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24EE-A818-498C-AE6D-30748680EFF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182-57B8-485F-95C0-951FDAB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8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24EE-A818-498C-AE6D-30748680EFF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182-57B8-485F-95C0-951FDAB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24EE-A818-498C-AE6D-30748680EFF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182-57B8-485F-95C0-951FDAB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24EE-A818-498C-AE6D-30748680EFF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182-57B8-485F-95C0-951FDAB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6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24EE-A818-498C-AE6D-30748680EFF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182-57B8-485F-95C0-951FDAB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49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24EE-A818-498C-AE6D-30748680EFF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182-57B8-485F-95C0-951FDAB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3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24EE-A818-498C-AE6D-30748680EFF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182-57B8-485F-95C0-951FDAB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3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24EE-A818-498C-AE6D-30748680EFF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182-57B8-485F-95C0-951FDAB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6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24EE-A818-498C-AE6D-30748680EFF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182-57B8-485F-95C0-951FDAB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24EE-A818-498C-AE6D-30748680EFF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182-57B8-485F-95C0-951FDAB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24EE-A818-498C-AE6D-30748680EFF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B182-57B8-485F-95C0-951FDAB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4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24EE-A818-498C-AE6D-30748680EFF4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CB182-57B8-485F-95C0-951FDAB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5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Generative Adversarial Network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98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GAN</a:t>
            </a:r>
            <a:r>
              <a:rPr lang="ko-KR" altLang="en-US"/>
              <a:t>은 </a:t>
            </a:r>
            <a:r>
              <a:rPr lang="en-US" altLang="ko-KR"/>
              <a:t>2014</a:t>
            </a:r>
            <a:r>
              <a:rPr lang="ko-KR" altLang="en-US"/>
              <a:t>년에 첫 등장</a:t>
            </a:r>
            <a:r>
              <a:rPr lang="en-US" altLang="ko-KR"/>
              <a:t>,</a:t>
            </a:r>
            <a:r>
              <a:rPr lang="ko-KR" altLang="en-US"/>
              <a:t> 매우 빠르게 발전 중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keras</a:t>
            </a:r>
            <a:r>
              <a:rPr lang="ko-KR" altLang="en-US"/>
              <a:t>에서 쉽게 하기는 조금 어려움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학습이 잘 안되는 것으로 악명이 높음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 collapse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07787"/>
            <a:ext cx="6829425" cy="3648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918" y="1690688"/>
            <a:ext cx="5062359" cy="50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Discriminative vs. Generative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Discriminative Model</a:t>
            </a:r>
          </a:p>
          <a:p>
            <a:pPr lvl="1"/>
            <a:r>
              <a:rPr lang="ko-KR" altLang="en-US"/>
              <a:t>주어진 </a:t>
            </a:r>
            <a:r>
              <a:rPr lang="en-US" altLang="ko-KR"/>
              <a:t>X</a:t>
            </a:r>
            <a:r>
              <a:rPr lang="ko-KR" altLang="en-US"/>
              <a:t>에 대해서 </a:t>
            </a:r>
            <a:r>
              <a:rPr lang="en-US" altLang="ko-KR"/>
              <a:t>y</a:t>
            </a:r>
            <a:r>
              <a:rPr lang="ko-KR" altLang="en-US"/>
              <a:t>의 확률을 구하는 모형</a:t>
            </a:r>
            <a:endParaRPr lang="en-US" altLang="ko-KR"/>
          </a:p>
          <a:p>
            <a:pPr lvl="1"/>
            <a:r>
              <a:rPr lang="ko-KR" altLang="en-US"/>
              <a:t>우리가 배운 대부분의 기계학습 모형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Generative Model</a:t>
            </a:r>
          </a:p>
          <a:p>
            <a:pPr lvl="1"/>
            <a:r>
              <a:rPr lang="en-US" altLang="ko-KR"/>
              <a:t>X</a:t>
            </a:r>
            <a:r>
              <a:rPr lang="ko-KR" altLang="en-US"/>
              <a:t>와 </a:t>
            </a:r>
            <a:r>
              <a:rPr lang="en-US" altLang="ko-KR"/>
              <a:t>y</a:t>
            </a:r>
            <a:r>
              <a:rPr lang="ko-KR" altLang="en-US"/>
              <a:t>의 결합확률분포를 구하는 모형</a:t>
            </a:r>
            <a:endParaRPr lang="en-US" altLang="ko-KR"/>
          </a:p>
          <a:p>
            <a:pPr lvl="1"/>
            <a:r>
              <a:rPr lang="en-US" altLang="ko-KR"/>
              <a:t>X</a:t>
            </a:r>
            <a:r>
              <a:rPr lang="ko-KR" altLang="en-US"/>
              <a:t>를 </a:t>
            </a:r>
            <a:r>
              <a:rPr lang="en-US" altLang="ko-KR"/>
              <a:t>'</a:t>
            </a:r>
            <a:r>
              <a:rPr lang="ko-KR" altLang="en-US"/>
              <a:t>생성</a:t>
            </a:r>
            <a:r>
              <a:rPr lang="en-US" altLang="ko-KR"/>
              <a:t>'</a:t>
            </a:r>
            <a:r>
              <a:rPr lang="ko-KR" altLang="en-US"/>
              <a:t>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49899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Discriminative vs. Generative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Discriminative: </a:t>
            </a:r>
            <a:r>
              <a:rPr lang="ko-KR" altLang="en-US"/>
              <a:t>그림을 보고 개와 고양이를 구별할 수 있다</a:t>
            </a:r>
            <a:endParaRPr lang="en-US" altLang="ko-KR"/>
          </a:p>
          <a:p>
            <a:pPr lvl="1"/>
            <a:r>
              <a:rPr lang="en-US" altLang="ko-KR"/>
              <a:t>“</a:t>
            </a:r>
            <a:r>
              <a:rPr lang="ko-KR" altLang="en-US"/>
              <a:t>이 그림은 고양이일 확률이 높군</a:t>
            </a:r>
            <a:r>
              <a:rPr lang="en-US" altLang="ko-KR"/>
              <a:t>”</a:t>
            </a:r>
            <a:r>
              <a:rPr lang="ko-KR" altLang="en-US"/>
              <a:t>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고양이로 예측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Generative: </a:t>
            </a:r>
            <a:r>
              <a:rPr lang="ko-KR" altLang="en-US"/>
              <a:t>개와 고양이를 그릴 수 있다</a:t>
            </a:r>
            <a:endParaRPr lang="en-US" altLang="ko-KR"/>
          </a:p>
          <a:p>
            <a:pPr lvl="1"/>
            <a:r>
              <a:rPr lang="en-US" altLang="ko-KR"/>
              <a:t>“</a:t>
            </a:r>
            <a:r>
              <a:rPr lang="ko-KR" altLang="en-US"/>
              <a:t>내가 고양이를 그린다면 이렇게 그리겠지</a:t>
            </a:r>
            <a:r>
              <a:rPr lang="en-US" altLang="ko-KR"/>
              <a:t>”</a:t>
            </a:r>
            <a:r>
              <a:rPr lang="ko-KR" altLang="en-US"/>
              <a:t>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고양이로 예측</a:t>
            </a:r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Adversarial Example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87" y="2920206"/>
            <a:ext cx="5457825" cy="2162175"/>
          </a:xfrm>
        </p:spPr>
      </p:pic>
    </p:spTree>
    <p:extLst>
      <p:ext uri="{BB962C8B-B14F-4D97-AF65-F5344CB8AC3E}">
        <p14:creationId xmlns:p14="http://schemas.microsoft.com/office/powerpoint/2010/main" val="42504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83" y="1878879"/>
            <a:ext cx="7620000" cy="3657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Generative Adversarial Model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84022" y="2105636"/>
            <a:ext cx="443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탐정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Discriminative Model</a:t>
            </a:r>
          </a:p>
          <a:p>
            <a:r>
              <a:rPr lang="ko-KR" altLang="en-US"/>
              <a:t>진짜 데이터인지 생성된 데이터인지 구별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0593" y="5598711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악당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Generative Model</a:t>
            </a:r>
          </a:p>
          <a:p>
            <a:r>
              <a:rPr lang="ko-KR" altLang="en-US"/>
              <a:t>잡음에서 그럴듯한 데이터를 생성</a:t>
            </a:r>
          </a:p>
        </p:txBody>
      </p:sp>
    </p:spTree>
    <p:extLst>
      <p:ext uri="{BB962C8B-B14F-4D97-AF65-F5344CB8AC3E}">
        <p14:creationId xmlns:p14="http://schemas.microsoft.com/office/powerpoint/2010/main" val="168160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95287"/>
            <a:ext cx="68580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5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952500"/>
            <a:ext cx="67246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1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900112"/>
            <a:ext cx="67722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4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966787"/>
            <a:ext cx="66675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3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128</Words>
  <Application>Microsoft Office PowerPoint</Application>
  <PresentationFormat>와이드스크린</PresentationFormat>
  <Paragraphs>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Generative Adversarial Network</vt:lpstr>
      <vt:lpstr>Discriminative vs. Generative</vt:lpstr>
      <vt:lpstr>Discriminative vs. Generative</vt:lpstr>
      <vt:lpstr>Adversarial Example</vt:lpstr>
      <vt:lpstr>Generative Adversarial Model</vt:lpstr>
      <vt:lpstr>PowerPoint 프레젠테이션</vt:lpstr>
      <vt:lpstr>PowerPoint 프레젠테이션</vt:lpstr>
      <vt:lpstr>PowerPoint 프레젠테이션</vt:lpstr>
      <vt:lpstr>PowerPoint 프레젠테이션</vt:lpstr>
      <vt:lpstr>문제점</vt:lpstr>
      <vt:lpstr>mode collapse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유재명</dc:creator>
  <cp:lastModifiedBy>유재명</cp:lastModifiedBy>
  <cp:revision>6</cp:revision>
  <dcterms:created xsi:type="dcterms:W3CDTF">2017-05-05T04:34:18Z</dcterms:created>
  <dcterms:modified xsi:type="dcterms:W3CDTF">2017-05-05T10:32:04Z</dcterms:modified>
</cp:coreProperties>
</file>