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B01C-BFB8-4879-A9FF-0764FCD1D523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2784-726F-4420-9A60-E8EBA51E7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3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B01C-BFB8-4879-A9FF-0764FCD1D523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2784-726F-4420-9A60-E8EBA51E7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8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B01C-BFB8-4879-A9FF-0764FCD1D523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2784-726F-4420-9A60-E8EBA51E7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70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B01C-BFB8-4879-A9FF-0764FCD1D523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2784-726F-4420-9A60-E8EBA51E7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21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B01C-BFB8-4879-A9FF-0764FCD1D523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2784-726F-4420-9A60-E8EBA51E7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01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B01C-BFB8-4879-A9FF-0764FCD1D523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2784-726F-4420-9A60-E8EBA51E7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97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B01C-BFB8-4879-A9FF-0764FCD1D523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2784-726F-4420-9A60-E8EBA51E7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56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B01C-BFB8-4879-A9FF-0764FCD1D523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2784-726F-4420-9A60-E8EBA51E7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76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B01C-BFB8-4879-A9FF-0764FCD1D523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2784-726F-4420-9A60-E8EBA51E7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22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B01C-BFB8-4879-A9FF-0764FCD1D523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2784-726F-4420-9A60-E8EBA51E7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AB01C-BFB8-4879-A9FF-0764FCD1D523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2784-726F-4420-9A60-E8EBA51E7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39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AB01C-BFB8-4879-A9FF-0764FCD1D523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72784-726F-4420-9A60-E8EBA51E7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47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데이터 사이언스 실무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유재명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71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수업 목표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 사이언스의 실무에 쓰이는</a:t>
            </a:r>
            <a:endParaRPr lang="en-US" altLang="ko-KR"/>
          </a:p>
          <a:p>
            <a:endParaRPr lang="en-US" altLang="ko-KR"/>
          </a:p>
          <a:p>
            <a:r>
              <a:rPr lang="ko-KR" altLang="en-US" b="1"/>
              <a:t>여</a:t>
            </a:r>
            <a:r>
              <a:rPr lang="en-US" altLang="ko-KR" b="1"/>
              <a:t>.</a:t>
            </a:r>
            <a:r>
              <a:rPr lang="ko-KR" altLang="en-US" b="1"/>
              <a:t>러</a:t>
            </a:r>
            <a:r>
              <a:rPr lang="en-US" altLang="ko-KR" b="1"/>
              <a:t>.</a:t>
            </a:r>
            <a:r>
              <a:rPr lang="ko-KR" altLang="en-US" b="1"/>
              <a:t>가</a:t>
            </a:r>
            <a:r>
              <a:rPr lang="en-US" altLang="ko-KR" b="1"/>
              <a:t>.</a:t>
            </a:r>
            <a:r>
              <a:rPr lang="ko-KR" altLang="en-US" b="1"/>
              <a:t>지</a:t>
            </a:r>
            <a:r>
              <a:rPr lang="ko-KR" altLang="en-US"/>
              <a:t>를 배운다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무엇을 배울지는 여러분 마음대로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60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생각하고 있는 주제들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결측값 </a:t>
            </a:r>
            <a:r>
              <a:rPr lang="ko-KR" altLang="en-US"/>
              <a:t>처리</a:t>
            </a:r>
            <a:endParaRPr lang="en-US" altLang="ko-KR"/>
          </a:p>
          <a:p>
            <a:r>
              <a:rPr lang="ko-KR" altLang="en-US"/>
              <a:t>이상점 </a:t>
            </a:r>
            <a:r>
              <a:rPr lang="ko-KR" altLang="en-US"/>
              <a:t>진단</a:t>
            </a:r>
          </a:p>
          <a:p>
            <a:r>
              <a:rPr lang="ko-KR" altLang="en-US"/>
              <a:t>시계열 분석</a:t>
            </a:r>
            <a:endParaRPr lang="en-US" altLang="ko-KR"/>
          </a:p>
          <a:p>
            <a:r>
              <a:rPr lang="ko-KR" altLang="en-US"/>
              <a:t>생존 분석</a:t>
            </a:r>
            <a:endParaRPr lang="en-US" altLang="ko-KR"/>
          </a:p>
          <a:p>
            <a:r>
              <a:rPr lang="ko-KR" altLang="en-US"/>
              <a:t>딥러닝</a:t>
            </a:r>
            <a:endParaRPr lang="en-US" altLang="ko-KR"/>
          </a:p>
          <a:p>
            <a:r>
              <a:rPr lang="en-US" altLang="ko-KR"/>
              <a:t>A/B</a:t>
            </a:r>
            <a:r>
              <a:rPr lang="ko-KR" altLang="en-US"/>
              <a:t>테스팅과 강화학습</a:t>
            </a:r>
            <a:endParaRPr lang="en-US" altLang="ko-KR"/>
          </a:p>
          <a:p>
            <a:r>
              <a:rPr lang="en-US" altLang="ko-KR"/>
              <a:t>…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097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결측값 </a:t>
            </a:r>
            <a:r>
              <a:rPr lang="en-US" altLang="ko-KR"/>
              <a:t>missing value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데이터에서 일부가 결측</a:t>
            </a:r>
            <a:r>
              <a:rPr lang="en-US" altLang="ko-KR"/>
              <a:t>(missing)</a:t>
            </a:r>
            <a:r>
              <a:rPr lang="ko-KR" altLang="en-US"/>
              <a:t>될 수 있음</a:t>
            </a:r>
            <a:endParaRPr lang="en-US" altLang="ko-KR"/>
          </a:p>
          <a:p>
            <a:pPr lvl="1"/>
            <a:r>
              <a:rPr lang="ko-KR" altLang="en-US"/>
              <a:t>실수 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:</a:t>
            </a:r>
            <a:r>
              <a:rPr lang="ko-KR" altLang="en-US"/>
              <a:t> 서버에 도시락을 쏟는다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의도적 숨김 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:</a:t>
            </a:r>
            <a:r>
              <a:rPr lang="ko-KR" altLang="en-US"/>
              <a:t> 설문조사에서 민감한 질문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결측 자체가 정보 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:</a:t>
            </a:r>
            <a:r>
              <a:rPr lang="ko-KR" altLang="en-US"/>
              <a:t> 측정되기도 전에 고객이 이탈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일반적인 결측의 해법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행 삭제</a:t>
            </a:r>
            <a:endParaRPr lang="en-US" altLang="ko-KR"/>
          </a:p>
          <a:p>
            <a:pPr lvl="1"/>
            <a:r>
              <a:rPr lang="ko-KR" altLang="en-US"/>
              <a:t>무작위적인 결측에만 유효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35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이상점 진단 </a:t>
            </a:r>
            <a:r>
              <a:rPr lang="en-US" altLang="ko-KR"/>
              <a:t>outlier detection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이상점</a:t>
            </a:r>
            <a:r>
              <a:rPr lang="en-US" altLang="ko-KR"/>
              <a:t>(outlier): </a:t>
            </a:r>
            <a:r>
              <a:rPr lang="ko-KR" altLang="en-US"/>
              <a:t>패턴에서 벗어난 사례</a:t>
            </a:r>
            <a:endParaRPr lang="en-US" altLang="ko-KR"/>
          </a:p>
          <a:p>
            <a:pPr lvl="1"/>
            <a:r>
              <a:rPr lang="ko-KR" altLang="en-US"/>
              <a:t>실제로 이상한 사례 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:</a:t>
            </a:r>
            <a:r>
              <a:rPr lang="ko-KR" altLang="en-US"/>
              <a:t> 악성 고객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데이터 입력 오류 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:</a:t>
            </a:r>
            <a:r>
              <a:rPr lang="ko-KR" altLang="en-US"/>
              <a:t> 두꺼운 손가락 오류</a:t>
            </a:r>
            <a:r>
              <a:rPr lang="en-US" altLang="ko-KR"/>
              <a:t>)</a:t>
            </a:r>
          </a:p>
          <a:p>
            <a:pPr lvl="1"/>
            <a:endParaRPr lang="en-US" altLang="ko-KR"/>
          </a:p>
          <a:p>
            <a:r>
              <a:rPr lang="ko-KR" altLang="en-US"/>
              <a:t>입력 오류일 경우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분석을 왜곡시키므로 제거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실제로 이상할 경우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잡아서 ㅈ</a:t>
            </a:r>
            <a:r>
              <a:rPr lang="en-US" altLang="ko-KR"/>
              <a:t>…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985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시계열 분석 </a:t>
            </a:r>
            <a:r>
              <a:rPr lang="en-US" altLang="ko-KR"/>
              <a:t>time series analysis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시간에 따라 변화는 데이터에 대한 분석</a:t>
            </a:r>
            <a:endParaRPr lang="en-US" altLang="ko-KR"/>
          </a:p>
          <a:p>
            <a:pPr lvl="1"/>
            <a:r>
              <a:rPr lang="ko-KR" altLang="en-US"/>
              <a:t>예</a:t>
            </a:r>
            <a:r>
              <a:rPr lang="en-US" altLang="ko-KR"/>
              <a:t>:</a:t>
            </a:r>
            <a:r>
              <a:rPr lang="ko-KR" altLang="en-US"/>
              <a:t> 사이트 방문자</a:t>
            </a:r>
            <a:r>
              <a:rPr lang="en-US" altLang="ko-KR"/>
              <a:t>,</a:t>
            </a:r>
            <a:r>
              <a:rPr lang="ko-KR" altLang="en-US"/>
              <a:t> 생산량</a:t>
            </a:r>
            <a:r>
              <a:rPr lang="en-US" altLang="ko-KR"/>
              <a:t>,</a:t>
            </a:r>
            <a:r>
              <a:rPr lang="ko-KR" altLang="en-US"/>
              <a:t> 주가</a:t>
            </a:r>
            <a:r>
              <a:rPr lang="en-US" altLang="ko-KR"/>
              <a:t>,</a:t>
            </a:r>
            <a:r>
              <a:rPr lang="ko-KR" altLang="en-US"/>
              <a:t> 부동산 가격 등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용도</a:t>
            </a:r>
            <a:endParaRPr lang="en-US" altLang="ko-KR"/>
          </a:p>
          <a:p>
            <a:pPr lvl="1"/>
            <a:r>
              <a:rPr lang="ko-KR" altLang="en-US"/>
              <a:t>예측</a:t>
            </a:r>
            <a:r>
              <a:rPr lang="en-US" altLang="ko-KR"/>
              <a:t>(forecasting)</a:t>
            </a:r>
          </a:p>
          <a:p>
            <a:pPr lvl="1"/>
            <a:r>
              <a:rPr lang="ko-KR" altLang="en-US"/>
              <a:t>효과 분석</a:t>
            </a:r>
            <a:r>
              <a:rPr lang="en-US" altLang="ko-KR"/>
              <a:t>(causal impact)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13"/>
          <a:stretch/>
        </p:blipFill>
        <p:spPr>
          <a:xfrm>
            <a:off x="4660959" y="2846226"/>
            <a:ext cx="4411644" cy="382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34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생존 분석 </a:t>
            </a:r>
            <a:r>
              <a:rPr lang="en-US" altLang="ko-KR"/>
              <a:t>survival analysis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특정 사건이 발생하면 더 이상 추적할 수 없는 종류의 정보들이 있음</a:t>
            </a:r>
            <a:endParaRPr lang="en-US" altLang="ko-KR"/>
          </a:p>
          <a:p>
            <a:pPr lvl="1"/>
            <a:r>
              <a:rPr lang="ko-KR" altLang="en-US"/>
              <a:t>고객의 이탈 </a:t>
            </a:r>
            <a:r>
              <a:rPr lang="en-US" altLang="ko-KR"/>
              <a:t>(</a:t>
            </a:r>
            <a:r>
              <a:rPr lang="ko-KR" altLang="en-US"/>
              <a:t>어디로 갔는지 모름</a:t>
            </a:r>
            <a:r>
              <a:rPr lang="en-US" altLang="ko-KR"/>
              <a:t>)</a:t>
            </a:r>
            <a:endParaRPr lang="en-US" altLang="ko-KR"/>
          </a:p>
          <a:p>
            <a:pPr lvl="1"/>
            <a:r>
              <a:rPr lang="ko-KR" altLang="en-US"/>
              <a:t>제품의 수명 </a:t>
            </a:r>
            <a:r>
              <a:rPr lang="en-US" altLang="ko-KR"/>
              <a:t>(</a:t>
            </a:r>
            <a:r>
              <a:rPr lang="ko-KR" altLang="en-US"/>
              <a:t>고장 나서 버림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직원의 이직 </a:t>
            </a:r>
            <a:r>
              <a:rPr lang="en-US" altLang="ko-KR"/>
              <a:t>(</a:t>
            </a:r>
            <a:r>
              <a:rPr lang="ko-KR" altLang="en-US"/>
              <a:t>어디로 갔는지 모름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환자의 회복 </a:t>
            </a:r>
            <a:r>
              <a:rPr lang="en-US" altLang="ko-KR"/>
              <a:t>(</a:t>
            </a:r>
            <a:r>
              <a:rPr lang="ko-KR" altLang="en-US"/>
              <a:t>병원에 돌아오지 않음</a:t>
            </a:r>
            <a:r>
              <a:rPr lang="en-US" altLang="ko-KR"/>
              <a:t>)</a:t>
            </a:r>
          </a:p>
          <a:p>
            <a:pPr lvl="1"/>
            <a:endParaRPr lang="en-US" altLang="ko-KR"/>
          </a:p>
          <a:p>
            <a:r>
              <a:rPr lang="ko-KR" altLang="en-US"/>
              <a:t>생존 분석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‘</a:t>
            </a:r>
            <a:r>
              <a:rPr lang="ko-KR" altLang="en-US"/>
              <a:t>수명</a:t>
            </a:r>
            <a:r>
              <a:rPr lang="en-US" altLang="ko-KR"/>
              <a:t>’</a:t>
            </a:r>
            <a:r>
              <a:rPr lang="ko-KR" altLang="en-US"/>
              <a:t>에 영향을 주는 변수를 분석</a:t>
            </a:r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659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딥러닝 </a:t>
            </a:r>
            <a:r>
              <a:rPr lang="en-US" altLang="ko-KR"/>
              <a:t>deep learning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75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A/B </a:t>
            </a:r>
            <a:r>
              <a:rPr lang="ko-KR" altLang="en-US"/>
              <a:t>테스팅과 강화 학습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A/B </a:t>
            </a:r>
            <a:r>
              <a:rPr lang="ko-KR" altLang="en-US"/>
              <a:t>테스팅</a:t>
            </a:r>
            <a:r>
              <a:rPr lang="en-US" altLang="ko-KR"/>
              <a:t>:</a:t>
            </a:r>
            <a:r>
              <a:rPr lang="ko-KR" altLang="en-US"/>
              <a:t> </a:t>
            </a:r>
            <a:endParaRPr lang="en-US" altLang="ko-KR"/>
          </a:p>
          <a:p>
            <a:pPr lvl="1"/>
            <a:r>
              <a:rPr lang="en-US" altLang="ko-KR"/>
              <a:t>A</a:t>
            </a:r>
            <a:r>
              <a:rPr lang="ko-KR" altLang="en-US"/>
              <a:t>안과 </a:t>
            </a:r>
            <a:r>
              <a:rPr lang="en-US" altLang="ko-KR"/>
              <a:t>B</a:t>
            </a:r>
            <a:r>
              <a:rPr lang="ko-KR" altLang="en-US"/>
              <a:t>안을 모두 사용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더 나은 안을 선택</a:t>
            </a:r>
            <a:endParaRPr lang="en-US" altLang="ko-KR"/>
          </a:p>
          <a:p>
            <a:pPr lvl="1"/>
            <a:r>
              <a:rPr lang="ko-KR" altLang="en-US"/>
              <a:t>무작위 대조군 시험</a:t>
            </a:r>
            <a:r>
              <a:rPr lang="en-US" altLang="ko-KR"/>
              <a:t>(randomized controlled trial)</a:t>
            </a:r>
          </a:p>
          <a:p>
            <a:endParaRPr lang="en-US" altLang="ko-KR"/>
          </a:p>
          <a:p>
            <a:r>
              <a:rPr lang="ko-KR" altLang="en-US"/>
              <a:t>탐색과 활용 문제</a:t>
            </a:r>
            <a:endParaRPr lang="en-US" altLang="ko-KR"/>
          </a:p>
          <a:p>
            <a:pPr lvl="1"/>
            <a:r>
              <a:rPr lang="ko-KR" altLang="en-US"/>
              <a:t>탐색 </a:t>
            </a:r>
            <a:r>
              <a:rPr lang="en-US" altLang="ko-KR"/>
              <a:t>&gt;</a:t>
            </a:r>
            <a:r>
              <a:rPr lang="ko-KR" altLang="en-US"/>
              <a:t> 활용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좋지 않은 방법을 많이 쓰게 됨</a:t>
            </a:r>
            <a:endParaRPr lang="en-US" altLang="ko-KR"/>
          </a:p>
          <a:p>
            <a:pPr lvl="1"/>
            <a:r>
              <a:rPr lang="ko-KR" altLang="en-US"/>
              <a:t>탐색 </a:t>
            </a:r>
            <a:r>
              <a:rPr lang="en-US" altLang="ko-KR"/>
              <a:t>&lt;</a:t>
            </a:r>
            <a:r>
              <a:rPr lang="ko-KR" altLang="en-US"/>
              <a:t> 활용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좋은 것이 확실치 않은 방법을 쓰게됨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강화학습</a:t>
            </a:r>
            <a:endParaRPr lang="en-US" altLang="ko-KR"/>
          </a:p>
          <a:p>
            <a:pPr lvl="1"/>
            <a:r>
              <a:rPr lang="ko-KR" altLang="en-US"/>
              <a:t>보상과 처벌을 통해 효율적으로 더 나은 방법 선택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63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286</Words>
  <Application>Microsoft Office PowerPoint</Application>
  <PresentationFormat>화면 슬라이드 쇼(4:3)</PresentationFormat>
  <Paragraphs>66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Wingdings</vt:lpstr>
      <vt:lpstr>Office 테마</vt:lpstr>
      <vt:lpstr>데이터 사이언스 실무</vt:lpstr>
      <vt:lpstr>수업 목표</vt:lpstr>
      <vt:lpstr>생각하고 있는 주제들</vt:lpstr>
      <vt:lpstr>결측값 missing value</vt:lpstr>
      <vt:lpstr>이상점 진단 outlier detection</vt:lpstr>
      <vt:lpstr>시계열 분석 time series analysis</vt:lpstr>
      <vt:lpstr>생존 분석 survival analysis</vt:lpstr>
      <vt:lpstr>딥러닝 deep learning</vt:lpstr>
      <vt:lpstr>A/B 테스팅과 강화 학습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사이언스 실무</dc:title>
  <dc:creator>유재명</dc:creator>
  <cp:lastModifiedBy>유재명</cp:lastModifiedBy>
  <cp:revision>6</cp:revision>
  <dcterms:created xsi:type="dcterms:W3CDTF">2017-03-03T13:40:14Z</dcterms:created>
  <dcterms:modified xsi:type="dcterms:W3CDTF">2017-03-03T14:43:36Z</dcterms:modified>
</cp:coreProperties>
</file>