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74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7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9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8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89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4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4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3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6C61-0274-4A5C-8DA4-E7B9E17D85AE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6C61-0274-4A5C-8DA4-E7B9E17D85AE}" type="datetimeFigureOut">
              <a:rPr lang="ko-KR" altLang="en-US" smtClean="0"/>
              <a:t>2017-05-20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8BC1-81F3-4AA6-B353-0C563EE78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3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강화학습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1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8989" y="1945631"/>
            <a:ext cx="4476750" cy="379095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보상</a:t>
            </a:r>
            <a:r>
              <a:rPr lang="en-US" altLang="ko-KR" dirty="0"/>
              <a:t>:</a:t>
            </a:r>
            <a:r>
              <a:rPr lang="ko-KR" altLang="en-US" dirty="0"/>
              <a:t> 한 걸음 당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행동</a:t>
            </a:r>
            <a:r>
              <a:rPr lang="en-US" altLang="ko-KR" dirty="0"/>
              <a:t>:</a:t>
            </a:r>
            <a:r>
              <a:rPr lang="ko-KR" altLang="en-US" dirty="0"/>
              <a:t> 동서남북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상태</a:t>
            </a:r>
            <a:r>
              <a:rPr lang="en-US" altLang="ko-KR" dirty="0"/>
              <a:t>:</a:t>
            </a:r>
            <a:r>
              <a:rPr lang="ko-KR" altLang="en-US" dirty="0"/>
              <a:t>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고통을 최소화 해야한다</a:t>
            </a:r>
            <a:r>
              <a:rPr lang="en-US" altLang="ko-KR"/>
              <a:t>.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08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정책의 예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366" y="1825625"/>
            <a:ext cx="54412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1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가치의 예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967" y="1825625"/>
            <a:ext cx="5538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강화학습의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행동을 선택하는 방법에 따라</a:t>
            </a:r>
            <a:endParaRPr lang="en-US" altLang="ko-KR"/>
          </a:p>
          <a:p>
            <a:pPr lvl="1"/>
            <a:r>
              <a:rPr lang="ko-KR" altLang="en-US"/>
              <a:t>가치 기반</a:t>
            </a:r>
            <a:r>
              <a:rPr lang="en-US" altLang="ko-KR"/>
              <a:t>(</a:t>
            </a:r>
            <a:r>
              <a:rPr lang="ko-KR" altLang="en-US"/>
              <a:t>가치가 큰 행동을 선택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정책 기반</a:t>
            </a:r>
            <a:r>
              <a:rPr lang="en-US" altLang="ko-KR"/>
              <a:t>(</a:t>
            </a:r>
            <a:r>
              <a:rPr lang="ko-KR" altLang="en-US"/>
              <a:t>정책에 따라 행동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Actor-Critic (</a:t>
            </a:r>
            <a:r>
              <a:rPr lang="ko-KR" altLang="en-US"/>
              <a:t>정책에 따라 행동하고</a:t>
            </a:r>
            <a:r>
              <a:rPr lang="en-US" altLang="ko-KR"/>
              <a:t>,</a:t>
            </a:r>
            <a:r>
              <a:rPr lang="ko-KR" altLang="en-US"/>
              <a:t> 가치로 평가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r>
              <a:rPr lang="ko-KR" altLang="en-US"/>
              <a:t>모형 유무에 따라</a:t>
            </a:r>
            <a:endParaRPr lang="en-US" altLang="ko-KR"/>
          </a:p>
          <a:p>
            <a:pPr lvl="1"/>
            <a:r>
              <a:rPr lang="en-US" altLang="ko-KR"/>
              <a:t>Model-based</a:t>
            </a:r>
          </a:p>
          <a:p>
            <a:pPr lvl="1"/>
            <a:r>
              <a:rPr lang="en-US" altLang="ko-KR"/>
              <a:t>Model-free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6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강화학습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시행착오를 통해 보상을 최대화하는 정책을 찾는 기계학습 방법</a:t>
            </a:r>
          </a:p>
        </p:txBody>
      </p:sp>
    </p:spTree>
    <p:extLst>
      <p:ext uri="{BB962C8B-B14F-4D97-AF65-F5344CB8AC3E}">
        <p14:creationId xmlns:p14="http://schemas.microsoft.com/office/powerpoint/2010/main" val="109288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vs. </a:t>
            </a:r>
            <a:r>
              <a:rPr lang="ko-KR" altLang="en-US" dirty="0"/>
              <a:t>교사학습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교사학습</a:t>
            </a:r>
            <a:r>
              <a:rPr lang="en-US" altLang="ko-KR" dirty="0"/>
              <a:t>(supervised learning):</a:t>
            </a:r>
            <a:r>
              <a:rPr lang="ko-KR" altLang="en-US" dirty="0"/>
              <a:t> 정답</a:t>
            </a:r>
            <a:r>
              <a:rPr lang="en-US" altLang="ko-KR" dirty="0"/>
              <a:t>(y)</a:t>
            </a:r>
            <a:r>
              <a:rPr lang="ko-KR" altLang="en-US" dirty="0"/>
              <a:t>이 주어진다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강화학습</a:t>
            </a:r>
            <a:r>
              <a:rPr lang="en-US" altLang="ko-KR" dirty="0"/>
              <a:t>:</a:t>
            </a:r>
            <a:r>
              <a:rPr lang="ko-KR" altLang="en-US" dirty="0"/>
              <a:t> 보상이 주어진다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클릭할까 안할까 </a:t>
            </a:r>
            <a:r>
              <a:rPr lang="en-US" altLang="ko-KR" dirty="0"/>
              <a:t>&gt; </a:t>
            </a:r>
            <a:r>
              <a:rPr lang="ko-KR" altLang="en-US" dirty="0"/>
              <a:t>교사학습</a:t>
            </a:r>
            <a:endParaRPr lang="en-US" altLang="ko-KR" dirty="0"/>
          </a:p>
          <a:p>
            <a:r>
              <a:rPr lang="ko-KR" altLang="en-US" dirty="0"/>
              <a:t>어느 광고를 할까</a:t>
            </a:r>
            <a:r>
              <a:rPr lang="en-US" altLang="ko-KR" dirty="0"/>
              <a:t>? &gt;</a:t>
            </a:r>
            <a:r>
              <a:rPr lang="ko-KR" altLang="en-US" dirty="0"/>
              <a:t> </a:t>
            </a:r>
            <a:r>
              <a:rPr lang="ko-KR" altLang="en-US" dirty="0" err="1"/>
              <a:t>강화하습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44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vs. MAB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MAB: </a:t>
            </a:r>
            <a:r>
              <a:rPr lang="ko-KR" altLang="en-US" dirty="0"/>
              <a:t>보상이 즉시 주어진다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강화학습</a:t>
            </a:r>
            <a:r>
              <a:rPr lang="en-US" altLang="ko-KR" dirty="0"/>
              <a:t>:</a:t>
            </a:r>
            <a:r>
              <a:rPr lang="ko-KR" altLang="en-US" dirty="0"/>
              <a:t> 보상이 지연</a:t>
            </a:r>
            <a:r>
              <a:rPr lang="en-US" altLang="ko-KR" dirty="0"/>
              <a:t>(delay)</a:t>
            </a:r>
            <a:r>
              <a:rPr lang="ko-KR" altLang="en-US" dirty="0"/>
              <a:t>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222592" y="3587276"/>
            <a:ext cx="4551977" cy="2589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275988" y="3587276"/>
            <a:ext cx="4551977" cy="2589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강화학습                               </a:t>
            </a:r>
            <a:endParaRPr lang="en-US" altLang="ko-KR" dirty="0"/>
          </a:p>
        </p:txBody>
      </p:sp>
      <p:sp>
        <p:nvSpPr>
          <p:cNvPr id="6" name="타원 5"/>
          <p:cNvSpPr/>
          <p:nvPr/>
        </p:nvSpPr>
        <p:spPr>
          <a:xfrm>
            <a:off x="4551976" y="4105536"/>
            <a:ext cx="1872740" cy="15531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21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강화학습의 가장 유명한 예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38" y="1825625"/>
            <a:ext cx="6537724" cy="4351338"/>
          </a:xfrm>
        </p:spPr>
      </p:pic>
    </p:spTree>
    <p:extLst>
      <p:ext uri="{BB962C8B-B14F-4D97-AF65-F5344CB8AC3E}">
        <p14:creationId xmlns:p14="http://schemas.microsoft.com/office/powerpoint/2010/main" val="296999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알파고는 왜 강화학습을 썼는가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바둑의 정답을 모름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프로기사의 수도 정답은 아님</a:t>
            </a:r>
            <a:r>
              <a:rPr lang="en-US" altLang="ko-KR"/>
              <a:t>(cf. </a:t>
            </a:r>
            <a:r>
              <a:rPr lang="ko-KR" altLang="en-US"/>
              <a:t>모방학습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ko-KR" altLang="en-US"/>
              <a:t>알파고 간의 대국을 통해 더 강해질 수 있음</a:t>
            </a:r>
          </a:p>
        </p:txBody>
      </p:sp>
    </p:spTree>
    <p:extLst>
      <p:ext uri="{BB962C8B-B14F-4D97-AF65-F5344CB8AC3E}">
        <p14:creationId xmlns:p14="http://schemas.microsoft.com/office/powerpoint/2010/main" val="216422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비즈니스에서 강화학습의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어도비</a:t>
            </a:r>
            <a:r>
              <a:rPr lang="en-US" altLang="ko-KR" dirty="0"/>
              <a:t>(Adobe)</a:t>
            </a:r>
            <a:r>
              <a:rPr lang="ko-KR" altLang="en-US" dirty="0"/>
              <a:t>의 사례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사용자에게 어떤 광고를 보여줄까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MAB: </a:t>
            </a:r>
            <a:r>
              <a:rPr lang="ko-KR" altLang="en-US" dirty="0"/>
              <a:t>사용자가 당장 클릭할 가능성이 높은 광고</a:t>
            </a:r>
            <a:endParaRPr lang="en-US" altLang="ko-KR" dirty="0"/>
          </a:p>
          <a:p>
            <a:pPr lvl="1"/>
            <a:r>
              <a:rPr lang="ko-KR" altLang="en-US" dirty="0"/>
              <a:t>적용이후 </a:t>
            </a:r>
            <a:r>
              <a:rPr lang="en-US" altLang="ko-KR" dirty="0"/>
              <a:t>: </a:t>
            </a:r>
            <a:r>
              <a:rPr lang="ko-KR" altLang="en-US" dirty="0"/>
              <a:t>많이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강화학습</a:t>
            </a:r>
            <a:r>
              <a:rPr lang="en-US" altLang="ko-KR" dirty="0"/>
              <a:t>:</a:t>
            </a:r>
            <a:r>
              <a:rPr lang="ko-KR" altLang="en-US" dirty="0"/>
              <a:t> 사용자의 </a:t>
            </a:r>
            <a:r>
              <a:rPr lang="en-US" altLang="ko-KR" dirty="0"/>
              <a:t>LTV(Life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/>
              <a:t>Value)</a:t>
            </a:r>
            <a:r>
              <a:rPr lang="ko-KR" altLang="en-US" dirty="0"/>
              <a:t>를 최대화할 광고</a:t>
            </a:r>
            <a:endParaRPr lang="en-US" altLang="ko-KR" dirty="0"/>
          </a:p>
          <a:p>
            <a:pPr lvl="1"/>
            <a:r>
              <a:rPr lang="ko-KR" altLang="en-US" dirty="0"/>
              <a:t>당장의 클릭을 통한 광고 수익 </a:t>
            </a:r>
            <a:r>
              <a:rPr lang="en-US" altLang="ko-KR" dirty="0"/>
              <a:t>+</a:t>
            </a:r>
            <a:r>
              <a:rPr lang="ko-KR" altLang="en-US" dirty="0"/>
              <a:t> 앞으로 재방문을 통한 광고 수익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11" y="0"/>
            <a:ext cx="3056389" cy="488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강화학습의 기본 개념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123" y="1825625"/>
            <a:ext cx="42057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(state)</a:t>
            </a:r>
          </a:p>
          <a:p>
            <a:endParaRPr lang="en-US" altLang="ko-KR" dirty="0"/>
          </a:p>
          <a:p>
            <a:r>
              <a:rPr lang="ko-KR" altLang="en-US" dirty="0"/>
              <a:t>행동</a:t>
            </a:r>
            <a:r>
              <a:rPr lang="en-US" altLang="ko-KR" dirty="0"/>
              <a:t>(action)</a:t>
            </a:r>
          </a:p>
          <a:p>
            <a:endParaRPr lang="en-US" altLang="ko-KR" dirty="0"/>
          </a:p>
          <a:p>
            <a:r>
              <a:rPr lang="ko-KR" altLang="en-US" dirty="0"/>
              <a:t>보상</a:t>
            </a:r>
            <a:r>
              <a:rPr lang="en-US" altLang="ko-KR" dirty="0"/>
              <a:t>(reward)</a:t>
            </a:r>
          </a:p>
          <a:p>
            <a:endParaRPr lang="en-US" altLang="ko-KR" dirty="0"/>
          </a:p>
          <a:p>
            <a:r>
              <a:rPr lang="ko-KR" altLang="en-US" dirty="0"/>
              <a:t>정책</a:t>
            </a:r>
            <a:r>
              <a:rPr lang="en-US" altLang="ko-KR" dirty="0"/>
              <a:t>(policy):</a:t>
            </a:r>
            <a:r>
              <a:rPr lang="ko-KR" altLang="en-US" dirty="0"/>
              <a:t> 상태에 따라 선택하는 행동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모형</a:t>
            </a:r>
            <a:r>
              <a:rPr lang="en-US" altLang="ko-KR" dirty="0"/>
              <a:t>(model): </a:t>
            </a:r>
            <a:r>
              <a:rPr lang="ko-KR" altLang="en-US" dirty="0"/>
              <a:t>한 상태에서 특정 행동을 했을 때</a:t>
            </a:r>
            <a:r>
              <a:rPr lang="en-US" altLang="ko-KR" dirty="0"/>
              <a:t>,</a:t>
            </a:r>
            <a:r>
              <a:rPr lang="ko-KR" altLang="en-US" dirty="0"/>
              <a:t> 결과로 얻어질 다음 상태에 대한 모형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가치</a:t>
            </a:r>
            <a:r>
              <a:rPr lang="en-US" altLang="ko-KR" dirty="0"/>
              <a:t>(value):</a:t>
            </a:r>
            <a:r>
              <a:rPr lang="ko-KR" altLang="en-US" dirty="0"/>
              <a:t> 특정 상태</a:t>
            </a:r>
            <a:r>
              <a:rPr lang="en-US" altLang="ko-KR" dirty="0"/>
              <a:t>/</a:t>
            </a:r>
            <a:r>
              <a:rPr lang="ko-KR" altLang="en-US" dirty="0"/>
              <a:t>행동에서 기대되는 앞으로의 보상의 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할인</a:t>
            </a:r>
            <a:r>
              <a:rPr lang="en-US" altLang="ko-KR" dirty="0"/>
              <a:t>(discount):</a:t>
            </a:r>
            <a:r>
              <a:rPr lang="ko-KR" altLang="en-US" dirty="0"/>
              <a:t> 미래의 보상을 현재보다 낮게 평가하는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34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260</Words>
  <Application>Microsoft Office PowerPoint</Application>
  <PresentationFormat>와이드스크린</PresentationFormat>
  <Paragraphs>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강화학습</vt:lpstr>
      <vt:lpstr>강화학습</vt:lpstr>
      <vt:lpstr>강화학습 vs. 교사학습</vt:lpstr>
      <vt:lpstr>강화학습 vs. MAB </vt:lpstr>
      <vt:lpstr>강화학습의 가장 유명한 예</vt:lpstr>
      <vt:lpstr>알파고는 왜 강화학습을 썼는가?</vt:lpstr>
      <vt:lpstr>비즈니스에서 강화학습의 활용</vt:lpstr>
      <vt:lpstr>강화학습의 기본 개념</vt:lpstr>
      <vt:lpstr>주요 용어</vt:lpstr>
      <vt:lpstr>예시</vt:lpstr>
      <vt:lpstr>정책의 예</vt:lpstr>
      <vt:lpstr>가치의 예</vt:lpstr>
      <vt:lpstr>강화학습의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A/B testing</dc:title>
  <dc:creator>유재명</dc:creator>
  <cp:lastModifiedBy>byungjun Lee</cp:lastModifiedBy>
  <cp:revision>22</cp:revision>
  <dcterms:created xsi:type="dcterms:W3CDTF">2017-05-12T05:13:58Z</dcterms:created>
  <dcterms:modified xsi:type="dcterms:W3CDTF">2017-05-20T08:56:54Z</dcterms:modified>
</cp:coreProperties>
</file>