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3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6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14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8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3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2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1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9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1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8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5BC9A-09BB-4C53-865D-A1563E5AC6D8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8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텍스트 분석 기초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47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단어 문서 행렬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Term Document Matrix (TDM)</a:t>
            </a:r>
          </a:p>
          <a:p>
            <a:endParaRPr lang="en-US" altLang="ko-KR"/>
          </a:p>
          <a:p>
            <a:r>
              <a:rPr lang="ko-KR" altLang="en-US"/>
              <a:t>일반적인 텍스트는 복잡한 구조</a:t>
            </a:r>
            <a:r>
              <a:rPr lang="en-US" altLang="ko-KR"/>
              <a:t>(i.e. </a:t>
            </a:r>
            <a:r>
              <a:rPr lang="ko-KR" altLang="en-US"/>
              <a:t>문법</a:t>
            </a:r>
            <a:r>
              <a:rPr lang="en-US" altLang="ko-KR"/>
              <a:t>)</a:t>
            </a:r>
            <a:r>
              <a:rPr lang="ko-KR" altLang="en-US"/>
              <a:t>을 가지고 있음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TDM: </a:t>
            </a:r>
            <a:r>
              <a:rPr lang="ko-KR" altLang="en-US"/>
              <a:t>텍스트를 단어 </a:t>
            </a:r>
            <a:r>
              <a:rPr lang="en-US" altLang="ko-KR"/>
              <a:t>or </a:t>
            </a:r>
            <a:r>
              <a:rPr lang="ko-KR" altLang="en-US"/>
              <a:t>형태소로 쪼개어 표 형태로 정리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대부분의 통계 기법을 적용할 수 있게 된다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08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단어 문서 행렬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문서 </a:t>
            </a:r>
            <a:r>
              <a:rPr lang="en-US" altLang="ko-KR"/>
              <a:t>1:</a:t>
            </a:r>
            <a:r>
              <a:rPr lang="ko-KR" altLang="en-US"/>
              <a:t> 안녕 세상</a:t>
            </a:r>
            <a:endParaRPr lang="en-US" altLang="ko-KR"/>
          </a:p>
          <a:p>
            <a:r>
              <a:rPr lang="ko-KR" altLang="en-US"/>
              <a:t>문서 </a:t>
            </a:r>
            <a:r>
              <a:rPr lang="en-US" altLang="ko-KR"/>
              <a:t>2:</a:t>
            </a:r>
            <a:r>
              <a:rPr lang="ko-KR" altLang="en-US"/>
              <a:t> 사과 맛있다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73512"/>
              </p:ext>
            </p:extLst>
          </p:nvPr>
        </p:nvGraphicFramePr>
        <p:xfrm>
          <a:off x="2032000" y="3445034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041532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515501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625911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660006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91414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안녕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세상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사과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맛있다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6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문서 </a:t>
                      </a: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41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문서 </a:t>
                      </a: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035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97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희소</a:t>
            </a:r>
            <a:r>
              <a:rPr lang="en-US" altLang="ko-KR"/>
              <a:t>(sparse) vs. </a:t>
            </a:r>
            <a:r>
              <a:rPr lang="ko-KR" altLang="en-US"/>
              <a:t>조밀</a:t>
            </a:r>
            <a:r>
              <a:rPr lang="en-US" altLang="ko-KR"/>
              <a:t>(dense)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단어 문서 행렬에서 대부분의 값은 </a:t>
            </a:r>
            <a:r>
              <a:rPr lang="en-US" altLang="ko-KR"/>
              <a:t>0</a:t>
            </a:r>
          </a:p>
          <a:p>
            <a:endParaRPr lang="en-US" altLang="ko-KR"/>
          </a:p>
          <a:p>
            <a:r>
              <a:rPr lang="ko-KR" altLang="en-US"/>
              <a:t>이러한 행렬을 희소</a:t>
            </a:r>
            <a:r>
              <a:rPr lang="en-US" altLang="ko-KR"/>
              <a:t>(sparse)</a:t>
            </a:r>
            <a:r>
              <a:rPr lang="ko-KR" altLang="en-US"/>
              <a:t> 행렬이라 함 ↔ 조밀</a:t>
            </a:r>
            <a:r>
              <a:rPr lang="en-US" altLang="ko-KR"/>
              <a:t>(dense)</a:t>
            </a:r>
          </a:p>
          <a:p>
            <a:endParaRPr lang="en-US" altLang="ko-KR"/>
          </a:p>
          <a:p>
            <a:r>
              <a:rPr lang="ko-KR" altLang="en-US"/>
              <a:t>용량을 아끼기 위해 </a:t>
            </a:r>
            <a:r>
              <a:rPr lang="en-US" altLang="ko-KR"/>
              <a:t>0</a:t>
            </a:r>
            <a:r>
              <a:rPr lang="ko-KR" altLang="en-US"/>
              <a:t>을 빼고 저장하는 압축 방법을 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49" y="1690688"/>
            <a:ext cx="730223" cy="73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5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7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 </a:t>
            </a:r>
            <a:r>
              <a:rPr lang="ko-KR" altLang="en-US"/>
              <a:t>설치 </a:t>
            </a:r>
            <a:r>
              <a:rPr lang="en-US" altLang="ko-KR"/>
              <a:t>(1/2)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32" y="2510423"/>
            <a:ext cx="6163535" cy="2981741"/>
          </a:xfrm>
        </p:spPr>
      </p:pic>
    </p:spTree>
    <p:extLst>
      <p:ext uri="{BB962C8B-B14F-4D97-AF65-F5344CB8AC3E}">
        <p14:creationId xmlns:p14="http://schemas.microsoft.com/office/powerpoint/2010/main" val="369510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 </a:t>
            </a:r>
            <a:r>
              <a:rPr lang="ko-KR" altLang="en-US"/>
              <a:t>설치 </a:t>
            </a:r>
            <a:r>
              <a:rPr lang="en-US" altLang="ko-KR"/>
              <a:t>(2/3)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59" y="2358002"/>
            <a:ext cx="6144482" cy="3286584"/>
          </a:xfrm>
        </p:spPr>
      </p:pic>
    </p:spTree>
    <p:extLst>
      <p:ext uri="{BB962C8B-B14F-4D97-AF65-F5344CB8AC3E}">
        <p14:creationId xmlns:p14="http://schemas.microsoft.com/office/powerpoint/2010/main" val="324458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 </a:t>
            </a:r>
            <a:r>
              <a:rPr lang="ko-KR" altLang="en-US"/>
              <a:t>설치 </a:t>
            </a:r>
            <a:r>
              <a:rPr lang="en-US" altLang="ko-KR"/>
              <a:t>(3/3)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35" y="2943871"/>
            <a:ext cx="9345329" cy="2114845"/>
          </a:xfrm>
        </p:spPr>
      </p:pic>
    </p:spTree>
    <p:extLst>
      <p:ext uri="{BB962C8B-B14F-4D97-AF65-F5344CB8AC3E}">
        <p14:creationId xmlns:p14="http://schemas.microsoft.com/office/powerpoint/2010/main" val="96581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 </a:t>
            </a:r>
            <a:r>
              <a:rPr lang="ko-KR" altLang="en-US"/>
              <a:t>소개</a:t>
            </a:r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66530"/>
            <a:ext cx="55038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Guido van Rossum</a:t>
            </a:r>
          </a:p>
          <a:p>
            <a:r>
              <a:rPr lang="en-US"/>
              <a:t>1989 Christmas</a:t>
            </a:r>
          </a:p>
          <a:p>
            <a:r>
              <a:rPr lang="en-US"/>
              <a:t>Free &amp; Open Source</a:t>
            </a:r>
          </a:p>
          <a:p>
            <a:endParaRPr lang="en-US"/>
          </a:p>
          <a:p>
            <a:r>
              <a:rPr lang="ko-KR" altLang="en-US"/>
              <a:t>쉽고 빠르게 프로그래밍</a:t>
            </a:r>
            <a:endParaRPr lang="en-US" altLang="ko-KR"/>
          </a:p>
          <a:p>
            <a:r>
              <a:rPr lang="en-US"/>
              <a:t>YouTube, Dropbox, Instagram</a:t>
            </a:r>
          </a:p>
          <a:p>
            <a:r>
              <a:rPr lang="en-US"/>
              <a:t>Scientific Programming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800" y="2052961"/>
            <a:ext cx="254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2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Popularit</a:t>
            </a:r>
            <a:r>
              <a:rPr lang="en-US" altLang="ko-KR"/>
              <a:t>y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025" y="1825625"/>
            <a:ext cx="4713949" cy="4351338"/>
          </a:xfrm>
        </p:spPr>
      </p:pic>
    </p:spTree>
    <p:extLst>
      <p:ext uri="{BB962C8B-B14F-4D97-AF65-F5344CB8AC3E}">
        <p14:creationId xmlns:p14="http://schemas.microsoft.com/office/powerpoint/2010/main" val="272552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명령창 열기</a:t>
            </a:r>
            <a:endParaRPr lang="en-US" altLang="ko-KR"/>
          </a:p>
          <a:p>
            <a:pPr lvl="1"/>
            <a:r>
              <a:rPr lang="ko-KR" altLang="en-US"/>
              <a:t>탐색기 주소창에 </a:t>
            </a:r>
            <a:r>
              <a:rPr lang="en-US" altLang="ko-KR"/>
              <a:t>cmd</a:t>
            </a:r>
          </a:p>
          <a:p>
            <a:pPr lvl="1"/>
            <a:r>
              <a:rPr lang="ko-KR" altLang="en-US"/>
              <a:t>또는 </a:t>
            </a:r>
            <a:r>
              <a:rPr lang="en-US" altLang="ko-KR"/>
              <a:t>SHIFT+</a:t>
            </a:r>
            <a:r>
              <a:rPr lang="ko-KR" altLang="en-US"/>
              <a:t>우클릭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여기서 명령창 열기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ipython noteboo</a:t>
            </a:r>
            <a:r>
              <a:rPr lang="en-US" altLang="ko-KR"/>
              <a:t>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7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단어 문서 행렬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8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168</Words>
  <Application>Microsoft Office PowerPoint</Application>
  <PresentationFormat>와이드스크린</PresentationFormat>
  <Paragraphs>55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텍스트 분석 기초</vt:lpstr>
      <vt:lpstr>Python</vt:lpstr>
      <vt:lpstr>Python 설치 (1/2)</vt:lpstr>
      <vt:lpstr>Python 설치 (2/3)</vt:lpstr>
      <vt:lpstr>Python 설치 (3/3)</vt:lpstr>
      <vt:lpstr>Python 소개</vt:lpstr>
      <vt:lpstr>Popularity</vt:lpstr>
      <vt:lpstr>실행</vt:lpstr>
      <vt:lpstr>단어 문서 행렬</vt:lpstr>
      <vt:lpstr>단어 문서 행렬</vt:lpstr>
      <vt:lpstr>단어 문서 행렬</vt:lpstr>
      <vt:lpstr>희소(sparse) vs. 조밀(dense)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텍스트 분석 기초</dc:title>
  <dc:creator>유재명</dc:creator>
  <cp:lastModifiedBy>유재명</cp:lastModifiedBy>
  <cp:revision>4</cp:revision>
  <dcterms:created xsi:type="dcterms:W3CDTF">2017-03-10T13:17:29Z</dcterms:created>
  <dcterms:modified xsi:type="dcterms:W3CDTF">2017-03-10T14:03:20Z</dcterms:modified>
</cp:coreProperties>
</file>