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F4763-926E-40FD-B4CA-B96DCBD6D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A744B7-5DBD-4192-948D-E26335CBC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26980-5E7E-4B9C-8086-9B84B019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1CC7A-FF30-4A80-8C92-11626518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E9EB-04C4-4215-8788-20A96147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2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3C869-2EFD-4969-8B9F-C414050F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2D232-932B-4CF4-BC82-59FAB09AC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A7B35-84B3-4776-8115-B2F74372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A7A14-2467-4D14-B7F8-57EE7360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E32A1-3220-43B4-979D-9791702E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8F6B33-3CF3-4A0B-BCFA-6DB9DFCF9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06909F-FE8C-4BED-8E0D-988D7EAA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2409-54B3-48ED-8B0E-3F2F4A3C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EEEBC-C6DF-4D11-99FA-96F79157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F4BE1-9758-4F1E-806B-C7C2F696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88A8A-AB48-4A3C-A4DE-D1BF088F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C5C4-5226-42CC-912C-898745C5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0D189-9D4C-4C25-B46F-2EC910E3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9B515-DD21-4F9D-AE8B-238AEF0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D25BC-D0ED-49C4-B764-8C80C42F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2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A07D7-A3E4-425E-AB68-4144B96B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7D4AD-5BF8-4B49-B7A1-3BBF9D71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062DD-1264-4D0C-AEA2-06D15938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B5E0A-47D7-428C-AD77-9E53E439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6672D-DAF6-4EE0-8692-E4E5011E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998A-2D53-4D33-B0DB-75113131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1F3FB-20DF-479D-8D13-005F189F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0723C-A89F-478D-A956-EBF184DE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3769C-6066-4EF8-8647-ECCEABD7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445FC-71C8-40C4-8EBA-E0FFD1F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A75A3-5983-402B-A700-8098DA75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77F58-8421-4BA1-874E-A77979E8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437D6-299D-48F5-AA63-0EFE513C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25187-75A7-4C0C-A553-604119326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2015FE-06BA-42AE-97D4-C0B70A76F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53F89-939D-4218-ACFA-B80E520CD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9EF93-5547-4120-AA25-08C2902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7F03C-00A9-4E1C-91FB-B602DF7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C0BA54-FE39-43B7-A69C-3F5B253C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DFD0-C9A5-43B5-A411-B4BB97E8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2E7608-C293-4C92-85EC-C5C183A9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2F575-04A3-48F5-A112-02381B46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90D0BC-21C2-44C9-A286-39B3C3D4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7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699E9-44CD-4AFA-AA89-9AE6D99A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85856-15B1-449A-9461-D61F527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1036C6-31F2-48AA-A1DE-8D2A55CC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8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6B0E2-CFEF-4469-AAE6-A79CCC58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98D08-2742-4EE0-8F4A-D8B6FD77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3C519-9559-4132-9BF9-D63AEC8CB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106B6-FCAC-441A-B867-9690F42F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50E06-15E2-4956-A628-CDF92119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590FF-CC62-46AB-92A0-053EBCC0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3CDD4-8491-4B06-9AE1-F781D82A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85A30-7E98-4181-94F2-5DA1F9294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9CC04-EC98-44D8-BC0C-89D49BBB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67AF4-E5E1-4C75-B2D0-1E1EBE29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0A29B-8B86-4336-88EF-EC8E279E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1937C-D301-4E47-B826-ED6437F4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8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4BB01-693A-473D-AE5A-1C9C9EB0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967BB-D72A-495E-A515-EB62D29AE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658C2-0632-4E23-9AE7-678A89B82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D4F5-664C-4225-B7B7-C23B32B25A5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6AD78-1D3E-4857-A125-5C2A8468F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35AFD-ECCF-456E-AB80-287D73C30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C721-8E7D-4E78-A78E-FCAF8E60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6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9C52E-721E-4CEB-B258-059415BD9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텍스트 분석 사례연구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0967C-6B34-4722-9C44-C789D9994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0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5618A-C8C5-47CE-B354-A013419D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Slack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DE9051-2C22-42FF-8C26-A47DA3D97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94" y="1825625"/>
            <a:ext cx="6458011" cy="4351338"/>
          </a:xfrm>
        </p:spPr>
      </p:pic>
    </p:spTree>
    <p:extLst>
      <p:ext uri="{BB962C8B-B14F-4D97-AF65-F5344CB8AC3E}">
        <p14:creationId xmlns:p14="http://schemas.microsoft.com/office/powerpoint/2010/main" val="34475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D9BD-0906-4ABB-A0B2-2C6F32A1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VIBE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C5834-1C8C-4360-9C95-B36EA9665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63" y="1825625"/>
            <a:ext cx="7857273" cy="4351338"/>
          </a:xfrm>
        </p:spPr>
      </p:pic>
    </p:spTree>
    <p:extLst>
      <p:ext uri="{BB962C8B-B14F-4D97-AF65-F5344CB8AC3E}">
        <p14:creationId xmlns:p14="http://schemas.microsoft.com/office/powerpoint/2010/main" val="147490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60CB8-2E5F-4E7C-9EC1-6AC4434D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B56000-52A7-4ABF-8885-603F1872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04" y="1468746"/>
            <a:ext cx="2901888" cy="51614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0D51EA-AFCD-403A-B7C1-B3A72517B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76" y="1468745"/>
            <a:ext cx="2901889" cy="51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0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FBEE0-344F-40F4-B204-C78E506C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Bestseller 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E08E8-0591-4FD5-9188-A1352771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908" y="1825625"/>
            <a:ext cx="7500891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30</a:t>
            </a:r>
            <a:r>
              <a:rPr lang="ko-KR" altLang="en-US"/>
              <a:t>년간 베스트셀러 소설 </a:t>
            </a:r>
            <a:r>
              <a:rPr lang="en-US" altLang="ko-KR"/>
              <a:t>5</a:t>
            </a:r>
            <a:r>
              <a:rPr lang="ko-KR" altLang="en-US"/>
              <a:t>천권 분석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젊고 강하지만 남들과 잘 어울리지 못하는 여주인공</a:t>
            </a:r>
            <a:endParaRPr lang="en-US" altLang="ko-KR"/>
          </a:p>
          <a:p>
            <a:r>
              <a:rPr lang="ko-KR" altLang="en-US"/>
              <a:t>인간적 친밀함</a:t>
            </a:r>
            <a:endParaRPr lang="en-US" altLang="ko-KR"/>
          </a:p>
          <a:p>
            <a:r>
              <a:rPr lang="en-US" altLang="ko-KR"/>
              <a:t>“need”</a:t>
            </a:r>
            <a:r>
              <a:rPr lang="ko-KR" altLang="en-US"/>
              <a:t>를 자주 씀</a:t>
            </a:r>
            <a:endParaRPr lang="en-US" altLang="ko-KR"/>
          </a:p>
          <a:p>
            <a:r>
              <a:rPr lang="ko-KR" altLang="en-US"/>
              <a:t>축약형을 많이</a:t>
            </a:r>
            <a:endParaRPr lang="en-US" altLang="ko-KR"/>
          </a:p>
          <a:p>
            <a:r>
              <a:rPr lang="ko-KR" altLang="en-US"/>
              <a:t>느낌표는 적게</a:t>
            </a:r>
            <a:endParaRPr lang="en-US" altLang="ko-KR"/>
          </a:p>
          <a:p>
            <a:r>
              <a:rPr lang="ko-KR" altLang="en-US"/>
              <a:t>고양이보다 강아지</a:t>
            </a:r>
            <a:endParaRPr lang="en-US" altLang="ko-KR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0DE61DA8-A96B-4C67-9A78-FAA6B525D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903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BCB5C-F4BC-4238-82C4-8F9CB33F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Textio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0EB4962-5234-4B27-B987-B75988DDA1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59423" cy="2151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구인광고 수정 방법 추천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채용 속도</a:t>
            </a:r>
            <a:r>
              <a:rPr lang="en-US" altLang="ko-KR"/>
              <a:t> 17% </a:t>
            </a:r>
            <a:r>
              <a:rPr lang="ko-KR" altLang="en-US"/>
              <a:t>향상</a:t>
            </a:r>
            <a:endParaRPr lang="en-US" altLang="ko-KR"/>
          </a:p>
          <a:p>
            <a:pPr lvl="1"/>
            <a:r>
              <a:rPr lang="ko-KR" altLang="en-US"/>
              <a:t>인터뷰 인원</a:t>
            </a:r>
            <a:r>
              <a:rPr lang="en-US" altLang="ko-KR"/>
              <a:t> 25% </a:t>
            </a:r>
            <a:r>
              <a:rPr lang="ko-KR" altLang="en-US"/>
              <a:t>증가</a:t>
            </a:r>
            <a:endParaRPr lang="en-US" altLang="ko-KR"/>
          </a:p>
          <a:p>
            <a:pPr lvl="1"/>
            <a:r>
              <a:rPr lang="ko-KR" altLang="en-US"/>
              <a:t>여성 지원자 </a:t>
            </a:r>
            <a:r>
              <a:rPr lang="en-US" altLang="ko-KR"/>
              <a:t>23% </a:t>
            </a:r>
            <a:r>
              <a:rPr lang="ko-KR" altLang="en-US"/>
              <a:t>증가</a:t>
            </a:r>
            <a:endParaRPr lang="ko-KR" altLang="en-US" dirty="0"/>
          </a:p>
        </p:txBody>
      </p:sp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3AF08015-9EE3-4D49-B40B-638A5DF1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943" y="1753635"/>
            <a:ext cx="6850992" cy="31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텍스트 분석 사례연구</vt:lpstr>
      <vt:lpstr>Slack</vt:lpstr>
      <vt:lpstr>VIBE</vt:lpstr>
      <vt:lpstr>진저</vt:lpstr>
      <vt:lpstr>The Bestseller code</vt:lpstr>
      <vt:lpstr>Textio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분석 사례연구</dc:title>
  <dc:creator>유재명</dc:creator>
  <cp:lastModifiedBy>유재명</cp:lastModifiedBy>
  <cp:revision>4</cp:revision>
  <dcterms:created xsi:type="dcterms:W3CDTF">2017-06-09T22:47:26Z</dcterms:created>
  <dcterms:modified xsi:type="dcterms:W3CDTF">2017-06-09T23:58:36Z</dcterms:modified>
</cp:coreProperties>
</file>