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5"/>
  </p:notesMasterIdLst>
  <p:sldIdLst>
    <p:sldId id="266" r:id="rId2"/>
    <p:sldId id="271" r:id="rId3"/>
    <p:sldId id="280" r:id="rId4"/>
    <p:sldId id="286" r:id="rId5"/>
    <p:sldId id="281" r:id="rId6"/>
    <p:sldId id="297" r:id="rId7"/>
    <p:sldId id="285" r:id="rId8"/>
    <p:sldId id="298" r:id="rId9"/>
    <p:sldId id="299" r:id="rId10"/>
    <p:sldId id="287" r:id="rId11"/>
    <p:sldId id="300" r:id="rId12"/>
    <p:sldId id="282" r:id="rId13"/>
    <p:sldId id="283" r:id="rId14"/>
  </p:sldIdLst>
  <p:sldSz cx="9144000" cy="6858000" type="screen4x3"/>
  <p:notesSz cx="6858000" cy="9144000"/>
  <p:embeddedFontLst>
    <p:embeddedFont>
      <p:font typeface="나눔고딕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배달의민족 한나" panose="02000503000000020003" pitchFamily="2" charset="-127"/>
      <p:regular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나눔고딕 ExtraBold" panose="020B0600000101010101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79278" autoAdjust="0"/>
  </p:normalViewPr>
  <p:slideViewPr>
    <p:cSldViewPr>
      <p:cViewPr varScale="1">
        <p:scale>
          <a:sx n="60" d="100"/>
          <a:sy n="60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250BB-A48F-4872-8BF5-EEE925B4E968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0432C-1144-4EF7-97A0-E13325C7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7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발표를 하게 된 </a:t>
            </a:r>
            <a:r>
              <a:rPr lang="ko-KR" altLang="en-US" dirty="0" err="1"/>
              <a:t>이병준이라고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조원소개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빅데이터 관련한 내용은 </a:t>
            </a:r>
            <a:r>
              <a:rPr lang="ko-KR" altLang="en-US" dirty="0" err="1"/>
              <a:t>앉아계신</a:t>
            </a:r>
            <a:r>
              <a:rPr lang="ko-KR" altLang="en-US" dirty="0"/>
              <a:t> 모든 분들이 알고 계시다고 생각하고 생략하도록 하겠습니다</a:t>
            </a:r>
            <a:r>
              <a:rPr lang="en-US" altLang="ko-KR" dirty="0"/>
              <a:t>. </a:t>
            </a:r>
            <a:r>
              <a:rPr lang="ko-KR" altLang="en-US" dirty="0"/>
              <a:t>저희의 주제 </a:t>
            </a:r>
            <a:r>
              <a:rPr lang="en-US" altLang="ko-KR" dirty="0"/>
              <a:t>"</a:t>
            </a:r>
            <a:r>
              <a:rPr lang="ko-KR" altLang="en-US" dirty="0"/>
              <a:t>빅데이터를 활용한 주식 투자</a:t>
            </a:r>
            <a:r>
              <a:rPr lang="en-US" altLang="ko-KR" dirty="0"/>
              <a:t>" </a:t>
            </a:r>
            <a:r>
              <a:rPr lang="ko-KR" altLang="en-US" dirty="0"/>
              <a:t>를 통해 방대한 데이터를 분석하여 개인 투자는 물론</a:t>
            </a:r>
            <a:r>
              <a:rPr lang="en-US" altLang="ko-KR" dirty="0"/>
              <a:t>, </a:t>
            </a:r>
            <a:r>
              <a:rPr lang="ko-KR" altLang="en-US" dirty="0"/>
              <a:t>기관</a:t>
            </a:r>
            <a:r>
              <a:rPr lang="en-US" altLang="ko-KR" dirty="0"/>
              <a:t>, </a:t>
            </a:r>
            <a:r>
              <a:rPr lang="ko-KR" altLang="en-US" dirty="0"/>
              <a:t>증권사 등에서도 투자를 시도하는 모습을 알려드리고자 합니다</a:t>
            </a:r>
            <a:r>
              <a:rPr lang="en-US" altLang="ko-KR" dirty="0"/>
              <a:t>.  </a:t>
            </a:r>
          </a:p>
          <a:p>
            <a:endParaRPr lang="en-US" altLang="ko-KR" dirty="0"/>
          </a:p>
          <a:p>
            <a:r>
              <a:rPr lang="ko-KR" altLang="en-US" dirty="0"/>
              <a:t>기본적으로 대량의 데이터라고 생각할 수 있습니다</a:t>
            </a:r>
            <a:r>
              <a:rPr lang="en-US" altLang="ko-KR" dirty="0"/>
              <a:t>. </a:t>
            </a:r>
            <a:r>
              <a:rPr lang="ko-KR" altLang="en-US" dirty="0"/>
              <a:t>그</a:t>
            </a:r>
            <a:r>
              <a:rPr lang="ko-KR" altLang="en-US" baseline="0" dirty="0"/>
              <a:t> 말도 틀린 말은 아니다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크기 뿐 아니라 다양한 데이터 속에서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62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7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5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경제학자도 주식 투자가 어렵다고 손을 든 경우가 부지기수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마르크스도 주식에서 돈을 잃고 자본주의를 비판하는 자본론을 썼다는 이야기가 있을 정도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주식을 예측하는 것이 과연 신의 영역인가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현실에서 감안해야 할 변수들이 너무 많아 미래 주식가격을 정확하게 예측하는 것은 사실상 불가능에 가깝다는 것이 기존 통념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대박보다는 안정적 투자수익을 올리고 싶다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금융기관들은 안정적으로 은행 이자 이상의 수익을 올려야 하는데</a:t>
            </a:r>
            <a:r>
              <a:rPr lang="en-US" altLang="ko-KR" dirty="0"/>
              <a:t>, </a:t>
            </a:r>
            <a:r>
              <a:rPr lang="ko-KR" altLang="en-US" dirty="0"/>
              <a:t>현재와 같은 저금리 상황에서는 기존 투자 방법만 가지고는 한계에 봉착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현재 빅데이터라는 새로운 방법론을 </a:t>
            </a:r>
            <a:r>
              <a:rPr lang="ko-KR" altLang="en-US" dirty="0" err="1"/>
              <a:t>시험중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상투 이론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투자자들의 행동은 검색엔진 및</a:t>
            </a:r>
            <a:r>
              <a:rPr lang="ko-KR" altLang="en-US" dirty="0"/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소셜네트워크에서의특정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종목과 관계된 키워드에 양적인 변화를 주게 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양적인 변화를 분석하면 주가 변곡점의 선행지표인</a:t>
            </a:r>
            <a:r>
              <a:rPr lang="ko-KR" altLang="en-US" dirty="0"/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SPP(Signal for a Peak in Prices)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추출할 수 있다는 이론입니다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3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상투 이론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투자자들의 행동은 검색엔진 및</a:t>
            </a:r>
            <a:r>
              <a:rPr lang="ko-KR" altLang="en-US" dirty="0"/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소셜네트워크에서의특정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종목과 관계된 키워드에 양적인 변화를 주게 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양적인 변화를 분석하면 주가 변곡점의 선행지표인</a:t>
            </a:r>
            <a:r>
              <a:rPr lang="ko-KR" altLang="en-US" dirty="0"/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SPP(Signal for a Peak in Prices)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추출할 수 있다는 이론입니다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9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 조는 </a:t>
            </a:r>
            <a:r>
              <a:rPr lang="en-US" altLang="ko-KR" dirty="0"/>
              <a:t>3</a:t>
            </a:r>
            <a:r>
              <a:rPr lang="ko-KR" altLang="en-US" dirty="0"/>
              <a:t>개의 기업을 소개해드릴 예정입니다</a:t>
            </a:r>
            <a:r>
              <a:rPr lang="en-US" altLang="ko-KR" dirty="0"/>
              <a:t>. </a:t>
            </a:r>
            <a:r>
              <a:rPr lang="ko-KR" altLang="en-US" dirty="0"/>
              <a:t>소개에 앞서 </a:t>
            </a:r>
            <a:r>
              <a:rPr lang="en-US" altLang="ko-KR" dirty="0"/>
              <a:t>3</a:t>
            </a:r>
            <a:r>
              <a:rPr lang="ko-KR" altLang="en-US" dirty="0"/>
              <a:t>개의 기업 모두 사용하고 있는 </a:t>
            </a:r>
            <a:r>
              <a:rPr lang="en-US" altLang="ko-KR" dirty="0"/>
              <a:t>SNS </a:t>
            </a:r>
            <a:r>
              <a:rPr lang="ko-KR" altLang="en-US" dirty="0"/>
              <a:t>정보를 활용한 주가 예측 알고리즘에 대해서 간략하게 설명 드리겠습니다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en-US" altLang="ko-KR" dirty="0"/>
              <a:t>3</a:t>
            </a:r>
            <a:r>
              <a:rPr lang="ko-KR" altLang="en-US" dirty="0"/>
              <a:t>개의 기업에서 정확히 지금 알려드리는 알고리즘과 동일하게 사용했다고는 말씀 드릴 수 없으나 대략 비슷한 과정을 거쳤을 거라고 생각됩니다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SNS </a:t>
            </a:r>
            <a:r>
              <a:rPr lang="ko-KR" altLang="en-US" dirty="0"/>
              <a:t>의 정보를 </a:t>
            </a:r>
            <a:r>
              <a:rPr lang="en-US" altLang="ko-KR" dirty="0"/>
              <a:t>API, Crawling</a:t>
            </a:r>
            <a:r>
              <a:rPr lang="ko-KR" altLang="en-US" dirty="0"/>
              <a:t>과 같은 </a:t>
            </a:r>
            <a:r>
              <a:rPr lang="en-US" altLang="ko-KR" dirty="0"/>
              <a:t>IT </a:t>
            </a:r>
            <a:r>
              <a:rPr lang="ko-KR" altLang="en-US" dirty="0"/>
              <a:t>기술을 활용하여 비정형 데이터를 수집하여 </a:t>
            </a:r>
            <a:r>
              <a:rPr lang="ko-KR" altLang="en-US" dirty="0" err="1"/>
              <a:t>하둡시스템에</a:t>
            </a:r>
            <a:r>
              <a:rPr lang="ko-KR" altLang="en-US" dirty="0"/>
              <a:t> 저장하고 저장한 데이터를 자연어 처리 과정을 거쳐 감성 분포 체계로 분류되어 스코어를 메기게 됩니다</a:t>
            </a:r>
            <a:r>
              <a:rPr lang="en-US" altLang="ko-KR" dirty="0"/>
              <a:t>. </a:t>
            </a:r>
            <a:r>
              <a:rPr lang="ko-KR" altLang="en-US" dirty="0"/>
              <a:t>그 결과를 주가 데이터와 함께 결합되어 매도를 하거나 매수를 하는 형태로 진행 됩니다</a:t>
            </a:r>
            <a:r>
              <a:rPr lang="en-US" altLang="ko-KR" dirty="0"/>
              <a:t>. </a:t>
            </a:r>
            <a:r>
              <a:rPr lang="ko-KR" altLang="en-US" dirty="0"/>
              <a:t>물론 증권사 </a:t>
            </a:r>
            <a:r>
              <a:rPr lang="en-US" altLang="ko-KR" dirty="0"/>
              <a:t>API</a:t>
            </a:r>
            <a:r>
              <a:rPr lang="ko-KR" altLang="en-US" dirty="0"/>
              <a:t>를 활용하여 직접적인 투자도 가능하며 </a:t>
            </a:r>
            <a:r>
              <a:rPr lang="ko-KR" altLang="en-US" dirty="0" err="1"/>
              <a:t>어드바이저</a:t>
            </a:r>
            <a:r>
              <a:rPr lang="ko-KR" altLang="en-US" dirty="0"/>
              <a:t> 형태로 사용할 수 도 있습니다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83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 조는 </a:t>
            </a:r>
            <a:r>
              <a:rPr lang="en-US" altLang="ko-KR" dirty="0"/>
              <a:t>3</a:t>
            </a:r>
            <a:r>
              <a:rPr lang="ko-KR" altLang="en-US" dirty="0"/>
              <a:t>개의 기업을 소개해드릴 예정입니다</a:t>
            </a:r>
            <a:r>
              <a:rPr lang="en-US" altLang="ko-KR" dirty="0"/>
              <a:t>. </a:t>
            </a:r>
            <a:r>
              <a:rPr lang="ko-KR" altLang="en-US" dirty="0"/>
              <a:t>소개에 앞서 </a:t>
            </a:r>
            <a:r>
              <a:rPr lang="en-US" altLang="ko-KR" dirty="0"/>
              <a:t>3</a:t>
            </a:r>
            <a:r>
              <a:rPr lang="ko-KR" altLang="en-US" dirty="0"/>
              <a:t>개의 기업 모두 사용하고 있는 </a:t>
            </a:r>
            <a:r>
              <a:rPr lang="en-US" altLang="ko-KR" dirty="0"/>
              <a:t>SNS </a:t>
            </a:r>
            <a:r>
              <a:rPr lang="ko-KR" altLang="en-US" dirty="0"/>
              <a:t>정보를 활용한 주가 예측 알고리즘에 대해서 간략하게 설명 드리겠습니다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en-US" altLang="ko-KR" dirty="0"/>
              <a:t>3</a:t>
            </a:r>
            <a:r>
              <a:rPr lang="ko-KR" altLang="en-US" dirty="0"/>
              <a:t>개의 기업에서 정확히 지금 알려드리는 알고리즘과 동일하게 사용했다고는 말씀 드릴 수 없으나 대략 비슷한 과정을 거쳤을 거라고 생각됩니다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SNS </a:t>
            </a:r>
            <a:r>
              <a:rPr lang="ko-KR" altLang="en-US" dirty="0"/>
              <a:t>의 정보를 </a:t>
            </a:r>
            <a:r>
              <a:rPr lang="en-US" altLang="ko-KR" dirty="0"/>
              <a:t>API, Crawling</a:t>
            </a:r>
            <a:r>
              <a:rPr lang="ko-KR" altLang="en-US" dirty="0"/>
              <a:t>과 같은 </a:t>
            </a:r>
            <a:r>
              <a:rPr lang="en-US" altLang="ko-KR" dirty="0"/>
              <a:t>IT </a:t>
            </a:r>
            <a:r>
              <a:rPr lang="ko-KR" altLang="en-US" dirty="0"/>
              <a:t>기술을 활용하여 비정형 데이터를 수집하여 </a:t>
            </a:r>
            <a:r>
              <a:rPr lang="ko-KR" altLang="en-US" dirty="0" err="1"/>
              <a:t>하둡시스템에</a:t>
            </a:r>
            <a:r>
              <a:rPr lang="ko-KR" altLang="en-US" dirty="0"/>
              <a:t> 저장하고 저장한 데이터를 자연어 처리 과정을 거쳐 감성 분포 체계로 분류되어 스코어를 메기게 됩니다</a:t>
            </a:r>
            <a:r>
              <a:rPr lang="en-US" altLang="ko-KR" dirty="0"/>
              <a:t>. </a:t>
            </a:r>
            <a:r>
              <a:rPr lang="ko-KR" altLang="en-US" dirty="0"/>
              <a:t>그 결과를 주가 데이터와 함께 결합되어 매도를 하거나 매수를 하는 형태로 진행 됩니다</a:t>
            </a:r>
            <a:r>
              <a:rPr lang="en-US" altLang="ko-KR" dirty="0"/>
              <a:t>. </a:t>
            </a:r>
            <a:r>
              <a:rPr lang="ko-KR" altLang="en-US" dirty="0"/>
              <a:t>물론 증권사 </a:t>
            </a:r>
            <a:r>
              <a:rPr lang="en-US" altLang="ko-KR" dirty="0"/>
              <a:t>API</a:t>
            </a:r>
            <a:r>
              <a:rPr lang="ko-KR" altLang="en-US" dirty="0"/>
              <a:t>를 활용하여 직접적인 투자도 가능하며 </a:t>
            </a:r>
            <a:r>
              <a:rPr lang="ko-KR" altLang="en-US" dirty="0" err="1"/>
              <a:t>어드바이저</a:t>
            </a:r>
            <a:r>
              <a:rPr lang="ko-KR" altLang="en-US" dirty="0"/>
              <a:t> 형태로 사용할 수 도 있습니다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 조는 </a:t>
            </a:r>
            <a:r>
              <a:rPr lang="en-US" altLang="ko-KR" dirty="0"/>
              <a:t>3</a:t>
            </a:r>
            <a:r>
              <a:rPr lang="ko-KR" altLang="en-US" dirty="0"/>
              <a:t>개의 기업을 소개해드릴 예정입니다</a:t>
            </a:r>
            <a:r>
              <a:rPr lang="en-US" altLang="ko-KR" dirty="0"/>
              <a:t>. </a:t>
            </a:r>
            <a:r>
              <a:rPr lang="ko-KR" altLang="en-US" dirty="0"/>
              <a:t>소개에 앞서 </a:t>
            </a:r>
            <a:r>
              <a:rPr lang="en-US" altLang="ko-KR" dirty="0"/>
              <a:t>3</a:t>
            </a:r>
            <a:r>
              <a:rPr lang="ko-KR" altLang="en-US" dirty="0"/>
              <a:t>개의 기업 모두 사용하고 있는 </a:t>
            </a:r>
            <a:r>
              <a:rPr lang="en-US" altLang="ko-KR" dirty="0"/>
              <a:t>SNS </a:t>
            </a:r>
            <a:r>
              <a:rPr lang="ko-KR" altLang="en-US" dirty="0"/>
              <a:t>정보를 활용한 주가 예측 알고리즘에 대해서 간략하게 설명 드리겠습니다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en-US" altLang="ko-KR" dirty="0"/>
              <a:t>3</a:t>
            </a:r>
            <a:r>
              <a:rPr lang="ko-KR" altLang="en-US" dirty="0"/>
              <a:t>개의 기업에서 정확히 지금 알려드리는 알고리즘과 동일하게 사용했다고는 말씀 드릴 수 없으나 대략 비슷한 과정을 거쳤을 거라고 생각됩니다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SNS </a:t>
            </a:r>
            <a:r>
              <a:rPr lang="ko-KR" altLang="en-US" dirty="0"/>
              <a:t>의 정보를 </a:t>
            </a:r>
            <a:r>
              <a:rPr lang="en-US" altLang="ko-KR" dirty="0"/>
              <a:t>API, Crawling</a:t>
            </a:r>
            <a:r>
              <a:rPr lang="ko-KR" altLang="en-US" dirty="0"/>
              <a:t>과 같은 </a:t>
            </a:r>
            <a:r>
              <a:rPr lang="en-US" altLang="ko-KR" dirty="0"/>
              <a:t>IT </a:t>
            </a:r>
            <a:r>
              <a:rPr lang="ko-KR" altLang="en-US" dirty="0"/>
              <a:t>기술을 활용하여 비정형 데이터를 수집하여 </a:t>
            </a:r>
            <a:r>
              <a:rPr lang="ko-KR" altLang="en-US" dirty="0" err="1"/>
              <a:t>하둡시스템에</a:t>
            </a:r>
            <a:r>
              <a:rPr lang="ko-KR" altLang="en-US" dirty="0"/>
              <a:t> 저장하고 저장한 데이터를 자연어 처리 과정을 거쳐 감성 분포 체계로 분류되어 스코어를 메기게 됩니다</a:t>
            </a:r>
            <a:r>
              <a:rPr lang="en-US" altLang="ko-KR" dirty="0"/>
              <a:t>. </a:t>
            </a:r>
            <a:r>
              <a:rPr lang="ko-KR" altLang="en-US" dirty="0"/>
              <a:t>그 결과를 주가 데이터와 함께 결합되어 매도를 하거나 매수를 하는 형태로 진행 됩니다</a:t>
            </a:r>
            <a:r>
              <a:rPr lang="en-US" altLang="ko-KR" dirty="0"/>
              <a:t>. </a:t>
            </a:r>
            <a:r>
              <a:rPr lang="ko-KR" altLang="en-US" dirty="0"/>
              <a:t>물론 증권사 </a:t>
            </a:r>
            <a:r>
              <a:rPr lang="en-US" altLang="ko-KR" dirty="0"/>
              <a:t>API</a:t>
            </a:r>
            <a:r>
              <a:rPr lang="ko-KR" altLang="en-US" dirty="0"/>
              <a:t>를 활용하여 직접적인 투자도 가능하며 </a:t>
            </a:r>
            <a:r>
              <a:rPr lang="ko-KR" altLang="en-US" dirty="0" err="1"/>
              <a:t>어드바이저</a:t>
            </a:r>
            <a:r>
              <a:rPr lang="ko-KR" altLang="en-US" dirty="0"/>
              <a:t> 형태로 사용할 수 도 있습니다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3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4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1680" y="2558514"/>
            <a:ext cx="6336704" cy="79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로또 데이터 분석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8960" y="4917648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빅데이터 경영 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MBA 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U2016054 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이병준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Inspect Rules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91332" y="810434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- 1 Set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- 2 Set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- 3 Set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7236296" y="547801"/>
            <a:ext cx="151216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16370"/>
          <a:stretch/>
        </p:blipFill>
        <p:spPr>
          <a:xfrm>
            <a:off x="179512" y="1597893"/>
            <a:ext cx="4000500" cy="2238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466" y="1597893"/>
            <a:ext cx="4210050" cy="2238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32559"/>
          <a:stretch/>
        </p:blipFill>
        <p:spPr>
          <a:xfrm>
            <a:off x="323528" y="3960845"/>
            <a:ext cx="8220075" cy="25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5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36824" y="217527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로또 선택 전략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-30406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21654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7236296" y="547801"/>
            <a:ext cx="151216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32177"/>
          <a:stretch/>
        </p:blipFill>
        <p:spPr>
          <a:xfrm>
            <a:off x="707935" y="1370768"/>
            <a:ext cx="4464000" cy="1771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2" y="3393187"/>
            <a:ext cx="3600450" cy="3314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686" y="3388310"/>
            <a:ext cx="3667125" cy="1828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889" y="3388310"/>
            <a:ext cx="19335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4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결론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로또 선택을 위한 데이터 분석 적용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67644" y="5037228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로또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수치와 데이터를 통한 로또 구매는 어리석은 일이며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데이터를 아는 사람이라면 하지 않는 것이 정답이라고 생각됩니다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운과 행운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즐거움이 목적이라면 재미삼아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즐기시길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바랍니다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242764" y="3005903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323528" y="1694395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◆ 데이터 분석을 통한 로또 선택 과연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076" name="Picture 4" descr="bitcoin, exchange, money, valu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84" y="382211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60264" y="2187995"/>
            <a:ext cx="836649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개별 항목이 나올 확률은 비슷하게 나온다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특정 숫자가 많이 나오지는 않는다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개별 항목이 높게 나타나더라도 조합이 된다면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2,3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 이상의 조합으로 숫자 선택하는 것이 높은 확률이 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앞서 본 것과 마찬가지로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3x3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조합이 가장 높다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Lotto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DATA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Library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호출 및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 Read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596" y="182250"/>
            <a:ext cx="291422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sino, gambler, gambling, jackpot, lottery, lucky, winn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12" y="432583"/>
            <a:ext cx="12192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613792"/>
            <a:ext cx="750570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Data Reshaping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5148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Transacition</a:t>
            </a: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Data</a:t>
            </a:r>
            <a:r>
              <a:rPr lang="ko-KR" altLang="en-US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형성을 위해 </a:t>
            </a: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Reshape 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Melt </a:t>
            </a:r>
            <a:r>
              <a:rPr lang="ko-KR" altLang="en-US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활용</a:t>
            </a: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.(</a:t>
            </a:r>
            <a:r>
              <a:rPr lang="en-US" altLang="ko-KR" sz="105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Seq</a:t>
            </a: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기준</a:t>
            </a: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.)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83887"/>
            <a:ext cx="5800725" cy="3552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333204"/>
            <a:ext cx="55530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6805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-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SplitData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with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Seq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number</a:t>
            </a:r>
          </a:p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- Make Transactions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1313615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Value(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회차별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나온 숫자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Seq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기준으로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Split</a:t>
            </a:r>
            <a:endParaRPr lang="en-US" altLang="ko-KR" sz="1050" u="sng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45" y="1628800"/>
            <a:ext cx="6619875" cy="3533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13283"/>
          <a:stretch/>
        </p:blipFill>
        <p:spPr>
          <a:xfrm>
            <a:off x="3427138" y="2035553"/>
            <a:ext cx="5616624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Inspect Data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Image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Check Frequency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Posibility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of items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36725"/>
            <a:ext cx="8096250" cy="3648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7268"/>
          <a:stretch/>
        </p:blipFill>
        <p:spPr>
          <a:xfrm>
            <a:off x="4139952" y="284911"/>
            <a:ext cx="4847960" cy="27840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Inspect Data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Image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Check Frequency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Posibility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of items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594313"/>
            <a:ext cx="8856984" cy="51268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27584" y="3429914"/>
            <a:ext cx="4176464" cy="86318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994732" y="3861504"/>
            <a:ext cx="106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0152" y="3707615"/>
            <a:ext cx="257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확률적으로 차이가 나지 않는다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26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Making Rules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01787"/>
            <a:ext cx="80486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Making Rules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82904"/>
            <a:ext cx="7486650" cy="49149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50278"/>
              </p:ext>
            </p:extLst>
          </p:nvPr>
        </p:nvGraphicFramePr>
        <p:xfrm>
          <a:off x="5292080" y="2996952"/>
          <a:ext cx="34563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62030074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31965429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08305552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{1</a:t>
                      </a:r>
                      <a:r>
                        <a:rPr lang="ko-KR" altLang="en-US" dirty="0" err="1"/>
                        <a:t>개짜리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{2</a:t>
                      </a:r>
                      <a:r>
                        <a:rPr lang="ko-KR" altLang="en-US" dirty="0" err="1"/>
                        <a:t>개짜리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{3</a:t>
                      </a:r>
                      <a:r>
                        <a:rPr lang="ko-KR" altLang="en-US" dirty="0" err="1"/>
                        <a:t>개짜리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088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941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834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2051720" y="3362712"/>
            <a:ext cx="3240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15616" y="4509120"/>
            <a:ext cx="1368152" cy="21602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17791" y="5337438"/>
            <a:ext cx="1368152" cy="21602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28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Making Rules 2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633" y="151444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Get 4 set Rules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32594"/>
          <a:stretch/>
        </p:blipFill>
        <p:spPr>
          <a:xfrm>
            <a:off x="181418" y="1556611"/>
            <a:ext cx="7658100" cy="4680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26245"/>
          <a:stretch/>
        </p:blipFill>
        <p:spPr>
          <a:xfrm>
            <a:off x="5004048" y="3429000"/>
            <a:ext cx="3456384" cy="31146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04048" y="3429000"/>
            <a:ext cx="3456384" cy="46787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1984649"/>
            <a:ext cx="3456384" cy="20087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93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535</Words>
  <Application>Microsoft Office PowerPoint</Application>
  <PresentationFormat>화면 슬라이드 쇼(4:3)</PresentationFormat>
  <Paragraphs>98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나눔고딕</vt:lpstr>
      <vt:lpstr>맑은 고딕</vt:lpstr>
      <vt:lpstr>Arial</vt:lpstr>
      <vt:lpstr>배달의민족 한나</vt:lpstr>
      <vt:lpstr>나눔바른고딕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byungjun Lee</cp:lastModifiedBy>
  <cp:revision>101</cp:revision>
  <dcterms:created xsi:type="dcterms:W3CDTF">2014-05-20T10:28:59Z</dcterms:created>
  <dcterms:modified xsi:type="dcterms:W3CDTF">2016-12-03T14:16:05Z</dcterms:modified>
</cp:coreProperties>
</file>