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258" r:id="rId6"/>
    <p:sldId id="259" r:id="rId7"/>
    <p:sldId id="262" r:id="rId8"/>
    <p:sldId id="263" r:id="rId9"/>
    <p:sldId id="260" r:id="rId10"/>
    <p:sldId id="261" r:id="rId11"/>
    <p:sldId id="264" r:id="rId1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044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3429" autoAdjust="0"/>
  </p:normalViewPr>
  <p:slideViewPr>
    <p:cSldViewPr snapToGrid="0">
      <p:cViewPr varScale="1">
        <p:scale>
          <a:sx n="63" d="100"/>
          <a:sy n="63" d="100"/>
        </p:scale>
        <p:origin x="6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0B4AFD-05D2-4287-86AD-06B74BF5B124}" type="doc">
      <dgm:prSet loTypeId="urn:microsoft.com/office/officeart/2005/8/layout/hProcess7" loCatId="process" qsTypeId="urn:microsoft.com/office/officeart/2005/8/quickstyle/simple1" qsCatId="simple" csTypeId="urn:microsoft.com/office/officeart/2005/8/colors/accent2_3" csCatId="accent2" phldr="1"/>
      <dgm:spPr/>
      <dgm:t>
        <a:bodyPr/>
        <a:lstStyle/>
        <a:p>
          <a:endParaRPr lang="en-US"/>
        </a:p>
      </dgm:t>
    </dgm:pt>
    <dgm:pt modelId="{C8BC3497-883C-459B-9D78-A77F46799C76}">
      <dgm:prSet phldrT="[Text]"/>
      <dgm:spPr/>
      <dgm:t>
        <a:bodyPr/>
        <a:lstStyle/>
        <a:p>
          <a:r>
            <a:rPr lang="en-US" dirty="0"/>
            <a:t>Design</a:t>
          </a:r>
        </a:p>
      </dgm:t>
    </dgm:pt>
    <dgm:pt modelId="{38DABD0A-4B8B-4D15-9628-AA04FCB314C0}" type="parTrans" cxnId="{5A819BFF-2503-433F-BB0B-6EDA0A42B197}">
      <dgm:prSet/>
      <dgm:spPr/>
      <dgm:t>
        <a:bodyPr/>
        <a:lstStyle/>
        <a:p>
          <a:endParaRPr lang="en-US"/>
        </a:p>
      </dgm:t>
    </dgm:pt>
    <dgm:pt modelId="{9A95EBD6-50FE-4607-BB11-65970187FC20}" type="sibTrans" cxnId="{5A819BFF-2503-433F-BB0B-6EDA0A42B197}">
      <dgm:prSet/>
      <dgm:spPr/>
      <dgm:t>
        <a:bodyPr/>
        <a:lstStyle/>
        <a:p>
          <a:endParaRPr lang="en-US"/>
        </a:p>
      </dgm:t>
    </dgm:pt>
    <dgm:pt modelId="{31B574C9-4D79-45E9-A5B8-D00FBDE5F3CA}">
      <dgm:prSet phldrT="[Text]"/>
      <dgm:spPr/>
      <dgm:t>
        <a:bodyPr/>
        <a:lstStyle/>
        <a:p>
          <a:r>
            <a:rPr lang="en-US" dirty="0"/>
            <a:t>Designer Adds Trace.txt details to design appendix</a:t>
          </a:r>
        </a:p>
      </dgm:t>
    </dgm:pt>
    <dgm:pt modelId="{C3AF7EF4-6830-4428-9B84-0DF34F1A6692}" type="parTrans" cxnId="{A5F16975-1539-4ACF-80F3-EC940AB09687}">
      <dgm:prSet/>
      <dgm:spPr/>
      <dgm:t>
        <a:bodyPr/>
        <a:lstStyle/>
        <a:p>
          <a:endParaRPr lang="en-US"/>
        </a:p>
      </dgm:t>
    </dgm:pt>
    <dgm:pt modelId="{2C004CF3-2848-494A-B81F-3711BC48EB50}" type="sibTrans" cxnId="{A5F16975-1539-4ACF-80F3-EC940AB09687}">
      <dgm:prSet/>
      <dgm:spPr/>
      <dgm:t>
        <a:bodyPr/>
        <a:lstStyle/>
        <a:p>
          <a:endParaRPr lang="en-US"/>
        </a:p>
      </dgm:t>
    </dgm:pt>
    <dgm:pt modelId="{EEEBC282-C2AD-46C5-9660-444F3D97B03E}">
      <dgm:prSet phldrT="[Text]"/>
      <dgm:spPr/>
      <dgm:t>
        <a:bodyPr/>
        <a:lstStyle/>
        <a:p>
          <a:r>
            <a:rPr lang="en-US" dirty="0"/>
            <a:t>Development</a:t>
          </a:r>
        </a:p>
      </dgm:t>
    </dgm:pt>
    <dgm:pt modelId="{8C1514C4-9391-4381-8744-936056B6FAB2}" type="parTrans" cxnId="{B9C8E75A-9779-49D1-A10A-E10C282C40B9}">
      <dgm:prSet/>
      <dgm:spPr/>
      <dgm:t>
        <a:bodyPr/>
        <a:lstStyle/>
        <a:p>
          <a:endParaRPr lang="en-US"/>
        </a:p>
      </dgm:t>
    </dgm:pt>
    <dgm:pt modelId="{F37D877F-16E8-40F4-B952-3A434BF4A878}" type="sibTrans" cxnId="{B9C8E75A-9779-49D1-A10A-E10C282C40B9}">
      <dgm:prSet/>
      <dgm:spPr/>
      <dgm:t>
        <a:bodyPr/>
        <a:lstStyle/>
        <a:p>
          <a:endParaRPr lang="en-US"/>
        </a:p>
      </dgm:t>
    </dgm:pt>
    <dgm:pt modelId="{0CF2EEC7-7CE0-4E6B-91BC-D0309DE04F46}">
      <dgm:prSet phldrT="[Text]"/>
      <dgm:spPr/>
      <dgm:t>
        <a:bodyPr/>
        <a:lstStyle/>
        <a:p>
          <a:r>
            <a:rPr lang="en-US" dirty="0"/>
            <a:t>Developer copies trace.txt details into </a:t>
          </a:r>
          <a:r>
            <a:rPr lang="en-US" dirty="0" err="1"/>
            <a:t>RTC</a:t>
          </a:r>
          <a:endParaRPr lang="en-US" dirty="0"/>
        </a:p>
      </dgm:t>
    </dgm:pt>
    <dgm:pt modelId="{B234D02E-F3ED-4FFD-8C47-A5A1D6B3DF03}" type="parTrans" cxnId="{985E9EE2-B476-4623-89B1-5A38B3ACF8AE}">
      <dgm:prSet/>
      <dgm:spPr/>
      <dgm:t>
        <a:bodyPr/>
        <a:lstStyle/>
        <a:p>
          <a:endParaRPr lang="en-US"/>
        </a:p>
      </dgm:t>
    </dgm:pt>
    <dgm:pt modelId="{EB252BE8-AA6F-49EF-8DF4-A961F5D824D9}" type="sibTrans" cxnId="{985E9EE2-B476-4623-89B1-5A38B3ACF8AE}">
      <dgm:prSet/>
      <dgm:spPr/>
      <dgm:t>
        <a:bodyPr/>
        <a:lstStyle/>
        <a:p>
          <a:endParaRPr lang="en-US"/>
        </a:p>
      </dgm:t>
    </dgm:pt>
    <dgm:pt modelId="{FF6998DD-C3A1-48A6-BBBC-CE0EBD6A4B2D}">
      <dgm:prSet phldrT="[Text]"/>
      <dgm:spPr/>
      <dgm:t>
        <a:bodyPr/>
        <a:lstStyle/>
        <a:p>
          <a:r>
            <a:rPr lang="en-US" dirty="0"/>
            <a:t>DTF</a:t>
          </a:r>
        </a:p>
      </dgm:t>
    </dgm:pt>
    <dgm:pt modelId="{6FC966F1-6F29-4108-BB95-B77CBFBC1C4A}" type="parTrans" cxnId="{38E7A743-B073-4671-A473-B91A104B3329}">
      <dgm:prSet/>
      <dgm:spPr/>
      <dgm:t>
        <a:bodyPr/>
        <a:lstStyle/>
        <a:p>
          <a:endParaRPr lang="en-US"/>
        </a:p>
      </dgm:t>
    </dgm:pt>
    <dgm:pt modelId="{9E795501-A8F6-45CA-AEB2-EBE0BDBA1298}" type="sibTrans" cxnId="{38E7A743-B073-4671-A473-B91A104B3329}">
      <dgm:prSet/>
      <dgm:spPr/>
      <dgm:t>
        <a:bodyPr/>
        <a:lstStyle/>
        <a:p>
          <a:endParaRPr lang="en-US"/>
        </a:p>
      </dgm:t>
    </dgm:pt>
    <dgm:pt modelId="{E860EFB1-FE93-4C7A-B324-C2E59BF60D23}">
      <dgm:prSet phldrT="[Text]"/>
      <dgm:spPr/>
      <dgm:t>
        <a:bodyPr/>
        <a:lstStyle/>
        <a:p>
          <a:r>
            <a:rPr lang="en-US" dirty="0"/>
            <a:t>Build scripts snapshots trace.txt alongside other source files during build</a:t>
          </a:r>
        </a:p>
      </dgm:t>
    </dgm:pt>
    <dgm:pt modelId="{0D643A26-7060-4221-8CA5-CD81E0D51B00}" type="parTrans" cxnId="{D37DF1CA-E3D1-4DC5-8F50-EDED8F522354}">
      <dgm:prSet/>
      <dgm:spPr/>
      <dgm:t>
        <a:bodyPr/>
        <a:lstStyle/>
        <a:p>
          <a:endParaRPr lang="en-US"/>
        </a:p>
      </dgm:t>
    </dgm:pt>
    <dgm:pt modelId="{2E8D89C1-EC8C-43CC-B54E-F6B34E40AC4A}" type="sibTrans" cxnId="{D37DF1CA-E3D1-4DC5-8F50-EDED8F522354}">
      <dgm:prSet/>
      <dgm:spPr/>
      <dgm:t>
        <a:bodyPr/>
        <a:lstStyle/>
        <a:p>
          <a:endParaRPr lang="en-US"/>
        </a:p>
      </dgm:t>
    </dgm:pt>
    <dgm:pt modelId="{9E9E1EA9-01C4-47FF-86F7-33454377CE76}" type="pres">
      <dgm:prSet presAssocID="{C00B4AFD-05D2-4287-86AD-06B74BF5B124}" presName="Name0" presStyleCnt="0">
        <dgm:presLayoutVars>
          <dgm:dir/>
          <dgm:animLvl val="lvl"/>
          <dgm:resizeHandles val="exact"/>
        </dgm:presLayoutVars>
      </dgm:prSet>
      <dgm:spPr/>
    </dgm:pt>
    <dgm:pt modelId="{E3D640FA-1664-436D-8625-CD381317808D}" type="pres">
      <dgm:prSet presAssocID="{C8BC3497-883C-459B-9D78-A77F46799C76}" presName="compositeNode" presStyleCnt="0">
        <dgm:presLayoutVars>
          <dgm:bulletEnabled val="1"/>
        </dgm:presLayoutVars>
      </dgm:prSet>
      <dgm:spPr/>
    </dgm:pt>
    <dgm:pt modelId="{B36C6B9B-1B3E-4748-B152-7DD64CE5BCE4}" type="pres">
      <dgm:prSet presAssocID="{C8BC3497-883C-459B-9D78-A77F46799C76}" presName="bgRect" presStyleLbl="node1" presStyleIdx="0" presStyleCnt="3"/>
      <dgm:spPr/>
    </dgm:pt>
    <dgm:pt modelId="{E4F80175-CD50-4D91-98A2-21698E76C4AD}" type="pres">
      <dgm:prSet presAssocID="{C8BC3497-883C-459B-9D78-A77F46799C76}" presName="parentNode" presStyleLbl="node1" presStyleIdx="0" presStyleCnt="3">
        <dgm:presLayoutVars>
          <dgm:chMax val="0"/>
          <dgm:bulletEnabled val="1"/>
        </dgm:presLayoutVars>
      </dgm:prSet>
      <dgm:spPr/>
    </dgm:pt>
    <dgm:pt modelId="{33A00907-A069-4A11-981E-107D59174CC4}" type="pres">
      <dgm:prSet presAssocID="{C8BC3497-883C-459B-9D78-A77F46799C76}" presName="childNode" presStyleLbl="node1" presStyleIdx="0" presStyleCnt="3">
        <dgm:presLayoutVars>
          <dgm:bulletEnabled val="1"/>
        </dgm:presLayoutVars>
      </dgm:prSet>
      <dgm:spPr/>
    </dgm:pt>
    <dgm:pt modelId="{165D25B1-4B75-4BF5-8491-D3D1BBB30B84}" type="pres">
      <dgm:prSet presAssocID="{9A95EBD6-50FE-4607-BB11-65970187FC20}" presName="hSp" presStyleCnt="0"/>
      <dgm:spPr/>
    </dgm:pt>
    <dgm:pt modelId="{3FF9BDA6-CB30-47C3-97CC-09B7EA2AA884}" type="pres">
      <dgm:prSet presAssocID="{9A95EBD6-50FE-4607-BB11-65970187FC20}" presName="vProcSp" presStyleCnt="0"/>
      <dgm:spPr/>
    </dgm:pt>
    <dgm:pt modelId="{AB88167E-F902-4B20-A4E1-C9C1F1949B91}" type="pres">
      <dgm:prSet presAssocID="{9A95EBD6-50FE-4607-BB11-65970187FC20}" presName="vSp1" presStyleCnt="0"/>
      <dgm:spPr/>
    </dgm:pt>
    <dgm:pt modelId="{36F572C6-3ED1-4BB5-B743-B9C3986BDE87}" type="pres">
      <dgm:prSet presAssocID="{9A95EBD6-50FE-4607-BB11-65970187FC20}" presName="simulatedConn" presStyleLbl="solidFgAcc1" presStyleIdx="0" presStyleCnt="2"/>
      <dgm:spPr/>
    </dgm:pt>
    <dgm:pt modelId="{CB4C224E-2270-4340-A75E-67CE378ADD69}" type="pres">
      <dgm:prSet presAssocID="{9A95EBD6-50FE-4607-BB11-65970187FC20}" presName="vSp2" presStyleCnt="0"/>
      <dgm:spPr/>
    </dgm:pt>
    <dgm:pt modelId="{519D366D-E49F-4469-96AB-CC0C654C693F}" type="pres">
      <dgm:prSet presAssocID="{9A95EBD6-50FE-4607-BB11-65970187FC20}" presName="sibTrans" presStyleCnt="0"/>
      <dgm:spPr/>
    </dgm:pt>
    <dgm:pt modelId="{7CE5587A-B998-43E9-A56E-CF14AFC69E3D}" type="pres">
      <dgm:prSet presAssocID="{EEEBC282-C2AD-46C5-9660-444F3D97B03E}" presName="compositeNode" presStyleCnt="0">
        <dgm:presLayoutVars>
          <dgm:bulletEnabled val="1"/>
        </dgm:presLayoutVars>
      </dgm:prSet>
      <dgm:spPr/>
    </dgm:pt>
    <dgm:pt modelId="{4EEEDC36-7142-47CB-A9C8-4F4048B06662}" type="pres">
      <dgm:prSet presAssocID="{EEEBC282-C2AD-46C5-9660-444F3D97B03E}" presName="bgRect" presStyleLbl="node1" presStyleIdx="1" presStyleCnt="3" custLinFactNeighborX="-59" custLinFactNeighborY="4583"/>
      <dgm:spPr/>
    </dgm:pt>
    <dgm:pt modelId="{C69C9A64-2B0B-4AE3-AC38-E7389306C9FC}" type="pres">
      <dgm:prSet presAssocID="{EEEBC282-C2AD-46C5-9660-444F3D97B03E}" presName="parentNode" presStyleLbl="node1" presStyleIdx="1" presStyleCnt="3">
        <dgm:presLayoutVars>
          <dgm:chMax val="0"/>
          <dgm:bulletEnabled val="1"/>
        </dgm:presLayoutVars>
      </dgm:prSet>
      <dgm:spPr/>
    </dgm:pt>
    <dgm:pt modelId="{B1DE63D6-DA88-412C-9570-C8BCAF8A3F8F}" type="pres">
      <dgm:prSet presAssocID="{EEEBC282-C2AD-46C5-9660-444F3D97B03E}" presName="childNode" presStyleLbl="node1" presStyleIdx="1" presStyleCnt="3">
        <dgm:presLayoutVars>
          <dgm:bulletEnabled val="1"/>
        </dgm:presLayoutVars>
      </dgm:prSet>
      <dgm:spPr/>
    </dgm:pt>
    <dgm:pt modelId="{9CADA526-1617-4BA7-9597-94E0B85BB846}" type="pres">
      <dgm:prSet presAssocID="{F37D877F-16E8-40F4-B952-3A434BF4A878}" presName="hSp" presStyleCnt="0"/>
      <dgm:spPr/>
    </dgm:pt>
    <dgm:pt modelId="{4E8AD1CF-C926-4950-A861-D864B804EA31}" type="pres">
      <dgm:prSet presAssocID="{F37D877F-16E8-40F4-B952-3A434BF4A878}" presName="vProcSp" presStyleCnt="0"/>
      <dgm:spPr/>
    </dgm:pt>
    <dgm:pt modelId="{03EFD008-60EA-4F34-8870-A3418E90B88C}" type="pres">
      <dgm:prSet presAssocID="{F37D877F-16E8-40F4-B952-3A434BF4A878}" presName="vSp1" presStyleCnt="0"/>
      <dgm:spPr/>
    </dgm:pt>
    <dgm:pt modelId="{444A8F6F-D503-4D30-A2F1-4CB889B0A3A2}" type="pres">
      <dgm:prSet presAssocID="{F37D877F-16E8-40F4-B952-3A434BF4A878}" presName="simulatedConn" presStyleLbl="solidFgAcc1" presStyleIdx="1" presStyleCnt="2"/>
      <dgm:spPr/>
    </dgm:pt>
    <dgm:pt modelId="{F016FA17-1270-4FBF-A936-9D1BE2C97A86}" type="pres">
      <dgm:prSet presAssocID="{F37D877F-16E8-40F4-B952-3A434BF4A878}" presName="vSp2" presStyleCnt="0"/>
      <dgm:spPr/>
    </dgm:pt>
    <dgm:pt modelId="{BA74DE5A-A505-40B8-B258-BF7820BFB2E2}" type="pres">
      <dgm:prSet presAssocID="{F37D877F-16E8-40F4-B952-3A434BF4A878}" presName="sibTrans" presStyleCnt="0"/>
      <dgm:spPr/>
    </dgm:pt>
    <dgm:pt modelId="{BA14571A-A6EB-453A-94C7-E3A3CEA31375}" type="pres">
      <dgm:prSet presAssocID="{FF6998DD-C3A1-48A6-BBBC-CE0EBD6A4B2D}" presName="compositeNode" presStyleCnt="0">
        <dgm:presLayoutVars>
          <dgm:bulletEnabled val="1"/>
        </dgm:presLayoutVars>
      </dgm:prSet>
      <dgm:spPr/>
    </dgm:pt>
    <dgm:pt modelId="{1C618096-20CE-412D-9742-41347AB36719}" type="pres">
      <dgm:prSet presAssocID="{FF6998DD-C3A1-48A6-BBBC-CE0EBD6A4B2D}" presName="bgRect" presStyleLbl="node1" presStyleIdx="2" presStyleCnt="3"/>
      <dgm:spPr/>
    </dgm:pt>
    <dgm:pt modelId="{F3B2F782-4617-4E91-81AE-EAEA64A7CFE3}" type="pres">
      <dgm:prSet presAssocID="{FF6998DD-C3A1-48A6-BBBC-CE0EBD6A4B2D}" presName="parentNode" presStyleLbl="node1" presStyleIdx="2" presStyleCnt="3">
        <dgm:presLayoutVars>
          <dgm:chMax val="0"/>
          <dgm:bulletEnabled val="1"/>
        </dgm:presLayoutVars>
      </dgm:prSet>
      <dgm:spPr/>
    </dgm:pt>
    <dgm:pt modelId="{3D70A692-BA70-428B-9D9D-2297A35C4B24}" type="pres">
      <dgm:prSet presAssocID="{FF6998DD-C3A1-48A6-BBBC-CE0EBD6A4B2D}" presName="childNode" presStyleLbl="node1" presStyleIdx="2" presStyleCnt="3">
        <dgm:presLayoutVars>
          <dgm:bulletEnabled val="1"/>
        </dgm:presLayoutVars>
      </dgm:prSet>
      <dgm:spPr/>
    </dgm:pt>
  </dgm:ptLst>
  <dgm:cxnLst>
    <dgm:cxn modelId="{533B1602-1FF8-44E8-8AD3-D6BDABC4A156}" type="presOf" srcId="{C8BC3497-883C-459B-9D78-A77F46799C76}" destId="{E4F80175-CD50-4D91-98A2-21698E76C4AD}" srcOrd="1" destOrd="0" presId="urn:microsoft.com/office/officeart/2005/8/layout/hProcess7"/>
    <dgm:cxn modelId="{37CBC40A-02EF-46DC-9A24-E5F49FF98175}" type="presOf" srcId="{EEEBC282-C2AD-46C5-9660-444F3D97B03E}" destId="{C69C9A64-2B0B-4AE3-AC38-E7389306C9FC}" srcOrd="1" destOrd="0" presId="urn:microsoft.com/office/officeart/2005/8/layout/hProcess7"/>
    <dgm:cxn modelId="{38AC772E-BD32-4D62-B2AD-E0510BBDC3D0}" type="presOf" srcId="{FF6998DD-C3A1-48A6-BBBC-CE0EBD6A4B2D}" destId="{1C618096-20CE-412D-9742-41347AB36719}" srcOrd="0" destOrd="0" presId="urn:microsoft.com/office/officeart/2005/8/layout/hProcess7"/>
    <dgm:cxn modelId="{2B08B130-D3E0-4C3D-AD76-9D120B5EB192}" type="presOf" srcId="{C8BC3497-883C-459B-9D78-A77F46799C76}" destId="{B36C6B9B-1B3E-4748-B152-7DD64CE5BCE4}" srcOrd="0" destOrd="0" presId="urn:microsoft.com/office/officeart/2005/8/layout/hProcess7"/>
    <dgm:cxn modelId="{778A5D3A-A48C-4970-BB95-D79721B667B0}" type="presOf" srcId="{EEEBC282-C2AD-46C5-9660-444F3D97B03E}" destId="{4EEEDC36-7142-47CB-A9C8-4F4048B06662}" srcOrd="0" destOrd="0" presId="urn:microsoft.com/office/officeart/2005/8/layout/hProcess7"/>
    <dgm:cxn modelId="{38E7A743-B073-4671-A473-B91A104B3329}" srcId="{C00B4AFD-05D2-4287-86AD-06B74BF5B124}" destId="{FF6998DD-C3A1-48A6-BBBC-CE0EBD6A4B2D}" srcOrd="2" destOrd="0" parTransId="{6FC966F1-6F29-4108-BB95-B77CBFBC1C4A}" sibTransId="{9E795501-A8F6-45CA-AEB2-EBE0BDBA1298}"/>
    <dgm:cxn modelId="{A5F16975-1539-4ACF-80F3-EC940AB09687}" srcId="{C8BC3497-883C-459B-9D78-A77F46799C76}" destId="{31B574C9-4D79-45E9-A5B8-D00FBDE5F3CA}" srcOrd="0" destOrd="0" parTransId="{C3AF7EF4-6830-4428-9B84-0DF34F1A6692}" sibTransId="{2C004CF3-2848-494A-B81F-3711BC48EB50}"/>
    <dgm:cxn modelId="{B9C8E75A-9779-49D1-A10A-E10C282C40B9}" srcId="{C00B4AFD-05D2-4287-86AD-06B74BF5B124}" destId="{EEEBC282-C2AD-46C5-9660-444F3D97B03E}" srcOrd="1" destOrd="0" parTransId="{8C1514C4-9391-4381-8744-936056B6FAB2}" sibTransId="{F37D877F-16E8-40F4-B952-3A434BF4A878}"/>
    <dgm:cxn modelId="{CC1AB189-E455-42C7-86E2-EEB8D8E2402B}" type="presOf" srcId="{E860EFB1-FE93-4C7A-B324-C2E59BF60D23}" destId="{3D70A692-BA70-428B-9D9D-2297A35C4B24}" srcOrd="0" destOrd="0" presId="urn:microsoft.com/office/officeart/2005/8/layout/hProcess7"/>
    <dgm:cxn modelId="{F86A3F96-AEC9-49C4-B2B5-E152989C392D}" type="presOf" srcId="{C00B4AFD-05D2-4287-86AD-06B74BF5B124}" destId="{9E9E1EA9-01C4-47FF-86F7-33454377CE76}" srcOrd="0" destOrd="0" presId="urn:microsoft.com/office/officeart/2005/8/layout/hProcess7"/>
    <dgm:cxn modelId="{B8B6EB9B-0CAC-46CC-8031-A0F6465E7B1B}" type="presOf" srcId="{FF6998DD-C3A1-48A6-BBBC-CE0EBD6A4B2D}" destId="{F3B2F782-4617-4E91-81AE-EAEA64A7CFE3}" srcOrd="1" destOrd="0" presId="urn:microsoft.com/office/officeart/2005/8/layout/hProcess7"/>
    <dgm:cxn modelId="{D74B07BF-5493-41F9-A84F-B09304FBA37D}" type="presOf" srcId="{31B574C9-4D79-45E9-A5B8-D00FBDE5F3CA}" destId="{33A00907-A069-4A11-981E-107D59174CC4}" srcOrd="0" destOrd="0" presId="urn:microsoft.com/office/officeart/2005/8/layout/hProcess7"/>
    <dgm:cxn modelId="{D37DF1CA-E3D1-4DC5-8F50-EDED8F522354}" srcId="{FF6998DD-C3A1-48A6-BBBC-CE0EBD6A4B2D}" destId="{E860EFB1-FE93-4C7A-B324-C2E59BF60D23}" srcOrd="0" destOrd="0" parTransId="{0D643A26-7060-4221-8CA5-CD81E0D51B00}" sibTransId="{2E8D89C1-EC8C-43CC-B54E-F6B34E40AC4A}"/>
    <dgm:cxn modelId="{26CE83DD-3176-48FB-8AC5-06EAD31C0737}" type="presOf" srcId="{0CF2EEC7-7CE0-4E6B-91BC-D0309DE04F46}" destId="{B1DE63D6-DA88-412C-9570-C8BCAF8A3F8F}" srcOrd="0" destOrd="0" presId="urn:microsoft.com/office/officeart/2005/8/layout/hProcess7"/>
    <dgm:cxn modelId="{985E9EE2-B476-4623-89B1-5A38B3ACF8AE}" srcId="{EEEBC282-C2AD-46C5-9660-444F3D97B03E}" destId="{0CF2EEC7-7CE0-4E6B-91BC-D0309DE04F46}" srcOrd="0" destOrd="0" parTransId="{B234D02E-F3ED-4FFD-8C47-A5A1D6B3DF03}" sibTransId="{EB252BE8-AA6F-49EF-8DF4-A961F5D824D9}"/>
    <dgm:cxn modelId="{5A819BFF-2503-433F-BB0B-6EDA0A42B197}" srcId="{C00B4AFD-05D2-4287-86AD-06B74BF5B124}" destId="{C8BC3497-883C-459B-9D78-A77F46799C76}" srcOrd="0" destOrd="0" parTransId="{38DABD0A-4B8B-4D15-9628-AA04FCB314C0}" sibTransId="{9A95EBD6-50FE-4607-BB11-65970187FC20}"/>
    <dgm:cxn modelId="{D3703EB4-9086-4453-99B5-60B8CB1B7A76}" type="presParOf" srcId="{9E9E1EA9-01C4-47FF-86F7-33454377CE76}" destId="{E3D640FA-1664-436D-8625-CD381317808D}" srcOrd="0" destOrd="0" presId="urn:microsoft.com/office/officeart/2005/8/layout/hProcess7"/>
    <dgm:cxn modelId="{E3DCEA1D-A337-470E-9007-47CD4468B96A}" type="presParOf" srcId="{E3D640FA-1664-436D-8625-CD381317808D}" destId="{B36C6B9B-1B3E-4748-B152-7DD64CE5BCE4}" srcOrd="0" destOrd="0" presId="urn:microsoft.com/office/officeart/2005/8/layout/hProcess7"/>
    <dgm:cxn modelId="{AD37B1FA-2013-4302-9289-9C8BA1D1D462}" type="presParOf" srcId="{E3D640FA-1664-436D-8625-CD381317808D}" destId="{E4F80175-CD50-4D91-98A2-21698E76C4AD}" srcOrd="1" destOrd="0" presId="urn:microsoft.com/office/officeart/2005/8/layout/hProcess7"/>
    <dgm:cxn modelId="{37AB623D-7F8D-4814-AA12-5DD3A6E1FF5F}" type="presParOf" srcId="{E3D640FA-1664-436D-8625-CD381317808D}" destId="{33A00907-A069-4A11-981E-107D59174CC4}" srcOrd="2" destOrd="0" presId="urn:microsoft.com/office/officeart/2005/8/layout/hProcess7"/>
    <dgm:cxn modelId="{C3625D75-F091-46E2-98EB-87B63D5B4D28}" type="presParOf" srcId="{9E9E1EA9-01C4-47FF-86F7-33454377CE76}" destId="{165D25B1-4B75-4BF5-8491-D3D1BBB30B84}" srcOrd="1" destOrd="0" presId="urn:microsoft.com/office/officeart/2005/8/layout/hProcess7"/>
    <dgm:cxn modelId="{EC4F4232-107C-4818-A195-F11FEB77B409}" type="presParOf" srcId="{9E9E1EA9-01C4-47FF-86F7-33454377CE76}" destId="{3FF9BDA6-CB30-47C3-97CC-09B7EA2AA884}" srcOrd="2" destOrd="0" presId="urn:microsoft.com/office/officeart/2005/8/layout/hProcess7"/>
    <dgm:cxn modelId="{77ACD55F-A6C5-43DC-9565-F12BF10EC2CC}" type="presParOf" srcId="{3FF9BDA6-CB30-47C3-97CC-09B7EA2AA884}" destId="{AB88167E-F902-4B20-A4E1-C9C1F1949B91}" srcOrd="0" destOrd="0" presId="urn:microsoft.com/office/officeart/2005/8/layout/hProcess7"/>
    <dgm:cxn modelId="{5BE78F67-59B4-4AEF-A117-07C717BF9CE1}" type="presParOf" srcId="{3FF9BDA6-CB30-47C3-97CC-09B7EA2AA884}" destId="{36F572C6-3ED1-4BB5-B743-B9C3986BDE87}" srcOrd="1" destOrd="0" presId="urn:microsoft.com/office/officeart/2005/8/layout/hProcess7"/>
    <dgm:cxn modelId="{5E2815A5-ACDA-4856-A131-62F443176878}" type="presParOf" srcId="{3FF9BDA6-CB30-47C3-97CC-09B7EA2AA884}" destId="{CB4C224E-2270-4340-A75E-67CE378ADD69}" srcOrd="2" destOrd="0" presId="urn:microsoft.com/office/officeart/2005/8/layout/hProcess7"/>
    <dgm:cxn modelId="{1FF278F4-452C-48B5-8247-188E8DFE1F17}" type="presParOf" srcId="{9E9E1EA9-01C4-47FF-86F7-33454377CE76}" destId="{519D366D-E49F-4469-96AB-CC0C654C693F}" srcOrd="3" destOrd="0" presId="urn:microsoft.com/office/officeart/2005/8/layout/hProcess7"/>
    <dgm:cxn modelId="{8A98BEB8-0A7E-42CF-B5D7-1CF130CD2211}" type="presParOf" srcId="{9E9E1EA9-01C4-47FF-86F7-33454377CE76}" destId="{7CE5587A-B998-43E9-A56E-CF14AFC69E3D}" srcOrd="4" destOrd="0" presId="urn:microsoft.com/office/officeart/2005/8/layout/hProcess7"/>
    <dgm:cxn modelId="{AD034987-74F5-4EF1-9FC2-592671EF3D22}" type="presParOf" srcId="{7CE5587A-B998-43E9-A56E-CF14AFC69E3D}" destId="{4EEEDC36-7142-47CB-A9C8-4F4048B06662}" srcOrd="0" destOrd="0" presId="urn:microsoft.com/office/officeart/2005/8/layout/hProcess7"/>
    <dgm:cxn modelId="{79E8B04B-4273-43FC-9792-8480ED806786}" type="presParOf" srcId="{7CE5587A-B998-43E9-A56E-CF14AFC69E3D}" destId="{C69C9A64-2B0B-4AE3-AC38-E7389306C9FC}" srcOrd="1" destOrd="0" presId="urn:microsoft.com/office/officeart/2005/8/layout/hProcess7"/>
    <dgm:cxn modelId="{39E759DF-B4EF-4085-BDCB-E0A1C980C790}" type="presParOf" srcId="{7CE5587A-B998-43E9-A56E-CF14AFC69E3D}" destId="{B1DE63D6-DA88-412C-9570-C8BCAF8A3F8F}" srcOrd="2" destOrd="0" presId="urn:microsoft.com/office/officeart/2005/8/layout/hProcess7"/>
    <dgm:cxn modelId="{6A3734BC-61F0-458C-98D1-5F8561D77AF3}" type="presParOf" srcId="{9E9E1EA9-01C4-47FF-86F7-33454377CE76}" destId="{9CADA526-1617-4BA7-9597-94E0B85BB846}" srcOrd="5" destOrd="0" presId="urn:microsoft.com/office/officeart/2005/8/layout/hProcess7"/>
    <dgm:cxn modelId="{3E1DA65F-B1EC-4A47-A517-42C308C29326}" type="presParOf" srcId="{9E9E1EA9-01C4-47FF-86F7-33454377CE76}" destId="{4E8AD1CF-C926-4950-A861-D864B804EA31}" srcOrd="6" destOrd="0" presId="urn:microsoft.com/office/officeart/2005/8/layout/hProcess7"/>
    <dgm:cxn modelId="{BC8934B2-662B-4E1F-90B7-01CFF40E84C0}" type="presParOf" srcId="{4E8AD1CF-C926-4950-A861-D864B804EA31}" destId="{03EFD008-60EA-4F34-8870-A3418E90B88C}" srcOrd="0" destOrd="0" presId="urn:microsoft.com/office/officeart/2005/8/layout/hProcess7"/>
    <dgm:cxn modelId="{DB451FE8-5B25-4148-8DFC-86A7036C577A}" type="presParOf" srcId="{4E8AD1CF-C926-4950-A861-D864B804EA31}" destId="{444A8F6F-D503-4D30-A2F1-4CB889B0A3A2}" srcOrd="1" destOrd="0" presId="urn:microsoft.com/office/officeart/2005/8/layout/hProcess7"/>
    <dgm:cxn modelId="{F6C446ED-D407-4EAD-92C5-389CB450A7AC}" type="presParOf" srcId="{4E8AD1CF-C926-4950-A861-D864B804EA31}" destId="{F016FA17-1270-4FBF-A936-9D1BE2C97A86}" srcOrd="2" destOrd="0" presId="urn:microsoft.com/office/officeart/2005/8/layout/hProcess7"/>
    <dgm:cxn modelId="{D5B121EB-CF4F-47B5-8803-2EEBC5C1A4AF}" type="presParOf" srcId="{9E9E1EA9-01C4-47FF-86F7-33454377CE76}" destId="{BA74DE5A-A505-40B8-B258-BF7820BFB2E2}" srcOrd="7" destOrd="0" presId="urn:microsoft.com/office/officeart/2005/8/layout/hProcess7"/>
    <dgm:cxn modelId="{07238BF2-BEA2-4BC9-8572-2385009B3D92}" type="presParOf" srcId="{9E9E1EA9-01C4-47FF-86F7-33454377CE76}" destId="{BA14571A-A6EB-453A-94C7-E3A3CEA31375}" srcOrd="8" destOrd="0" presId="urn:microsoft.com/office/officeart/2005/8/layout/hProcess7"/>
    <dgm:cxn modelId="{6FBD5853-915C-4BE3-97F7-DFE69DF887B5}" type="presParOf" srcId="{BA14571A-A6EB-453A-94C7-E3A3CEA31375}" destId="{1C618096-20CE-412D-9742-41347AB36719}" srcOrd="0" destOrd="0" presId="urn:microsoft.com/office/officeart/2005/8/layout/hProcess7"/>
    <dgm:cxn modelId="{2D67CA9F-05D2-418F-996C-CB3894B130F4}" type="presParOf" srcId="{BA14571A-A6EB-453A-94C7-E3A3CEA31375}" destId="{F3B2F782-4617-4E91-81AE-EAEA64A7CFE3}" srcOrd="1" destOrd="0" presId="urn:microsoft.com/office/officeart/2005/8/layout/hProcess7"/>
    <dgm:cxn modelId="{59FA51B7-CCE0-4FDB-96D9-B6CEB7E4C487}" type="presParOf" srcId="{BA14571A-A6EB-453A-94C7-E3A3CEA31375}" destId="{3D70A692-BA70-428B-9D9D-2297A35C4B2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C6B9B-1B3E-4748-B152-7DD64CE5BCE4}">
      <dsp:nvSpPr>
        <dsp:cNvPr id="0" name=""/>
        <dsp:cNvSpPr/>
      </dsp:nvSpPr>
      <dsp:spPr>
        <a:xfrm>
          <a:off x="628" y="0"/>
          <a:ext cx="2705062" cy="1735138"/>
        </a:xfrm>
        <a:prstGeom prst="roundRect">
          <a:avLst>
            <a:gd name="adj" fmla="val 5000"/>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Design</a:t>
          </a:r>
        </a:p>
      </dsp:txBody>
      <dsp:txXfrm rot="16200000">
        <a:off x="-440271" y="440900"/>
        <a:ext cx="1422813" cy="541012"/>
      </dsp:txXfrm>
    </dsp:sp>
    <dsp:sp modelId="{33A00907-A069-4A11-981E-107D59174CC4}">
      <dsp:nvSpPr>
        <dsp:cNvPr id="0" name=""/>
        <dsp:cNvSpPr/>
      </dsp:nvSpPr>
      <dsp:spPr>
        <a:xfrm>
          <a:off x="541641" y="0"/>
          <a:ext cx="2015271" cy="17351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US" sz="2100" kern="1200" dirty="0"/>
            <a:t>Designer Adds Trace.txt details to design appendix</a:t>
          </a:r>
        </a:p>
      </dsp:txBody>
      <dsp:txXfrm>
        <a:off x="541641" y="0"/>
        <a:ext cx="2015271" cy="1735138"/>
      </dsp:txXfrm>
    </dsp:sp>
    <dsp:sp modelId="{4EEEDC36-7142-47CB-A9C8-4F4048B06662}">
      <dsp:nvSpPr>
        <dsp:cNvPr id="0" name=""/>
        <dsp:cNvSpPr/>
      </dsp:nvSpPr>
      <dsp:spPr>
        <a:xfrm>
          <a:off x="2798772" y="0"/>
          <a:ext cx="2705062" cy="1735138"/>
        </a:xfrm>
        <a:prstGeom prst="roundRect">
          <a:avLst>
            <a:gd name="adj" fmla="val 5000"/>
          </a:avLst>
        </a:prstGeom>
        <a:solidFill>
          <a:schemeClr val="accent2">
            <a:shade val="80000"/>
            <a:hueOff val="178992"/>
            <a:satOff val="207"/>
            <a:lumOff val="129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Development</a:t>
          </a:r>
        </a:p>
      </dsp:txBody>
      <dsp:txXfrm rot="16200000">
        <a:off x="2357872" y="440900"/>
        <a:ext cx="1422813" cy="541012"/>
      </dsp:txXfrm>
    </dsp:sp>
    <dsp:sp modelId="{36F572C6-3ED1-4BB5-B743-B9C3986BDE87}">
      <dsp:nvSpPr>
        <dsp:cNvPr id="0" name=""/>
        <dsp:cNvSpPr/>
      </dsp:nvSpPr>
      <dsp:spPr>
        <a:xfrm rot="5400000">
          <a:off x="2686447" y="1283992"/>
          <a:ext cx="254892" cy="405759"/>
        </a:xfrm>
        <a:prstGeom prst="flowChartExtra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DE63D6-DA88-412C-9570-C8BCAF8A3F8F}">
      <dsp:nvSpPr>
        <dsp:cNvPr id="0" name=""/>
        <dsp:cNvSpPr/>
      </dsp:nvSpPr>
      <dsp:spPr>
        <a:xfrm>
          <a:off x="3339785" y="0"/>
          <a:ext cx="2015271" cy="17351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US" sz="2100" kern="1200" dirty="0"/>
            <a:t>Developer copies trace.txt details into </a:t>
          </a:r>
          <a:r>
            <a:rPr lang="en-US" sz="2100" kern="1200" dirty="0" err="1"/>
            <a:t>RTC</a:t>
          </a:r>
          <a:endParaRPr lang="en-US" sz="2100" kern="1200" dirty="0"/>
        </a:p>
      </dsp:txBody>
      <dsp:txXfrm>
        <a:off x="3339785" y="0"/>
        <a:ext cx="2015271" cy="1735138"/>
      </dsp:txXfrm>
    </dsp:sp>
    <dsp:sp modelId="{1C618096-20CE-412D-9742-41347AB36719}">
      <dsp:nvSpPr>
        <dsp:cNvPr id="0" name=""/>
        <dsp:cNvSpPr/>
      </dsp:nvSpPr>
      <dsp:spPr>
        <a:xfrm>
          <a:off x="5600108" y="0"/>
          <a:ext cx="2705062" cy="1735138"/>
        </a:xfrm>
        <a:prstGeom prst="roundRect">
          <a:avLst>
            <a:gd name="adj" fmla="val 5000"/>
          </a:avLst>
        </a:prstGeom>
        <a:solidFill>
          <a:schemeClr val="accent2">
            <a:shade val="80000"/>
            <a:hueOff val="357985"/>
            <a:satOff val="413"/>
            <a:lumOff val="2586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n-US" sz="1700" kern="1200" dirty="0"/>
            <a:t>DTF</a:t>
          </a:r>
        </a:p>
      </dsp:txBody>
      <dsp:txXfrm rot="16200000">
        <a:off x="5159208" y="440900"/>
        <a:ext cx="1422813" cy="541012"/>
      </dsp:txXfrm>
    </dsp:sp>
    <dsp:sp modelId="{444A8F6F-D503-4D30-A2F1-4CB889B0A3A2}">
      <dsp:nvSpPr>
        <dsp:cNvPr id="0" name=""/>
        <dsp:cNvSpPr/>
      </dsp:nvSpPr>
      <dsp:spPr>
        <a:xfrm rot="5400000">
          <a:off x="5486187" y="1283992"/>
          <a:ext cx="254892" cy="405759"/>
        </a:xfrm>
        <a:prstGeom prst="flowChartExtract">
          <a:avLst/>
        </a:prstGeom>
        <a:solidFill>
          <a:schemeClr val="lt1">
            <a:hueOff val="0"/>
            <a:satOff val="0"/>
            <a:lumOff val="0"/>
            <a:alphaOff val="0"/>
          </a:schemeClr>
        </a:solidFill>
        <a:ln w="25400" cap="flat" cmpd="sng" algn="ctr">
          <a:solidFill>
            <a:schemeClr val="accent2">
              <a:shade val="80000"/>
              <a:hueOff val="357985"/>
              <a:satOff val="413"/>
              <a:lumOff val="25862"/>
              <a:alphaOff val="0"/>
            </a:schemeClr>
          </a:solidFill>
          <a:prstDash val="solid"/>
        </a:ln>
        <a:effectLst/>
      </dsp:spPr>
      <dsp:style>
        <a:lnRef idx="2">
          <a:scrgbClr r="0" g="0" b="0"/>
        </a:lnRef>
        <a:fillRef idx="1">
          <a:scrgbClr r="0" g="0" b="0"/>
        </a:fillRef>
        <a:effectRef idx="0">
          <a:scrgbClr r="0" g="0" b="0"/>
        </a:effectRef>
        <a:fontRef idx="minor"/>
      </dsp:style>
    </dsp:sp>
    <dsp:sp modelId="{3D70A692-BA70-428B-9D9D-2297A35C4B24}">
      <dsp:nvSpPr>
        <dsp:cNvPr id="0" name=""/>
        <dsp:cNvSpPr/>
      </dsp:nvSpPr>
      <dsp:spPr>
        <a:xfrm>
          <a:off x="6141121" y="0"/>
          <a:ext cx="2015271" cy="17351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n-US" sz="2100" kern="1200" dirty="0"/>
            <a:t>Build scripts snapshots trace.txt alongside other source files during build</a:t>
          </a:r>
        </a:p>
      </dsp:txBody>
      <dsp:txXfrm>
        <a:off x="6141121" y="0"/>
        <a:ext cx="2015271" cy="173513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4CAE930-80C5-4355-BFBE-892973408F48}" type="datetimeFigureOut">
              <a:rPr lang="en-GB" smtClean="0"/>
              <a:t>28/06/2018</a:t>
            </a:fld>
            <a:endParaRPr lang="en-GB"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C545F8F-6D80-48AF-AC80-D817E760A459}" type="slidenum">
              <a:rPr lang="en-GB" smtClean="0"/>
              <a:t>‹#›</a:t>
            </a:fld>
            <a:endParaRPr lang="en-GB" dirty="0"/>
          </a:p>
        </p:txBody>
      </p:sp>
    </p:spTree>
    <p:extLst>
      <p:ext uri="{BB962C8B-B14F-4D97-AF65-F5344CB8AC3E}">
        <p14:creationId xmlns:p14="http://schemas.microsoft.com/office/powerpoint/2010/main" val="352510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1166813" y="1241425"/>
            <a:ext cx="4464050" cy="3349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xfrm>
            <a:off x="673474" y="5120147"/>
            <a:ext cx="5390934" cy="484785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3" tIns="45717" rIns="91433" bIns="45717"/>
          <a:lstStyle/>
          <a:p>
            <a:endParaRPr lang="en-US" altLang="en-US" dirty="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1363" indent="-284163">
              <a:defRPr>
                <a:solidFill>
                  <a:schemeClr val="tx1"/>
                </a:solidFill>
                <a:latin typeface="Arial" panose="020B0604020202020204" pitchFamily="34" charset="0"/>
                <a:ea typeface="MS PGothic" panose="020B0600070205080204" pitchFamily="34" charset="-128"/>
              </a:defRPr>
            </a:lvl2pPr>
            <a:lvl3pPr marL="1141413" indent="-227013">
              <a:defRPr>
                <a:solidFill>
                  <a:schemeClr val="tx1"/>
                </a:solidFill>
                <a:latin typeface="Arial" panose="020B0604020202020204" pitchFamily="34" charset="0"/>
                <a:ea typeface="MS PGothic" panose="020B0600070205080204" pitchFamily="34" charset="-128"/>
              </a:defRPr>
            </a:lvl3pPr>
            <a:lvl4pPr marL="1598613" indent="-227013">
              <a:defRPr>
                <a:solidFill>
                  <a:schemeClr val="tx1"/>
                </a:solidFill>
                <a:latin typeface="Arial" panose="020B0604020202020204" pitchFamily="34" charset="0"/>
                <a:ea typeface="MS PGothic" panose="020B0600070205080204" pitchFamily="34" charset="-128"/>
              </a:defRPr>
            </a:lvl4pPr>
            <a:lvl5pPr marL="2055813" indent="-227013">
              <a:defRPr>
                <a:solidFill>
                  <a:schemeClr val="tx1"/>
                </a:solidFill>
                <a:latin typeface="Arial" panose="020B0604020202020204" pitchFamily="34" charset="0"/>
                <a:ea typeface="MS PGothic" panose="020B0600070205080204" pitchFamily="34" charset="-128"/>
              </a:defRPr>
            </a:lvl5pPr>
            <a:lvl6pPr marL="2513013" indent="-227013"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0213" indent="-227013"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7413" indent="-227013"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4613" indent="-227013"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9DE019C-24B7-451B-83D5-7ECAC071C665}" type="slidenum">
              <a:rPr lang="en-GB" altLang="en-US" smtClean="0">
                <a:solidFill>
                  <a:prstClr val="black"/>
                </a:solidFill>
              </a:rPr>
              <a:pPr/>
              <a:t>1</a:t>
            </a:fld>
            <a:endParaRPr lang="en-GB" altLang="en-US" dirty="0">
              <a:solidFill>
                <a:prstClr val="black"/>
              </a:solidFill>
            </a:endParaRPr>
          </a:p>
        </p:txBody>
      </p:sp>
    </p:spTree>
    <p:extLst>
      <p:ext uri="{BB962C8B-B14F-4D97-AF65-F5344CB8AC3E}">
        <p14:creationId xmlns:p14="http://schemas.microsoft.com/office/powerpoint/2010/main" val="139261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C545F8F-6D80-48AF-AC80-D817E760A459}" type="slidenum">
              <a:rPr lang="en-GB" smtClean="0"/>
              <a:t>2</a:t>
            </a:fld>
            <a:endParaRPr lang="en-GB" dirty="0"/>
          </a:p>
        </p:txBody>
      </p:sp>
    </p:spTree>
    <p:extLst>
      <p:ext uri="{BB962C8B-B14F-4D97-AF65-F5344CB8AC3E}">
        <p14:creationId xmlns:p14="http://schemas.microsoft.com/office/powerpoint/2010/main" val="3088592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a:grpSpLocks/>
          </p:cNvGrpSpPr>
          <p:nvPr/>
        </p:nvGrpSpPr>
        <p:grpSpPr bwMode="auto">
          <a:xfrm>
            <a:off x="457200" y="457200"/>
            <a:ext cx="8229600" cy="5943600"/>
            <a:chOff x="457200" y="457200"/>
            <a:chExt cx="8229600" cy="5943600"/>
          </a:xfrm>
          <a:solidFill>
            <a:schemeClr val="tx1"/>
          </a:solidFill>
        </p:grpSpPr>
        <p:sp>
          <p:nvSpPr>
            <p:cNvPr id="5" name="Rounded Rectangle 4"/>
            <p:cNvSpPr/>
            <p:nvPr/>
          </p:nvSpPr>
          <p:spPr>
            <a:xfrm>
              <a:off x="457200" y="457200"/>
              <a:ext cx="8229600"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base">
                <a:spcBef>
                  <a:spcPct val="0"/>
                </a:spcBef>
                <a:spcAft>
                  <a:spcPct val="0"/>
                </a:spcAft>
                <a:defRPr/>
              </a:pPr>
              <a:endParaRPr lang="en-US" sz="1350" dirty="0">
                <a:solidFill>
                  <a:prstClr val="white"/>
                </a:solidFill>
              </a:endParaRPr>
            </a:p>
          </p:txBody>
        </p:sp>
        <p:sp>
          <p:nvSpPr>
            <p:cNvPr id="6" name="Rounded Rectangle 5"/>
            <p:cNvSpPr/>
            <p:nvPr/>
          </p:nvSpPr>
          <p:spPr>
            <a:xfrm>
              <a:off x="457200" y="1143000"/>
              <a:ext cx="6148388" cy="5257800"/>
            </a:xfrm>
            <a:prstGeom prst="roundRect">
              <a:avLst>
                <a:gd name="adj" fmla="val 3231"/>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base">
                <a:spcBef>
                  <a:spcPct val="0"/>
                </a:spcBef>
                <a:spcAft>
                  <a:spcPct val="0"/>
                </a:spcAft>
                <a:defRPr/>
              </a:pPr>
              <a:endParaRPr lang="en-US" sz="1350" dirty="0">
                <a:solidFill>
                  <a:prstClr val="white"/>
                </a:solidFill>
              </a:endParaRPr>
            </a:p>
          </p:txBody>
        </p:sp>
        <p:sp>
          <p:nvSpPr>
            <p:cNvPr id="7" name="Rectangle 6"/>
            <p:cNvSpPr/>
            <p:nvPr/>
          </p:nvSpPr>
          <p:spPr>
            <a:xfrm>
              <a:off x="6400800" y="5486400"/>
              <a:ext cx="609600" cy="6096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base">
                <a:spcBef>
                  <a:spcPct val="0"/>
                </a:spcBef>
                <a:spcAft>
                  <a:spcPct val="0"/>
                </a:spcAft>
                <a:defRPr/>
              </a:pPr>
              <a:endParaRPr lang="en-US" sz="1350" dirty="0">
                <a:solidFill>
                  <a:prstClr val="white"/>
                </a:solidFill>
              </a:endParaRPr>
            </a:p>
          </p:txBody>
        </p:sp>
      </p:grpSp>
      <p:sp>
        <p:nvSpPr>
          <p:cNvPr id="8" name="Rounded Rectangle 7"/>
          <p:cNvSpPr/>
          <p:nvPr/>
        </p:nvSpPr>
        <p:spPr>
          <a:xfrm>
            <a:off x="6608764"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base">
              <a:spcBef>
                <a:spcPct val="0"/>
              </a:spcBef>
              <a:spcAft>
                <a:spcPct val="0"/>
              </a:spcAft>
              <a:defRPr/>
            </a:pPr>
            <a:endParaRPr lang="en-US" sz="1350" dirty="0">
              <a:solidFill>
                <a:srgbClr val="FFFFFF"/>
              </a:solidFill>
              <a:ea typeface="ＭＳ Ｐゴシック" pitchFamily="-84" charset="-128"/>
            </a:endParaRPr>
          </a:p>
        </p:txBody>
      </p:sp>
      <p:pic>
        <p:nvPicPr>
          <p:cNvPr id="9"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4" name="Title Placeholder 1"/>
          <p:cNvSpPr>
            <a:spLocks noGrp="1"/>
          </p:cNvSpPr>
          <p:nvPr>
            <p:ph type="ctrTitle"/>
          </p:nvPr>
        </p:nvSpPr>
        <p:spPr>
          <a:xfrm>
            <a:off x="1520833" y="1978025"/>
            <a:ext cx="6219527" cy="1200329"/>
          </a:xfrm>
        </p:spPr>
        <p:txBody>
          <a:bodyPr lIns="91440" rIns="91440">
            <a:spAutoFit/>
          </a:bodyPr>
          <a:lstStyle>
            <a:lvl1pPr>
              <a:defRPr sz="3600" baseline="0">
                <a:solidFill>
                  <a:schemeClr val="bg1"/>
                </a:solidFill>
                <a:latin typeface="Arial" charset="0"/>
                <a:ea typeface="ＭＳ Ｐゴシック" charset="0"/>
                <a:cs typeface="ＭＳ Ｐゴシック" charset="0"/>
              </a:defRPr>
            </a:lvl1pPr>
          </a:lstStyle>
          <a:p>
            <a:pPr lvl="0"/>
            <a:r>
              <a:rPr lang="en-US" noProof="0"/>
              <a:t>Click to edit Master title style</a:t>
            </a:r>
            <a:endParaRPr lang="en-GB" noProof="0" dirty="0"/>
          </a:p>
        </p:txBody>
      </p:sp>
      <p:sp>
        <p:nvSpPr>
          <p:cNvPr id="54275" name="Text Placeholder 2"/>
          <p:cNvSpPr>
            <a:spLocks noGrp="1"/>
          </p:cNvSpPr>
          <p:nvPr>
            <p:ph type="subTitle" idx="1"/>
          </p:nvPr>
        </p:nvSpPr>
        <p:spPr>
          <a:xfrm>
            <a:off x="1520833" y="3806827"/>
            <a:ext cx="6219527" cy="415498"/>
          </a:xfrm>
        </p:spPr>
        <p:txBody>
          <a:bodyPr/>
          <a:lstStyle>
            <a:lvl1pPr marL="0" indent="0">
              <a:buFont typeface="Arial" charset="0"/>
              <a:buNone/>
              <a:defRPr sz="2100">
                <a:solidFill>
                  <a:schemeClr val="bg1"/>
                </a:solidFill>
                <a:latin typeface="Arial" charset="0"/>
                <a:ea typeface="ＭＳ Ｐゴシック" charset="0"/>
                <a:cs typeface="ＭＳ Ｐゴシック" charset="0"/>
              </a:defRPr>
            </a:lvl1pPr>
          </a:lstStyle>
          <a:p>
            <a:pPr lvl="0"/>
            <a:r>
              <a:rPr lang="en-US" noProof="0"/>
              <a:t>Click to edit Master subtitle style</a:t>
            </a:r>
            <a:endParaRPr lang="en-GB" noProof="0" dirty="0"/>
          </a:p>
        </p:txBody>
      </p:sp>
      <p:sp>
        <p:nvSpPr>
          <p:cNvPr id="10" name="Slide Number Placeholder 1"/>
          <p:cNvSpPr>
            <a:spLocks noGrp="1"/>
          </p:cNvSpPr>
          <p:nvPr>
            <p:ph type="sldNum" sz="quarter" idx="10"/>
          </p:nvPr>
        </p:nvSpPr>
        <p:spPr>
          <a:xfrm>
            <a:off x="107951" y="6440490"/>
            <a:ext cx="935038" cy="517525"/>
          </a:xfrm>
        </p:spPr>
        <p:txBody>
          <a:bodyPr/>
          <a:lstStyle>
            <a:lvl1pPr>
              <a:defRPr sz="788">
                <a:latin typeface="Arial" charset="0"/>
                <a:ea typeface="ＭＳ Ｐゴシック" pitchFamily="-84" charset="-128"/>
                <a:cs typeface="+mn-cs"/>
              </a:defRPr>
            </a:lvl1pPr>
          </a:lstStyle>
          <a:p>
            <a:pPr>
              <a:defRPr/>
            </a:pPr>
            <a:r>
              <a:rPr lang="en-GB" dirty="0">
                <a:solidFill>
                  <a:srgbClr val="004A8F"/>
                </a:solidFill>
              </a:rPr>
              <a:t>8 Aug 2013</a:t>
            </a:r>
          </a:p>
        </p:txBody>
      </p:sp>
    </p:spTree>
    <p:extLst>
      <p:ext uri="{BB962C8B-B14F-4D97-AF65-F5344CB8AC3E}">
        <p14:creationId xmlns:p14="http://schemas.microsoft.com/office/powerpoint/2010/main" val="222453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slide">
    <p:spTree>
      <p:nvGrpSpPr>
        <p:cNvPr id="1" name=""/>
        <p:cNvGrpSpPr/>
        <p:nvPr/>
      </p:nvGrpSpPr>
      <p:grpSpPr>
        <a:xfrm>
          <a:off x="0" y="0"/>
          <a:ext cx="0" cy="0"/>
          <a:chOff x="0" y="0"/>
          <a:chExt cx="0" cy="0"/>
        </a:xfrm>
      </p:grpSpPr>
      <p:cxnSp>
        <p:nvCxnSpPr>
          <p:cNvPr id="4" name="Straight Connector 3"/>
          <p:cNvCxnSpPr/>
          <p:nvPr/>
        </p:nvCxnSpPr>
        <p:spPr>
          <a:xfrm>
            <a:off x="457200" y="692150"/>
            <a:ext cx="8229600" cy="1588"/>
          </a:xfrm>
          <a:prstGeom prst="line">
            <a:avLst/>
          </a:prstGeom>
          <a:ln w="25400" cap="flat" cmpd="sng" algn="ctr">
            <a:solidFill>
              <a:schemeClr val="tx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81004" y="152400"/>
            <a:ext cx="8302625" cy="468288"/>
          </a:xfrm>
        </p:spPr>
        <p:txBody>
          <a:bodyPr/>
          <a:lstStyle>
            <a:lvl1pPr>
              <a:defRPr sz="2100"/>
            </a:lvl1pPr>
          </a:lstStyle>
          <a:p>
            <a:r>
              <a:rPr lang="en-US"/>
              <a:t>Click to edit Master title style</a:t>
            </a:r>
            <a:endParaRPr lang="en-US" dirty="0"/>
          </a:p>
        </p:txBody>
      </p:sp>
      <p:sp>
        <p:nvSpPr>
          <p:cNvPr id="3" name="Content Placeholder 2"/>
          <p:cNvSpPr>
            <a:spLocks noGrp="1"/>
          </p:cNvSpPr>
          <p:nvPr>
            <p:ph idx="1"/>
          </p:nvPr>
        </p:nvSpPr>
        <p:spPr>
          <a:xfrm>
            <a:off x="381000" y="1066800"/>
            <a:ext cx="8305800" cy="17358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349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lternative title &amp; content slide">
    <p:spTree>
      <p:nvGrpSpPr>
        <p:cNvPr id="1" name=""/>
        <p:cNvGrpSpPr/>
        <p:nvPr/>
      </p:nvGrpSpPr>
      <p:grpSpPr>
        <a:xfrm>
          <a:off x="0" y="0"/>
          <a:ext cx="0" cy="0"/>
          <a:chOff x="0" y="0"/>
          <a:chExt cx="0" cy="0"/>
        </a:xfrm>
      </p:grpSpPr>
      <p:sp>
        <p:nvSpPr>
          <p:cNvPr id="4" name="Rounded Rectangle 3"/>
          <p:cNvSpPr/>
          <p:nvPr/>
        </p:nvSpPr>
        <p:spPr>
          <a:xfrm>
            <a:off x="6608764" y="5715000"/>
            <a:ext cx="2535237" cy="1143000"/>
          </a:xfrm>
          <a:prstGeom prst="roundRect">
            <a:avLst>
              <a:gd name="adj" fmla="val 15968"/>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fontAlgn="base">
              <a:spcBef>
                <a:spcPct val="0"/>
              </a:spcBef>
              <a:spcAft>
                <a:spcPct val="0"/>
              </a:spcAft>
              <a:defRPr/>
            </a:pPr>
            <a:endParaRPr lang="en-US" sz="1350" dirty="0">
              <a:solidFill>
                <a:srgbClr val="FFFFFF"/>
              </a:solidFill>
              <a:ea typeface="ＭＳ Ｐゴシック" pitchFamily="-84" charset="-128"/>
            </a:endParaRPr>
          </a:p>
        </p:txBody>
      </p:sp>
      <p:pic>
        <p:nvPicPr>
          <p:cNvPr id="5" name="Picture 10" descr="NW ppt templates v24 copy.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NW ppt templates v24.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txBox="1">
            <a:spLocks noGrp="1"/>
          </p:cNvSpPr>
          <p:nvPr/>
        </p:nvSpPr>
        <p:spPr bwMode="auto">
          <a:xfrm>
            <a:off x="692150" y="5867402"/>
            <a:ext cx="2133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342900" fontAlgn="base">
              <a:spcBef>
                <a:spcPct val="0"/>
              </a:spcBef>
              <a:spcAft>
                <a:spcPct val="0"/>
              </a:spcAft>
              <a:defRPr/>
            </a:pPr>
            <a:fld id="{5D6276D4-374A-4DB5-B684-B5779A261653}" type="slidenum">
              <a:rPr lang="en-GB" altLang="en-US" sz="1050" smtClean="0">
                <a:solidFill>
                  <a:srgbClr val="004A8F"/>
                </a:solidFill>
                <a:cs typeface="Arial" panose="020B0604020202020204" pitchFamily="34" charset="0"/>
              </a:rPr>
              <a:pPr defTabSz="342900" fontAlgn="base">
                <a:spcBef>
                  <a:spcPct val="0"/>
                </a:spcBef>
                <a:spcAft>
                  <a:spcPct val="0"/>
                </a:spcAft>
                <a:defRPr/>
              </a:pPr>
              <a:t>‹#›</a:t>
            </a:fld>
            <a:endParaRPr lang="en-GB" altLang="en-US" sz="1050" dirty="0">
              <a:solidFill>
                <a:srgbClr val="004A8F"/>
              </a:solidFill>
              <a:cs typeface="Arial" panose="020B0604020202020204" pitchFamily="34" charset="0"/>
            </a:endParaRPr>
          </a:p>
        </p:txBody>
      </p:sp>
      <p:sp>
        <p:nvSpPr>
          <p:cNvPr id="15" name="Content Placeholder 2"/>
          <p:cNvSpPr>
            <a:spLocks noGrp="1"/>
          </p:cNvSpPr>
          <p:nvPr>
            <p:ph idx="11"/>
          </p:nvPr>
        </p:nvSpPr>
        <p:spPr>
          <a:xfrm>
            <a:off x="756335" y="1366407"/>
            <a:ext cx="7704099" cy="17358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p:cNvSpPr>
            <a:spLocks noGrp="1"/>
          </p:cNvSpPr>
          <p:nvPr>
            <p:ph type="title"/>
          </p:nvPr>
        </p:nvSpPr>
        <p:spPr>
          <a:xfrm>
            <a:off x="756335" y="620689"/>
            <a:ext cx="7704099" cy="745718"/>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68026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with NW logo">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31A5898-F6FA-4EA3-BA64-AE4A5298AE53}" type="slidenum">
              <a:rPr lang="en-GB" altLang="en-US">
                <a:solidFill>
                  <a:srgbClr val="004A8F"/>
                </a:solidFill>
              </a:rPr>
              <a:pPr>
                <a:defRPr/>
              </a:pPr>
              <a:t>‹#›</a:t>
            </a:fld>
            <a:endParaRPr lang="en-GB" altLang="en-US" dirty="0">
              <a:solidFill>
                <a:srgbClr val="004A8F"/>
              </a:solidFill>
            </a:endParaRPr>
          </a:p>
        </p:txBody>
      </p:sp>
    </p:spTree>
    <p:extLst>
      <p:ext uri="{BB962C8B-B14F-4D97-AF65-F5344CB8AC3E}">
        <p14:creationId xmlns:p14="http://schemas.microsoft.com/office/powerpoint/2010/main" val="12818355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81001" y="152400"/>
            <a:ext cx="83026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8000" tIns="45720" rIns="108000" bIns="45720" numCol="1" anchor="t"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381000" y="1066802"/>
            <a:ext cx="8305800"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10" descr="NW ppt templates v24 copy.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680200" y="5791200"/>
            <a:ext cx="246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lide Number Placeholder 5"/>
          <p:cNvSpPr>
            <a:spLocks noGrp="1"/>
          </p:cNvSpPr>
          <p:nvPr>
            <p:ph type="sldNum" sz="quarter" idx="4"/>
          </p:nvPr>
        </p:nvSpPr>
        <p:spPr>
          <a:xfrm>
            <a:off x="4067175" y="6046790"/>
            <a:ext cx="2133600" cy="517525"/>
          </a:xfrm>
          <a:prstGeom prst="rect">
            <a:avLst/>
          </a:prstGeom>
        </p:spPr>
        <p:txBody>
          <a:bodyPr vert="horz" wrap="square" lIns="91440" tIns="45720" rIns="91440" bIns="45720" numCol="1" anchor="ctr" anchorCtr="0" compatLnSpc="1">
            <a:prstTxWarp prst="textNoShape">
              <a:avLst/>
            </a:prstTxWarp>
          </a:bodyPr>
          <a:lstStyle>
            <a:lvl1pPr eaLnBrk="1" hangingPunct="1">
              <a:defRPr sz="1050">
                <a:cs typeface="Arial" panose="020B0604020202020204" pitchFamily="34" charset="0"/>
              </a:defRPr>
            </a:lvl1pPr>
          </a:lstStyle>
          <a:p>
            <a:pPr defTabSz="342900" fontAlgn="base">
              <a:spcBef>
                <a:spcPct val="0"/>
              </a:spcBef>
              <a:spcAft>
                <a:spcPct val="0"/>
              </a:spcAft>
              <a:defRPr/>
            </a:pPr>
            <a:fld id="{CD4CA744-683E-47D2-B692-CD631958EC61}" type="slidenum">
              <a:rPr lang="en-GB" altLang="en-US" smtClean="0">
                <a:solidFill>
                  <a:srgbClr val="004A8F"/>
                </a:solidFill>
                <a:ea typeface="MS PGothic" panose="020B0600070205080204" pitchFamily="34" charset="-128"/>
              </a:rPr>
              <a:pPr defTabSz="342900" fontAlgn="base">
                <a:spcBef>
                  <a:spcPct val="0"/>
                </a:spcBef>
                <a:spcAft>
                  <a:spcPct val="0"/>
                </a:spcAft>
                <a:defRPr/>
              </a:pPr>
              <a:t>‹#›</a:t>
            </a:fld>
            <a:endParaRPr lang="en-GB" altLang="en-US" dirty="0">
              <a:solidFill>
                <a:srgbClr val="004A8F"/>
              </a:solidFill>
              <a:ea typeface="MS PGothic" panose="020B0600070205080204" pitchFamily="34" charset="-128"/>
            </a:endParaRPr>
          </a:p>
        </p:txBody>
      </p:sp>
    </p:spTree>
    <p:extLst>
      <p:ext uri="{BB962C8B-B14F-4D97-AF65-F5344CB8AC3E}">
        <p14:creationId xmlns:p14="http://schemas.microsoft.com/office/powerpoint/2010/main" val="2090615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342900" rtl="0" eaLnBrk="0" fontAlgn="base" hangingPunct="0">
        <a:spcBef>
          <a:spcPct val="0"/>
        </a:spcBef>
        <a:spcAft>
          <a:spcPct val="0"/>
        </a:spcAft>
        <a:defRPr sz="2100" b="1" kern="1200">
          <a:solidFill>
            <a:schemeClr val="tx1"/>
          </a:solidFill>
          <a:latin typeface="+mj-lt"/>
          <a:ea typeface="MS PGothic" pitchFamily="34" charset="-128"/>
          <a:cs typeface="ＭＳ Ｐゴシック" pitchFamily="-84" charset="-128"/>
        </a:defRPr>
      </a:lvl1pPr>
      <a:lvl2pPr algn="l" defTabSz="342900" rtl="0" eaLnBrk="0" fontAlgn="base" hangingPunct="0">
        <a:spcBef>
          <a:spcPct val="0"/>
        </a:spcBef>
        <a:spcAft>
          <a:spcPct val="0"/>
        </a:spcAft>
        <a:defRPr sz="2100" b="1">
          <a:solidFill>
            <a:schemeClr val="tx1"/>
          </a:solidFill>
          <a:latin typeface="Arial" pitchFamily="-84" charset="0"/>
          <a:ea typeface="MS PGothic" pitchFamily="34" charset="-128"/>
          <a:cs typeface="ＭＳ Ｐゴシック" pitchFamily="-84" charset="-128"/>
        </a:defRPr>
      </a:lvl2pPr>
      <a:lvl3pPr algn="l" defTabSz="342900" rtl="0" eaLnBrk="0" fontAlgn="base" hangingPunct="0">
        <a:spcBef>
          <a:spcPct val="0"/>
        </a:spcBef>
        <a:spcAft>
          <a:spcPct val="0"/>
        </a:spcAft>
        <a:defRPr sz="2100" b="1">
          <a:solidFill>
            <a:schemeClr val="tx1"/>
          </a:solidFill>
          <a:latin typeface="Arial" pitchFamily="-84" charset="0"/>
          <a:ea typeface="MS PGothic" pitchFamily="34" charset="-128"/>
          <a:cs typeface="ＭＳ Ｐゴシック" pitchFamily="-84" charset="-128"/>
        </a:defRPr>
      </a:lvl3pPr>
      <a:lvl4pPr algn="l" defTabSz="342900" rtl="0" eaLnBrk="0" fontAlgn="base" hangingPunct="0">
        <a:spcBef>
          <a:spcPct val="0"/>
        </a:spcBef>
        <a:spcAft>
          <a:spcPct val="0"/>
        </a:spcAft>
        <a:defRPr sz="2100" b="1">
          <a:solidFill>
            <a:schemeClr val="tx1"/>
          </a:solidFill>
          <a:latin typeface="Arial" pitchFamily="-84" charset="0"/>
          <a:ea typeface="MS PGothic" pitchFamily="34" charset="-128"/>
          <a:cs typeface="ＭＳ Ｐゴシック" pitchFamily="-84" charset="-128"/>
        </a:defRPr>
      </a:lvl4pPr>
      <a:lvl5pPr algn="l" defTabSz="342900" rtl="0" eaLnBrk="0" fontAlgn="base" hangingPunct="0">
        <a:spcBef>
          <a:spcPct val="0"/>
        </a:spcBef>
        <a:spcAft>
          <a:spcPct val="0"/>
        </a:spcAft>
        <a:defRPr sz="2100" b="1">
          <a:solidFill>
            <a:schemeClr val="tx1"/>
          </a:solidFill>
          <a:latin typeface="Arial" pitchFamily="-84" charset="0"/>
          <a:ea typeface="MS PGothic" pitchFamily="34" charset="-128"/>
          <a:cs typeface="ＭＳ Ｐゴシック" pitchFamily="-84" charset="-128"/>
        </a:defRPr>
      </a:lvl5pPr>
      <a:lvl6pPr marL="342900" algn="l" defTabSz="342900" rtl="0" fontAlgn="base">
        <a:spcBef>
          <a:spcPct val="0"/>
        </a:spcBef>
        <a:spcAft>
          <a:spcPct val="0"/>
        </a:spcAft>
        <a:defRPr sz="2700" b="1">
          <a:solidFill>
            <a:schemeClr val="tx2"/>
          </a:solidFill>
          <a:latin typeface="Arial" pitchFamily="-84" charset="0"/>
          <a:ea typeface="ＭＳ Ｐゴシック" pitchFamily="-84" charset="-128"/>
          <a:cs typeface="ＭＳ Ｐゴシック" pitchFamily="-84" charset="-128"/>
        </a:defRPr>
      </a:lvl6pPr>
      <a:lvl7pPr marL="685800" algn="l" defTabSz="342900" rtl="0" fontAlgn="base">
        <a:spcBef>
          <a:spcPct val="0"/>
        </a:spcBef>
        <a:spcAft>
          <a:spcPct val="0"/>
        </a:spcAft>
        <a:defRPr sz="2700" b="1">
          <a:solidFill>
            <a:schemeClr val="tx2"/>
          </a:solidFill>
          <a:latin typeface="Arial" pitchFamily="-84" charset="0"/>
          <a:ea typeface="ＭＳ Ｐゴシック" pitchFamily="-84" charset="-128"/>
          <a:cs typeface="ＭＳ Ｐゴシック" pitchFamily="-84" charset="-128"/>
        </a:defRPr>
      </a:lvl7pPr>
      <a:lvl8pPr marL="1028700" algn="l" defTabSz="342900" rtl="0" fontAlgn="base">
        <a:spcBef>
          <a:spcPct val="0"/>
        </a:spcBef>
        <a:spcAft>
          <a:spcPct val="0"/>
        </a:spcAft>
        <a:defRPr sz="2700" b="1">
          <a:solidFill>
            <a:schemeClr val="tx2"/>
          </a:solidFill>
          <a:latin typeface="Arial" pitchFamily="-84" charset="0"/>
          <a:ea typeface="ＭＳ Ｐゴシック" pitchFamily="-84" charset="-128"/>
          <a:cs typeface="ＭＳ Ｐゴシック" pitchFamily="-84" charset="-128"/>
        </a:defRPr>
      </a:lvl8pPr>
      <a:lvl9pPr marL="1371600" algn="l" defTabSz="342900" rtl="0" fontAlgn="base">
        <a:spcBef>
          <a:spcPct val="0"/>
        </a:spcBef>
        <a:spcAft>
          <a:spcPct val="0"/>
        </a:spcAft>
        <a:defRPr sz="2700" b="1">
          <a:solidFill>
            <a:schemeClr val="tx2"/>
          </a:solidFill>
          <a:latin typeface="Arial" pitchFamily="-84" charset="0"/>
          <a:ea typeface="ＭＳ Ｐゴシック" pitchFamily="-84" charset="-128"/>
          <a:cs typeface="ＭＳ Ｐゴシック" pitchFamily="-84" charset="-128"/>
        </a:defRPr>
      </a:lvl9pPr>
    </p:titleStyle>
    <p:bodyStyle>
      <a:lvl1pPr marL="197644" indent="-197644" algn="l" defTabSz="342900" rtl="0" eaLnBrk="0" fontAlgn="base" hangingPunct="0">
        <a:spcBef>
          <a:spcPct val="20000"/>
        </a:spcBef>
        <a:spcAft>
          <a:spcPct val="0"/>
        </a:spcAft>
        <a:buClr>
          <a:schemeClr val="tx2"/>
        </a:buClr>
        <a:buFont typeface="Arial" panose="020B0604020202020204" pitchFamily="34" charset="0"/>
        <a:buChar char="•"/>
        <a:defRPr sz="2400" kern="1200">
          <a:solidFill>
            <a:schemeClr val="tx1"/>
          </a:solidFill>
          <a:latin typeface="+mn-lt"/>
          <a:ea typeface="MS PGothic" pitchFamily="34" charset="-128"/>
          <a:cs typeface="ＭＳ Ｐゴシック" pitchFamily="-84" charset="-128"/>
        </a:defRPr>
      </a:lvl1pPr>
      <a:lvl2pPr marL="540544" indent="-205979" algn="l" defTabSz="342900" rtl="0" eaLnBrk="0" fontAlgn="base" hangingPunct="0">
        <a:spcBef>
          <a:spcPct val="20000"/>
        </a:spcBef>
        <a:spcAft>
          <a:spcPct val="0"/>
        </a:spcAft>
        <a:buClr>
          <a:schemeClr val="tx2"/>
        </a:buClr>
        <a:buFont typeface="Arial" panose="020B0604020202020204" pitchFamily="34" charset="0"/>
        <a:buChar char="–"/>
        <a:defRPr sz="2100" kern="1200">
          <a:solidFill>
            <a:schemeClr val="tx1"/>
          </a:solidFill>
          <a:latin typeface="+mn-lt"/>
          <a:ea typeface="MS PGothic" pitchFamily="34" charset="-128"/>
          <a:cs typeface="+mn-cs"/>
        </a:defRPr>
      </a:lvl2pPr>
      <a:lvl3pPr marL="942975" indent="-200025" algn="l" defTabSz="342900" rtl="0" eaLnBrk="0" fontAlgn="base" hangingPunct="0">
        <a:spcBef>
          <a:spcPct val="20000"/>
        </a:spcBef>
        <a:spcAft>
          <a:spcPct val="0"/>
        </a:spcAft>
        <a:buClr>
          <a:schemeClr val="tx2"/>
        </a:buClr>
        <a:buFont typeface="Arial" panose="020B0604020202020204" pitchFamily="34" charset="0"/>
        <a:buChar char="•"/>
        <a:defRPr sz="1800" kern="1200">
          <a:solidFill>
            <a:schemeClr val="tx1"/>
          </a:solidFill>
          <a:latin typeface="+mn-lt"/>
          <a:ea typeface="MS PGothic" pitchFamily="34" charset="-128"/>
          <a:cs typeface="+mn-cs"/>
        </a:defRPr>
      </a:lvl3pPr>
      <a:lvl4pPr marL="1277541" indent="-200025" algn="l" defTabSz="342900" rtl="0" eaLnBrk="0" fontAlgn="base" hangingPunct="0">
        <a:spcBef>
          <a:spcPct val="20000"/>
        </a:spcBef>
        <a:spcAft>
          <a:spcPct val="0"/>
        </a:spcAft>
        <a:buClr>
          <a:schemeClr val="tx2"/>
        </a:buClr>
        <a:buFont typeface="Arial" panose="020B0604020202020204" pitchFamily="34" charset="0"/>
        <a:buChar char="–"/>
        <a:defRPr sz="1500" kern="1200">
          <a:solidFill>
            <a:schemeClr val="tx1"/>
          </a:solidFill>
          <a:latin typeface="+mn-lt"/>
          <a:ea typeface="MS PGothic" pitchFamily="34" charset="-128"/>
          <a:cs typeface="+mn-cs"/>
        </a:defRPr>
      </a:lvl4pPr>
      <a:lvl5pPr marL="1818085" indent="-200025" algn="l" defTabSz="342900" rtl="0" eaLnBrk="0" fontAlgn="base" hangingPunct="0">
        <a:spcBef>
          <a:spcPct val="20000"/>
        </a:spcBef>
        <a:spcAft>
          <a:spcPct val="0"/>
        </a:spcAft>
        <a:buClr>
          <a:schemeClr val="tx2"/>
        </a:buClr>
        <a:buFont typeface="Arial" panose="020B0604020202020204" pitchFamily="34" charset="0"/>
        <a:buChar char="»"/>
        <a:defRPr sz="1500" kern="1200">
          <a:solidFill>
            <a:schemeClr val="tx1"/>
          </a:solidFill>
          <a:latin typeface="+mn-lt"/>
          <a:ea typeface="MS PGothic"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7"/>
          <p:cNvSpPr txBox="1">
            <a:spLocks noChangeArrowheads="1"/>
          </p:cNvSpPr>
          <p:nvPr/>
        </p:nvSpPr>
        <p:spPr bwMode="auto">
          <a:xfrm>
            <a:off x="668741" y="736979"/>
            <a:ext cx="7492620"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Arial" panose="020B0604020202020204" pitchFamily="34" charset="0"/>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tx2"/>
              </a:buClr>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tx2"/>
              </a:buClr>
              <a:buFont typeface="Arial" panose="020B0604020202020204" pitchFamily="34" charset="0"/>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ea typeface="MS PGothic" panose="020B0600070205080204" pitchFamily="34" charset="-128"/>
              </a:defRPr>
            </a:lvl9pPr>
          </a:lstStyle>
          <a:p>
            <a:pPr algn="ctr" fontAlgn="base">
              <a:spcBef>
                <a:spcPct val="0"/>
              </a:spcBef>
              <a:spcAft>
                <a:spcPct val="0"/>
              </a:spcAft>
              <a:buClrTx/>
              <a:buFontTx/>
              <a:buNone/>
            </a:pPr>
            <a:endParaRPr lang="en-GB" altLang="en-US" sz="2700" dirty="0">
              <a:solidFill>
                <a:prstClr val="white"/>
              </a:solidFill>
              <a:cs typeface="Arial" panose="020B0604020202020204" pitchFamily="34" charset="0"/>
            </a:endParaRPr>
          </a:p>
          <a:p>
            <a:pPr algn="ctr" fontAlgn="base">
              <a:spcBef>
                <a:spcPct val="0"/>
              </a:spcBef>
              <a:spcAft>
                <a:spcPct val="0"/>
              </a:spcAft>
              <a:buClrTx/>
              <a:buFontTx/>
              <a:buNone/>
            </a:pPr>
            <a:endParaRPr lang="en-GB" altLang="en-US" sz="2700" dirty="0">
              <a:solidFill>
                <a:prstClr val="white"/>
              </a:solidFill>
              <a:cs typeface="Arial" panose="020B0604020202020204" pitchFamily="34" charset="0"/>
            </a:endParaRPr>
          </a:p>
          <a:p>
            <a:pPr algn="ctr" fontAlgn="base">
              <a:spcBef>
                <a:spcPct val="0"/>
              </a:spcBef>
              <a:spcAft>
                <a:spcPct val="0"/>
              </a:spcAft>
              <a:buClrTx/>
              <a:buFontTx/>
              <a:buNone/>
            </a:pPr>
            <a:endParaRPr lang="en-GB" altLang="en-US" sz="2700" dirty="0">
              <a:solidFill>
                <a:prstClr val="white"/>
              </a:solidFill>
              <a:cs typeface="Arial" panose="020B0604020202020204" pitchFamily="34" charset="0"/>
            </a:endParaRPr>
          </a:p>
          <a:p>
            <a:pPr algn="ctr" fontAlgn="base">
              <a:spcBef>
                <a:spcPct val="0"/>
              </a:spcBef>
              <a:spcAft>
                <a:spcPct val="0"/>
              </a:spcAft>
              <a:buClrTx/>
              <a:buFontTx/>
              <a:buNone/>
            </a:pPr>
            <a:r>
              <a:rPr lang="en-GB" altLang="en-US" sz="2700" dirty="0" err="1">
                <a:solidFill>
                  <a:prstClr val="white"/>
                </a:solidFill>
                <a:latin typeface="Calibri" panose="020F0502020204030204" pitchFamily="34" charset="0"/>
                <a:cs typeface="Arial" panose="020B0604020202020204" pitchFamily="34" charset="0"/>
              </a:rPr>
              <a:t>NEMDC</a:t>
            </a:r>
            <a:endParaRPr lang="en-GB" altLang="en-US" sz="2700" dirty="0">
              <a:solidFill>
                <a:prstClr val="white"/>
              </a:solidFill>
              <a:latin typeface="Calibri" panose="020F0502020204030204" pitchFamily="34" charset="0"/>
              <a:cs typeface="Arial" panose="020B0604020202020204" pitchFamily="34" charset="0"/>
            </a:endParaRPr>
          </a:p>
          <a:p>
            <a:pPr algn="ctr" fontAlgn="base">
              <a:spcBef>
                <a:spcPct val="0"/>
              </a:spcBef>
              <a:spcAft>
                <a:spcPct val="0"/>
              </a:spcAft>
              <a:buClrTx/>
              <a:buFontTx/>
              <a:buNone/>
            </a:pPr>
            <a:r>
              <a:rPr lang="en-GB" altLang="en-US" sz="2700" dirty="0" err="1">
                <a:solidFill>
                  <a:prstClr val="white"/>
                </a:solidFill>
                <a:latin typeface="Calibri" panose="020F0502020204030204" pitchFamily="34" charset="0"/>
                <a:cs typeface="Arial" panose="020B0604020202020204" pitchFamily="34" charset="0"/>
              </a:rPr>
              <a:t>Tracability</a:t>
            </a:r>
            <a:r>
              <a:rPr lang="en-GB" altLang="en-US" sz="2700" dirty="0">
                <a:solidFill>
                  <a:prstClr val="white"/>
                </a:solidFill>
                <a:latin typeface="Calibri" panose="020F0502020204030204" pitchFamily="34" charset="0"/>
                <a:cs typeface="Arial" panose="020B0604020202020204" pitchFamily="34" charset="0"/>
              </a:rPr>
              <a:t> from Code to Design/WSDL/Swagger</a:t>
            </a:r>
          </a:p>
          <a:p>
            <a:pPr algn="ctr" fontAlgn="base">
              <a:spcBef>
                <a:spcPct val="0"/>
              </a:spcBef>
              <a:spcAft>
                <a:spcPct val="0"/>
              </a:spcAft>
              <a:buClrTx/>
              <a:buFontTx/>
              <a:buNone/>
            </a:pPr>
            <a:endParaRPr lang="en-GB" altLang="en-US" sz="2700" dirty="0">
              <a:solidFill>
                <a:prstClr val="white"/>
              </a:solidFill>
              <a:latin typeface="Calibri" panose="020F0502020204030204" pitchFamily="34" charset="0"/>
              <a:cs typeface="Arial" panose="020B0604020202020204" pitchFamily="34" charset="0"/>
            </a:endParaRPr>
          </a:p>
          <a:p>
            <a:pPr algn="ctr" fontAlgn="base">
              <a:spcBef>
                <a:spcPct val="0"/>
              </a:spcBef>
              <a:spcAft>
                <a:spcPct val="0"/>
              </a:spcAft>
              <a:buClrTx/>
              <a:buFontTx/>
              <a:buNone/>
            </a:pPr>
            <a:r>
              <a:rPr lang="en-GB" altLang="en-US" sz="2700" dirty="0">
                <a:solidFill>
                  <a:prstClr val="white"/>
                </a:solidFill>
                <a:latin typeface="Calibri" panose="020F0502020204030204" pitchFamily="34" charset="0"/>
                <a:cs typeface="Arial" panose="020B0604020202020204" pitchFamily="34" charset="0"/>
              </a:rPr>
              <a:t>v0.2</a:t>
            </a:r>
          </a:p>
          <a:p>
            <a:pPr algn="ctr" fontAlgn="base">
              <a:spcBef>
                <a:spcPct val="0"/>
              </a:spcBef>
              <a:spcAft>
                <a:spcPct val="0"/>
              </a:spcAft>
              <a:buClrTx/>
              <a:buFontTx/>
              <a:buNone/>
            </a:pPr>
            <a:endParaRPr lang="en-GB" altLang="en-US" sz="2700"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800"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US" altLang="en-US" sz="1350" b="1" dirty="0">
              <a:solidFill>
                <a:prstClr val="white"/>
              </a:solidFill>
              <a:cs typeface="Arial" panose="020B0604020202020204" pitchFamily="34" charset="0"/>
            </a:endParaRPr>
          </a:p>
          <a:p>
            <a:pPr algn="ctr" eaLnBrk="0" fontAlgn="base" hangingPunct="0">
              <a:spcBef>
                <a:spcPct val="0"/>
              </a:spcBef>
              <a:spcAft>
                <a:spcPct val="0"/>
              </a:spcAft>
              <a:buClrTx/>
              <a:buFontTx/>
              <a:buNone/>
            </a:pPr>
            <a:endParaRPr lang="en-GB" altLang="en-US" sz="1800"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GB" altLang="en-US" sz="1800" dirty="0">
              <a:solidFill>
                <a:prstClr val="white"/>
              </a:solidFill>
              <a:cs typeface="Arial" panose="020B0604020202020204" pitchFamily="34" charset="0"/>
            </a:endParaRPr>
          </a:p>
          <a:p>
            <a:pPr algn="ctr" eaLnBrk="0" fontAlgn="base" hangingPunct="0">
              <a:spcBef>
                <a:spcPct val="0"/>
              </a:spcBef>
              <a:spcAft>
                <a:spcPct val="0"/>
              </a:spcAft>
              <a:buClrTx/>
              <a:buFontTx/>
              <a:buNone/>
            </a:pPr>
            <a:endParaRPr lang="en-GB" altLang="en-US" sz="1050" dirty="0">
              <a:solidFill>
                <a:prstClr val="white"/>
              </a:solidFill>
              <a:cs typeface="Arial" panose="020B0604020202020204" pitchFamily="34" charset="0"/>
            </a:endParaRPr>
          </a:p>
          <a:p>
            <a:pPr eaLnBrk="0" fontAlgn="base" hangingPunct="0">
              <a:spcBef>
                <a:spcPct val="0"/>
              </a:spcBef>
              <a:spcAft>
                <a:spcPct val="0"/>
              </a:spcAft>
              <a:buClrTx/>
              <a:buFontTx/>
              <a:buNone/>
            </a:pPr>
            <a:endParaRPr lang="en-GB" altLang="en-US" sz="1350" dirty="0">
              <a:solidFill>
                <a:prstClr val="white"/>
              </a:solidFill>
              <a:cs typeface="Arial" panose="020B0604020202020204" pitchFamily="34" charset="0"/>
            </a:endParaRPr>
          </a:p>
        </p:txBody>
      </p:sp>
      <p:sp>
        <p:nvSpPr>
          <p:cNvPr id="84995" name="TextBox 3"/>
          <p:cNvSpPr txBox="1">
            <a:spLocks noChangeArrowheads="1"/>
          </p:cNvSpPr>
          <p:nvPr/>
        </p:nvSpPr>
        <p:spPr bwMode="auto">
          <a:xfrm>
            <a:off x="1223964" y="5697141"/>
            <a:ext cx="270272"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defTabSz="342900" eaLnBrk="0" fontAlgn="base" hangingPunct="0">
              <a:spcBef>
                <a:spcPct val="0"/>
              </a:spcBef>
              <a:spcAft>
                <a:spcPct val="0"/>
              </a:spcAft>
            </a:pPr>
            <a:r>
              <a:rPr lang="en-GB" altLang="en-US" sz="750" dirty="0">
                <a:solidFill>
                  <a:srgbClr val="004A8F"/>
                </a:solidFill>
              </a:rPr>
              <a:t>1</a:t>
            </a:r>
          </a:p>
        </p:txBody>
      </p:sp>
    </p:spTree>
    <p:extLst>
      <p:ext uri="{BB962C8B-B14F-4D97-AF65-F5344CB8AC3E}">
        <p14:creationId xmlns:p14="http://schemas.microsoft.com/office/powerpoint/2010/main" val="262163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latin typeface="Calibri" panose="020F0502020204030204" pitchFamily="34" charset="0"/>
              </a:rPr>
              <a:t>Tracability</a:t>
            </a:r>
            <a:endParaRPr lang="en-GB" dirty="0">
              <a:latin typeface="Calibri" panose="020F0502020204030204" pitchFamily="34" charset="0"/>
            </a:endParaRPr>
          </a:p>
        </p:txBody>
      </p:sp>
      <p:sp>
        <p:nvSpPr>
          <p:cNvPr id="3" name="Content Placeholder 2"/>
          <p:cNvSpPr>
            <a:spLocks noGrp="1"/>
          </p:cNvSpPr>
          <p:nvPr>
            <p:ph idx="1"/>
          </p:nvPr>
        </p:nvSpPr>
        <p:spPr>
          <a:xfrm>
            <a:off x="381000" y="1066800"/>
            <a:ext cx="8305800" cy="2751522"/>
          </a:xfrm>
        </p:spPr>
        <p:txBody>
          <a:bodyPr/>
          <a:lstStyle/>
          <a:p>
            <a:pPr marL="0" indent="0">
              <a:buNone/>
            </a:pPr>
            <a:r>
              <a:rPr lang="en-GB" sz="1800" b="1" dirty="0"/>
              <a:t>Problem: </a:t>
            </a:r>
            <a:r>
              <a:rPr lang="en-GB" sz="1800" b="1" dirty="0" err="1"/>
              <a:t>NEM</a:t>
            </a:r>
            <a:r>
              <a:rPr lang="en-GB" sz="1800" b="1" dirty="0"/>
              <a:t> was recently were asked to find the corresponding WSDL for a service deployed to prod. This took longer that it should have.</a:t>
            </a:r>
          </a:p>
          <a:p>
            <a:pPr marL="0" indent="0">
              <a:buNone/>
            </a:pPr>
            <a:endParaRPr lang="en-GB" sz="1800" b="1" dirty="0"/>
          </a:p>
          <a:p>
            <a:pPr marL="0" indent="0">
              <a:buNone/>
            </a:pPr>
            <a:r>
              <a:rPr lang="en-GB" sz="1800" b="1" dirty="0"/>
              <a:t>Since the designs are only read by the developers and some components don’t need copies of the corresponding WSDLs + Swaggers the </a:t>
            </a:r>
            <a:r>
              <a:rPr lang="en-GB" sz="1800" b="1" dirty="0" err="1"/>
              <a:t>tracability</a:t>
            </a:r>
            <a:r>
              <a:rPr lang="en-GB" sz="1800" b="1" dirty="0"/>
              <a:t> between the deployed code and these artefacts is not consistently stored.</a:t>
            </a:r>
          </a:p>
          <a:p>
            <a:pPr marL="0" indent="0">
              <a:buNone/>
            </a:pPr>
            <a:endParaRPr lang="en-GB" b="1" dirty="0"/>
          </a:p>
          <a:p>
            <a:pPr marL="0" indent="0">
              <a:buNone/>
            </a:pPr>
            <a:endParaRPr lang="en-GB" b="1" dirty="0"/>
          </a:p>
        </p:txBody>
      </p:sp>
    </p:spTree>
    <p:extLst>
      <p:ext uri="{BB962C8B-B14F-4D97-AF65-F5344CB8AC3E}">
        <p14:creationId xmlns:p14="http://schemas.microsoft.com/office/powerpoint/2010/main" val="1008992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FCE83-76FC-4C90-B3DC-776624E11BE7}"/>
              </a:ext>
            </a:extLst>
          </p:cNvPr>
          <p:cNvSpPr>
            <a:spLocks noGrp="1"/>
          </p:cNvSpPr>
          <p:nvPr>
            <p:ph type="title"/>
          </p:nvPr>
        </p:nvSpPr>
        <p:spPr/>
        <p:txBody>
          <a:bodyPr/>
          <a:lstStyle/>
          <a:p>
            <a:r>
              <a:rPr lang="en-GB" dirty="0"/>
              <a:t>Solution</a:t>
            </a:r>
          </a:p>
        </p:txBody>
      </p:sp>
      <p:sp>
        <p:nvSpPr>
          <p:cNvPr id="3" name="Content Placeholder 2">
            <a:extLst>
              <a:ext uri="{FF2B5EF4-FFF2-40B4-BE49-F238E27FC236}">
                <a16:creationId xmlns:a16="http://schemas.microsoft.com/office/drawing/2014/main" id="{009BA9E2-B9B9-45F3-9551-E5FE857C64D2}"/>
              </a:ext>
            </a:extLst>
          </p:cNvPr>
          <p:cNvSpPr>
            <a:spLocks noGrp="1"/>
          </p:cNvSpPr>
          <p:nvPr>
            <p:ph idx="1"/>
          </p:nvPr>
        </p:nvSpPr>
        <p:spPr>
          <a:xfrm>
            <a:off x="288235" y="735497"/>
            <a:ext cx="8305800" cy="2585323"/>
          </a:xfrm>
        </p:spPr>
        <p:txBody>
          <a:bodyPr/>
          <a:lstStyle/>
          <a:p>
            <a:r>
              <a:rPr lang="en-GB" sz="1800" dirty="0"/>
              <a:t>Create a “trace.txt” file in each project folder containing the below info, check into </a:t>
            </a:r>
            <a:r>
              <a:rPr lang="en-GB" sz="1800" dirty="0" err="1"/>
              <a:t>RTC</a:t>
            </a:r>
            <a:r>
              <a:rPr lang="en-GB" sz="1800" dirty="0"/>
              <a:t>.</a:t>
            </a:r>
          </a:p>
          <a:p>
            <a:r>
              <a:rPr lang="en-GB" sz="1800" dirty="0"/>
              <a:t>Whenever swaggers or WSDL is taken from </a:t>
            </a:r>
            <a:r>
              <a:rPr lang="en-GB" sz="1800" dirty="0" err="1"/>
              <a:t>RTC</a:t>
            </a:r>
            <a:r>
              <a:rPr lang="en-GB" sz="1800" dirty="0"/>
              <a:t> for the build teams/ to embed in documents. The design team must create a snapshot to ensure the version can be recorded unambiguously </a:t>
            </a:r>
          </a:p>
          <a:p>
            <a:r>
              <a:rPr lang="en-GB" sz="1800" dirty="0"/>
              <a:t>Applies to BPM processes, IIB services, </a:t>
            </a:r>
            <a:r>
              <a:rPr lang="en-GB" sz="1800" dirty="0" err="1"/>
              <a:t>ODM</a:t>
            </a:r>
            <a:r>
              <a:rPr lang="en-GB" sz="1800" dirty="0"/>
              <a:t> Rules, </a:t>
            </a:r>
            <a:r>
              <a:rPr lang="en-GB" sz="1800" dirty="0" err="1"/>
              <a:t>Datapower</a:t>
            </a:r>
            <a:r>
              <a:rPr lang="en-GB" sz="1800" dirty="0"/>
              <a:t> on ramp decorators</a:t>
            </a:r>
          </a:p>
          <a:p>
            <a:endParaRPr lang="en-GB" dirty="0"/>
          </a:p>
        </p:txBody>
      </p:sp>
      <p:sp>
        <p:nvSpPr>
          <p:cNvPr id="4" name="TextBox 3">
            <a:extLst>
              <a:ext uri="{FF2B5EF4-FFF2-40B4-BE49-F238E27FC236}">
                <a16:creationId xmlns:a16="http://schemas.microsoft.com/office/drawing/2014/main" id="{E4FC1F91-174A-4FEF-A0B0-7524A630DC46}"/>
              </a:ext>
            </a:extLst>
          </p:cNvPr>
          <p:cNvSpPr txBox="1"/>
          <p:nvPr/>
        </p:nvSpPr>
        <p:spPr>
          <a:xfrm>
            <a:off x="288235" y="2887682"/>
            <a:ext cx="8302629" cy="3970318"/>
          </a:xfrm>
          <a:prstGeom prst="rect">
            <a:avLst/>
          </a:prstGeom>
          <a:noFill/>
        </p:spPr>
        <p:txBody>
          <a:bodyPr wrap="square" rtlCol="0">
            <a:spAutoFit/>
          </a:bodyPr>
          <a:lstStyle/>
          <a:p>
            <a:r>
              <a:rPr lang="en-GB" sz="1200" dirty="0">
                <a:latin typeface="Courier New" panose="02070309020205020404" pitchFamily="49" charset="0"/>
                <a:cs typeface="Courier New" panose="02070309020205020404" pitchFamily="49" charset="0"/>
              </a:rPr>
              <a:t># Copy this file to trace.txt in the base folder of the project (same directory as ".project" file)</a:t>
            </a:r>
          </a:p>
          <a:p>
            <a:r>
              <a:rPr lang="en-GB" sz="1200" dirty="0">
                <a:latin typeface="Courier New" panose="02070309020205020404" pitchFamily="49" charset="0"/>
                <a:cs typeface="Courier New" panose="02070309020205020404" pitchFamily="49" charset="0"/>
              </a:rPr>
              <a:t># Replace the &lt;items&gt; with the values for your component, remove those which do not apply </a:t>
            </a:r>
          </a:p>
          <a:p>
            <a:r>
              <a:rPr lang="en-GB" sz="1200" dirty="0">
                <a:latin typeface="Courier New" panose="02070309020205020404" pitchFamily="49" charset="0"/>
                <a:cs typeface="Courier New" panose="02070309020205020404" pitchFamily="49" charset="0"/>
              </a:rPr>
              <a:t># Multiline entries can be made as follows.</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DesignChangesNotInDesign</a:t>
            </a:r>
            <a:r>
              <a:rPr lang="en-GB" sz="1200" dirty="0">
                <a:latin typeface="Courier New" panose="02070309020205020404" pitchFamily="49" charset="0"/>
                <a:cs typeface="Courier New" panose="02070309020205020404" pitchFamily="49" charset="0"/>
              </a:rPr>
              <a:t>= This is a multiline \</a:t>
            </a:r>
          </a:p>
          <a:p>
            <a:r>
              <a:rPr lang="en-GB" sz="1200" dirty="0">
                <a:latin typeface="Courier New" panose="02070309020205020404" pitchFamily="49" charset="0"/>
                <a:cs typeface="Courier New" panose="02070309020205020404" pitchFamily="49" charset="0"/>
              </a:rPr>
              <a:t>#                             Entry for changes not in \</a:t>
            </a:r>
          </a:p>
          <a:p>
            <a:r>
              <a:rPr lang="en-GB" sz="1200" dirty="0">
                <a:latin typeface="Courier New" panose="02070309020205020404" pitchFamily="49" charset="0"/>
                <a:cs typeface="Courier New" panose="02070309020205020404" pitchFamily="49" charset="0"/>
              </a:rPr>
              <a:t>#                             Design</a:t>
            </a:r>
          </a:p>
          <a:p>
            <a:r>
              <a:rPr lang="en-GB" sz="1200" dirty="0">
                <a:latin typeface="Courier New" panose="02070309020205020404" pitchFamily="49" charset="0"/>
                <a:cs typeface="Courier New" panose="02070309020205020404" pitchFamily="49" charset="0"/>
              </a:rPr>
              <a:t># Valid entries are</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DesignDocument</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sharepoint</a:t>
            </a:r>
            <a:r>
              <a:rPr lang="en-GB" sz="1200" dirty="0">
                <a:latin typeface="Courier New" panose="02070309020205020404" pitchFamily="49" charset="0"/>
                <a:cs typeface="Courier New" panose="02070309020205020404" pitchFamily="49" charset="0"/>
              </a:rPr>
              <a:t> link to Design&gt;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DesignChangesNotInDesign</a:t>
            </a:r>
            <a:r>
              <a:rPr lang="en-GB" sz="1200" dirty="0">
                <a:latin typeface="Courier New" panose="02070309020205020404" pitchFamily="49" charset="0"/>
                <a:cs typeface="Courier New" panose="02070309020205020404" pitchFamily="49" charset="0"/>
              </a:rPr>
              <a:t>=&lt;Note any changes which are pending in design document at time of work&gt;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WSDLSnapshot</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RTC</a:t>
            </a:r>
            <a:r>
              <a:rPr lang="en-GB" sz="1200" dirty="0">
                <a:latin typeface="Courier New" panose="02070309020205020404" pitchFamily="49" charset="0"/>
                <a:cs typeface="Courier New" panose="02070309020205020404" pitchFamily="49" charset="0"/>
              </a:rPr>
              <a:t> snapshot link to WSDL&gt;</a:t>
            </a:r>
          </a:p>
          <a:p>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SwaggerSnapshot</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RTC</a:t>
            </a:r>
            <a:r>
              <a:rPr lang="en-GB" sz="1200" dirty="0">
                <a:latin typeface="Courier New" panose="02070309020205020404" pitchFamily="49" charset="0"/>
                <a:cs typeface="Courier New" panose="02070309020205020404" pitchFamily="49" charset="0"/>
              </a:rPr>
              <a:t> snapshot link to Swagger&gt;</a:t>
            </a:r>
          </a:p>
          <a:p>
            <a:r>
              <a:rPr lang="en-GB" sz="1200" dirty="0">
                <a:latin typeface="Courier New" panose="02070309020205020404" pitchFamily="49" charset="0"/>
                <a:cs typeface="Courier New" panose="02070309020205020404" pitchFamily="49" charset="0"/>
              </a:rPr>
              <a:t>#</a:t>
            </a:r>
          </a:p>
          <a:p>
            <a:r>
              <a:rPr lang="en-GB" sz="1200" dirty="0" err="1">
                <a:latin typeface="Courier New" panose="02070309020205020404" pitchFamily="49" charset="0"/>
                <a:cs typeface="Courier New" panose="02070309020205020404" pitchFamily="49" charset="0"/>
              </a:rPr>
              <a:t>DesignDocument</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sharepoint</a:t>
            </a:r>
            <a:r>
              <a:rPr lang="en-GB" sz="1200" dirty="0">
                <a:latin typeface="Courier New" panose="02070309020205020404" pitchFamily="49" charset="0"/>
                <a:cs typeface="Courier New" panose="02070309020205020404" pitchFamily="49" charset="0"/>
              </a:rPr>
              <a:t> link to Design&gt;</a:t>
            </a:r>
          </a:p>
          <a:p>
            <a:r>
              <a:rPr lang="en-GB" sz="1200" dirty="0" err="1">
                <a:latin typeface="Courier New" panose="02070309020205020404" pitchFamily="49" charset="0"/>
                <a:cs typeface="Courier New" panose="02070309020205020404" pitchFamily="49" charset="0"/>
              </a:rPr>
              <a:t>DesignChangesNotInDesign</a:t>
            </a:r>
            <a:r>
              <a:rPr lang="en-GB" sz="1200" dirty="0">
                <a:latin typeface="Courier New" panose="02070309020205020404" pitchFamily="49" charset="0"/>
                <a:cs typeface="Courier New" panose="02070309020205020404" pitchFamily="49" charset="0"/>
              </a:rPr>
              <a:t>=&lt;Note any changes which are pending in design document at time of work&gt;</a:t>
            </a:r>
          </a:p>
          <a:p>
            <a:r>
              <a:rPr lang="en-GB" sz="1200" dirty="0" err="1">
                <a:latin typeface="Courier New" panose="02070309020205020404" pitchFamily="49" charset="0"/>
                <a:cs typeface="Courier New" panose="02070309020205020404" pitchFamily="49" charset="0"/>
              </a:rPr>
              <a:t>WSDLSnapshot</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RTC</a:t>
            </a:r>
            <a:r>
              <a:rPr lang="en-GB" sz="1200" dirty="0">
                <a:latin typeface="Courier New" panose="02070309020205020404" pitchFamily="49" charset="0"/>
                <a:cs typeface="Courier New" panose="02070309020205020404" pitchFamily="49" charset="0"/>
              </a:rPr>
              <a:t> snapshot link to WSDL&gt;</a:t>
            </a:r>
          </a:p>
          <a:p>
            <a:r>
              <a:rPr lang="en-GB" sz="1200" dirty="0" err="1">
                <a:latin typeface="Courier New" panose="02070309020205020404" pitchFamily="49" charset="0"/>
                <a:cs typeface="Courier New" panose="02070309020205020404" pitchFamily="49" charset="0"/>
              </a:rPr>
              <a:t>SwaggerSnapshot</a:t>
            </a:r>
            <a:r>
              <a:rPr lang="en-GB" sz="1200" dirty="0">
                <a:latin typeface="Courier New" panose="02070309020205020404" pitchFamily="49" charset="0"/>
                <a:cs typeface="Courier New" panose="02070309020205020404" pitchFamily="49" charset="0"/>
              </a:rPr>
              <a:t>=&lt;</a:t>
            </a:r>
            <a:r>
              <a:rPr lang="en-GB" sz="1200" dirty="0" err="1">
                <a:latin typeface="Courier New" panose="02070309020205020404" pitchFamily="49" charset="0"/>
                <a:cs typeface="Courier New" panose="02070309020205020404" pitchFamily="49" charset="0"/>
              </a:rPr>
              <a:t>RTC</a:t>
            </a:r>
            <a:r>
              <a:rPr lang="en-GB" sz="1200" dirty="0">
                <a:latin typeface="Courier New" panose="02070309020205020404" pitchFamily="49" charset="0"/>
                <a:cs typeface="Courier New" panose="02070309020205020404" pitchFamily="49" charset="0"/>
              </a:rPr>
              <a:t> snapshot link to Swagger&gt;</a:t>
            </a:r>
          </a:p>
          <a:p>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997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825D6-6084-4630-9805-8687520220F0}"/>
              </a:ext>
            </a:extLst>
          </p:cNvPr>
          <p:cNvSpPr>
            <a:spLocks noGrp="1"/>
          </p:cNvSpPr>
          <p:nvPr>
            <p:ph type="title"/>
          </p:nvPr>
        </p:nvSpPr>
        <p:spPr/>
        <p:txBody>
          <a:bodyPr/>
          <a:lstStyle/>
          <a:p>
            <a:r>
              <a:rPr lang="en-GB" dirty="0"/>
              <a:t>Process/Responsibilities</a:t>
            </a:r>
          </a:p>
        </p:txBody>
      </p:sp>
      <p:graphicFrame>
        <p:nvGraphicFramePr>
          <p:cNvPr id="4" name="Content Placeholder 3">
            <a:extLst>
              <a:ext uri="{FF2B5EF4-FFF2-40B4-BE49-F238E27FC236}">
                <a16:creationId xmlns:a16="http://schemas.microsoft.com/office/drawing/2014/main" id="{2863288B-184E-456F-B124-151E39CDDC3E}"/>
              </a:ext>
            </a:extLst>
          </p:cNvPr>
          <p:cNvGraphicFramePr>
            <a:graphicFrameLocks noGrp="1"/>
          </p:cNvGraphicFramePr>
          <p:nvPr>
            <p:ph idx="1"/>
            <p:extLst>
              <p:ext uri="{D42A27DB-BD31-4B8C-83A1-F6EECF244321}">
                <p14:modId xmlns:p14="http://schemas.microsoft.com/office/powerpoint/2010/main" val="2340259108"/>
              </p:ext>
            </p:extLst>
          </p:nvPr>
        </p:nvGraphicFramePr>
        <p:xfrm>
          <a:off x="381000" y="843744"/>
          <a:ext cx="8305800" cy="1735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F795B04-BD1A-4022-9B81-F5EEA75B7E24}"/>
              </a:ext>
            </a:extLst>
          </p:cNvPr>
          <p:cNvSpPr txBox="1"/>
          <p:nvPr/>
        </p:nvSpPr>
        <p:spPr>
          <a:xfrm>
            <a:off x="381000" y="2801938"/>
            <a:ext cx="8193157" cy="4031873"/>
          </a:xfrm>
          <a:prstGeom prst="rect">
            <a:avLst/>
          </a:prstGeom>
          <a:noFill/>
        </p:spPr>
        <p:txBody>
          <a:bodyPr wrap="square" rtlCol="0">
            <a:spAutoFit/>
          </a:bodyPr>
          <a:lstStyle/>
          <a:p>
            <a:r>
              <a:rPr lang="en-GB" sz="1600" dirty="0"/>
              <a:t>The </a:t>
            </a:r>
            <a:r>
              <a:rPr lang="en-GB" sz="1600" b="1" dirty="0"/>
              <a:t>design team </a:t>
            </a:r>
            <a:r>
              <a:rPr lang="en-GB" sz="1600" dirty="0"/>
              <a:t>would create the details in the trace.txt file and add to an appendix in the design document. There would be one per operation in </a:t>
            </a:r>
            <a:r>
              <a:rPr lang="en-GB" sz="1600" dirty="0" err="1"/>
              <a:t>ESB</a:t>
            </a:r>
            <a:r>
              <a:rPr lang="en-GB" sz="1600" dirty="0"/>
              <a:t> services, one per flow for BPM, one per rule for </a:t>
            </a:r>
            <a:r>
              <a:rPr lang="en-GB" sz="1600" dirty="0" err="1"/>
              <a:t>ODM</a:t>
            </a:r>
            <a:r>
              <a:rPr lang="en-GB" sz="1600" dirty="0"/>
              <a:t> . The same one would be used for </a:t>
            </a:r>
            <a:r>
              <a:rPr lang="en-GB" sz="1600" dirty="0" err="1"/>
              <a:t>datapower</a:t>
            </a:r>
            <a:r>
              <a:rPr lang="en-GB" sz="1600" dirty="0"/>
              <a:t> on ramp decorators if the </a:t>
            </a:r>
            <a:r>
              <a:rPr lang="en-GB" sz="1600" dirty="0" err="1"/>
              <a:t>ESB</a:t>
            </a:r>
            <a:r>
              <a:rPr lang="en-GB" sz="1600" dirty="0"/>
              <a:t>/BPM is exposed externally. The design team will need to snapshot the design stream and link to the WSDL/swagger file in the snapshot to ensure the exact same set of source files are found when following the link. Linking without snapshotting will mean the latest version is found which may not be the version desired.</a:t>
            </a:r>
          </a:p>
          <a:p>
            <a:endParaRPr lang="en-GB" sz="1600" dirty="0"/>
          </a:p>
          <a:p>
            <a:r>
              <a:rPr lang="en-GB" sz="1600" dirty="0"/>
              <a:t>The </a:t>
            </a:r>
            <a:r>
              <a:rPr lang="en-GB" sz="1600" b="1" dirty="0"/>
              <a:t>developer</a:t>
            </a:r>
            <a:r>
              <a:rPr lang="en-GB" sz="1600" dirty="0"/>
              <a:t> would copy the details from the design into a trace.txt file in the root directory of the project corresponding to the new/changed operation.</a:t>
            </a:r>
          </a:p>
          <a:p>
            <a:r>
              <a:rPr lang="en-GB" sz="1600" dirty="0"/>
              <a:t>If the developer is making changes ahead of design changes, this can be noted in the trace.txt file</a:t>
            </a:r>
          </a:p>
          <a:p>
            <a:endParaRPr lang="en-GB" sz="1600" dirty="0"/>
          </a:p>
          <a:p>
            <a:r>
              <a:rPr lang="en-GB" sz="1600" dirty="0"/>
              <a:t>The </a:t>
            </a:r>
            <a:r>
              <a:rPr lang="en-GB" sz="1600" b="1" dirty="0"/>
              <a:t>DTF scripts </a:t>
            </a:r>
            <a:r>
              <a:rPr lang="en-GB" sz="1600" dirty="0"/>
              <a:t>snapshot the trace.txt file in </a:t>
            </a:r>
            <a:r>
              <a:rPr lang="en-GB" sz="1600" dirty="0" err="1"/>
              <a:t>RTC</a:t>
            </a:r>
            <a:r>
              <a:rPr lang="en-GB" sz="1600" dirty="0"/>
              <a:t> as part of the </a:t>
            </a:r>
            <a:r>
              <a:rPr lang="en-GB" sz="1400" dirty="0"/>
              <a:t>b</a:t>
            </a:r>
            <a:r>
              <a:rPr lang="en-GB" sz="1600" dirty="0"/>
              <a:t>uild</a:t>
            </a:r>
          </a:p>
          <a:p>
            <a:r>
              <a:rPr lang="en-GB" sz="1600" dirty="0"/>
              <a:t> process. The </a:t>
            </a:r>
            <a:r>
              <a:rPr lang="en-GB" sz="1600" dirty="0" err="1"/>
              <a:t>UCD</a:t>
            </a:r>
            <a:r>
              <a:rPr lang="en-GB" sz="1600" dirty="0"/>
              <a:t> component creation scripts push the snapshot </a:t>
            </a:r>
          </a:p>
          <a:p>
            <a:r>
              <a:rPr lang="en-GB" sz="1600" dirty="0"/>
              <a:t>name into </a:t>
            </a:r>
            <a:r>
              <a:rPr lang="en-GB" sz="1600" dirty="0" err="1"/>
              <a:t>UCD</a:t>
            </a:r>
            <a:r>
              <a:rPr lang="en-GB" sz="1600" dirty="0"/>
              <a:t> component versions.</a:t>
            </a:r>
          </a:p>
        </p:txBody>
      </p:sp>
    </p:spTree>
    <p:extLst>
      <p:ext uri="{BB962C8B-B14F-4D97-AF65-F5344CB8AC3E}">
        <p14:creationId xmlns:p14="http://schemas.microsoft.com/office/powerpoint/2010/main" val="373296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D5C75-3018-4A90-AA6F-AAAA06BDE4ED}"/>
              </a:ext>
            </a:extLst>
          </p:cNvPr>
          <p:cNvSpPr>
            <a:spLocks noGrp="1"/>
          </p:cNvSpPr>
          <p:nvPr>
            <p:ph type="title"/>
          </p:nvPr>
        </p:nvSpPr>
        <p:spPr/>
        <p:txBody>
          <a:bodyPr/>
          <a:lstStyle/>
          <a:p>
            <a:r>
              <a:rPr lang="en-GB" dirty="0"/>
              <a:t>Tracing mechanism</a:t>
            </a:r>
          </a:p>
        </p:txBody>
      </p:sp>
      <p:sp>
        <p:nvSpPr>
          <p:cNvPr id="3" name="Content Placeholder 2">
            <a:extLst>
              <a:ext uri="{FF2B5EF4-FFF2-40B4-BE49-F238E27FC236}">
                <a16:creationId xmlns:a16="http://schemas.microsoft.com/office/drawing/2014/main" id="{E688A2A9-C75E-49F4-9E17-66172282781C}"/>
              </a:ext>
            </a:extLst>
          </p:cNvPr>
          <p:cNvSpPr>
            <a:spLocks noGrp="1"/>
          </p:cNvSpPr>
          <p:nvPr>
            <p:ph idx="1"/>
          </p:nvPr>
        </p:nvSpPr>
        <p:spPr>
          <a:xfrm>
            <a:off x="381000" y="1066800"/>
            <a:ext cx="8305800" cy="6872651"/>
          </a:xfrm>
        </p:spPr>
        <p:txBody>
          <a:bodyPr/>
          <a:lstStyle/>
          <a:p>
            <a:r>
              <a:rPr lang="en-GB" sz="2000" dirty="0"/>
              <a:t>In </a:t>
            </a:r>
            <a:r>
              <a:rPr lang="en-GB" sz="2000" dirty="0" err="1"/>
              <a:t>UCD</a:t>
            </a:r>
            <a:r>
              <a:rPr lang="en-GB" sz="2000" dirty="0"/>
              <a:t>:</a:t>
            </a:r>
          </a:p>
          <a:p>
            <a:pPr lvl="1"/>
            <a:r>
              <a:rPr lang="en-GB" sz="2000" dirty="0"/>
              <a:t>locate the component in the environment</a:t>
            </a:r>
          </a:p>
          <a:p>
            <a:pPr lvl="1"/>
            <a:r>
              <a:rPr lang="en-GB" sz="2000" dirty="0"/>
              <a:t>Click the version</a:t>
            </a:r>
          </a:p>
          <a:p>
            <a:pPr lvl="1"/>
            <a:r>
              <a:rPr lang="en-GB" sz="2000" dirty="0"/>
              <a:t>Click show details</a:t>
            </a:r>
          </a:p>
          <a:p>
            <a:pPr lvl="1"/>
            <a:r>
              <a:rPr lang="en-GB" sz="2000" dirty="0"/>
              <a:t>Click Build Result</a:t>
            </a:r>
          </a:p>
          <a:p>
            <a:pPr lvl="1"/>
            <a:r>
              <a:rPr lang="en-GB" sz="2000" dirty="0"/>
              <a:t>Click Snapshot</a:t>
            </a:r>
          </a:p>
          <a:p>
            <a:r>
              <a:rPr lang="en-GB" sz="2000" dirty="0"/>
              <a:t>In </a:t>
            </a:r>
            <a:r>
              <a:rPr lang="en-GB" sz="2000" dirty="0" err="1"/>
              <a:t>RTC</a:t>
            </a:r>
            <a:r>
              <a:rPr lang="en-GB" sz="2000" dirty="0"/>
              <a:t> (build stream):</a:t>
            </a:r>
          </a:p>
          <a:p>
            <a:pPr lvl="1"/>
            <a:r>
              <a:rPr lang="en-GB" sz="2000" dirty="0"/>
              <a:t>Choose the component and locate the project for the service</a:t>
            </a:r>
          </a:p>
          <a:p>
            <a:pPr lvl="1"/>
            <a:r>
              <a:rPr lang="en-GB" sz="2000" dirty="0"/>
              <a:t>Download the artefact trace.txt</a:t>
            </a:r>
          </a:p>
          <a:p>
            <a:r>
              <a:rPr lang="en-GB" sz="2000" dirty="0"/>
              <a:t>From the trace.txt:</a:t>
            </a:r>
          </a:p>
          <a:p>
            <a:pPr lvl="1"/>
            <a:r>
              <a:rPr lang="en-GB" sz="2000" dirty="0"/>
              <a:t>Follow link to design (</a:t>
            </a:r>
            <a:r>
              <a:rPr lang="en-GB" sz="2000" dirty="0" err="1"/>
              <a:t>sharepoint</a:t>
            </a:r>
            <a:r>
              <a:rPr lang="en-GB" sz="2000" dirty="0"/>
              <a:t>)</a:t>
            </a:r>
          </a:p>
          <a:p>
            <a:pPr lvl="1"/>
            <a:r>
              <a:rPr lang="en-GB" sz="2000" dirty="0"/>
              <a:t>Follow link to swagger/WSDL (</a:t>
            </a:r>
            <a:r>
              <a:rPr lang="en-GB" sz="2000" dirty="0" err="1"/>
              <a:t>RTC</a:t>
            </a:r>
            <a:r>
              <a:rPr lang="en-GB" sz="2000" dirty="0"/>
              <a:t>)</a:t>
            </a:r>
          </a:p>
          <a:p>
            <a:r>
              <a:rPr lang="en-GB" sz="2000" dirty="0"/>
              <a:t>In </a:t>
            </a:r>
            <a:r>
              <a:rPr lang="en-GB" sz="2000" dirty="0" err="1"/>
              <a:t>RTC</a:t>
            </a:r>
            <a:r>
              <a:rPr lang="en-GB" sz="2000" dirty="0"/>
              <a:t> (design stream):</a:t>
            </a:r>
          </a:p>
          <a:p>
            <a:pPr lvl="1"/>
            <a:r>
              <a:rPr lang="en-GB" sz="2000" dirty="0"/>
              <a:t>For the swagger/WSDL the file can be examined</a:t>
            </a:r>
          </a:p>
          <a:p>
            <a:pPr marL="334565" lvl="1" indent="0">
              <a:buNone/>
            </a:pPr>
            <a:r>
              <a:rPr lang="en-GB" sz="2000" dirty="0"/>
              <a:t> in the </a:t>
            </a:r>
            <a:r>
              <a:rPr lang="en-GB" sz="2000" dirty="0" err="1"/>
              <a:t>RTC</a:t>
            </a:r>
            <a:r>
              <a:rPr lang="en-GB" sz="2000" dirty="0"/>
              <a:t> web client or downloaded.</a:t>
            </a:r>
            <a:r>
              <a:rPr lang="en-GB" dirty="0"/>
              <a:t> </a:t>
            </a:r>
          </a:p>
          <a:p>
            <a:pPr lvl="1"/>
            <a:endParaRPr lang="en-GB" dirty="0"/>
          </a:p>
          <a:p>
            <a:pPr lvl="1"/>
            <a:endParaRPr lang="en-GB" dirty="0"/>
          </a:p>
          <a:p>
            <a:endParaRPr lang="en-GB" dirty="0"/>
          </a:p>
        </p:txBody>
      </p:sp>
    </p:spTree>
    <p:extLst>
      <p:ext uri="{BB962C8B-B14F-4D97-AF65-F5344CB8AC3E}">
        <p14:creationId xmlns:p14="http://schemas.microsoft.com/office/powerpoint/2010/main" val="47436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9447-34F1-47BB-9860-237F917D6A3F}"/>
              </a:ext>
            </a:extLst>
          </p:cNvPr>
          <p:cNvSpPr>
            <a:spLocks noGrp="1"/>
          </p:cNvSpPr>
          <p:nvPr>
            <p:ph type="title"/>
          </p:nvPr>
        </p:nvSpPr>
        <p:spPr/>
        <p:txBody>
          <a:bodyPr/>
          <a:lstStyle/>
          <a:p>
            <a:r>
              <a:rPr lang="en-GB" dirty="0"/>
              <a:t>Extending the solution</a:t>
            </a:r>
          </a:p>
        </p:txBody>
      </p:sp>
      <p:sp>
        <p:nvSpPr>
          <p:cNvPr id="3" name="Content Placeholder 2">
            <a:extLst>
              <a:ext uri="{FF2B5EF4-FFF2-40B4-BE49-F238E27FC236}">
                <a16:creationId xmlns:a16="http://schemas.microsoft.com/office/drawing/2014/main" id="{430A5F7D-C735-4894-B045-DDF531BBECDF}"/>
              </a:ext>
            </a:extLst>
          </p:cNvPr>
          <p:cNvSpPr>
            <a:spLocks noGrp="1"/>
          </p:cNvSpPr>
          <p:nvPr>
            <p:ph idx="1"/>
          </p:nvPr>
        </p:nvSpPr>
        <p:spPr>
          <a:xfrm>
            <a:off x="381000" y="1066800"/>
            <a:ext cx="8305800" cy="5213735"/>
          </a:xfrm>
        </p:spPr>
        <p:txBody>
          <a:bodyPr/>
          <a:lstStyle/>
          <a:p>
            <a:r>
              <a:rPr lang="en-GB" sz="2000" dirty="0"/>
              <a:t>When the components are imported into </a:t>
            </a:r>
            <a:r>
              <a:rPr lang="en-GB" sz="2000" dirty="0" err="1"/>
              <a:t>UCD</a:t>
            </a:r>
            <a:r>
              <a:rPr lang="en-GB" sz="2000" dirty="0"/>
              <a:t> the links/info from the “trace.txt” can be added as “links” to the component version. This way whenever anyone logs into </a:t>
            </a:r>
            <a:r>
              <a:rPr lang="en-GB" sz="2000" dirty="0" err="1"/>
              <a:t>UCD</a:t>
            </a:r>
            <a:r>
              <a:rPr lang="en-GB" sz="2000" dirty="0"/>
              <a:t> and looks at an environment they can go from the component version to the Design/Swagger with a click. This would make the traceability simpler at a cost of complicating the component creation scripts. The format of the trace.txt file is that of a java properties file, to make this extension as simple as possible if adopted in the future.</a:t>
            </a:r>
          </a:p>
          <a:p>
            <a:endParaRPr lang="en-GB" sz="2000" dirty="0"/>
          </a:p>
          <a:p>
            <a:r>
              <a:rPr lang="en-GB" sz="2000" dirty="0" err="1"/>
              <a:t>UCD</a:t>
            </a:r>
            <a:r>
              <a:rPr lang="en-GB" sz="2000" dirty="0"/>
              <a:t>:</a:t>
            </a:r>
          </a:p>
          <a:p>
            <a:pPr lvl="1"/>
            <a:r>
              <a:rPr lang="en-GB" sz="2000" dirty="0"/>
              <a:t>Locate the component in the environment</a:t>
            </a:r>
          </a:p>
          <a:p>
            <a:pPr lvl="1"/>
            <a:r>
              <a:rPr lang="en-GB" sz="2000" dirty="0"/>
              <a:t>Click the version</a:t>
            </a:r>
          </a:p>
          <a:p>
            <a:pPr lvl="1"/>
            <a:r>
              <a:rPr lang="en-GB" sz="2000" dirty="0"/>
              <a:t>Click show details</a:t>
            </a:r>
          </a:p>
          <a:p>
            <a:pPr lvl="1"/>
            <a:r>
              <a:rPr lang="en-GB" sz="2000" dirty="0"/>
              <a:t>Click &lt;design document/swagger/WSDL link&gt;</a:t>
            </a:r>
          </a:p>
          <a:p>
            <a:endParaRPr lang="en-GB" sz="2000" dirty="0"/>
          </a:p>
        </p:txBody>
      </p:sp>
      <p:pic>
        <p:nvPicPr>
          <p:cNvPr id="4" name="Picture 3">
            <a:extLst>
              <a:ext uri="{FF2B5EF4-FFF2-40B4-BE49-F238E27FC236}">
                <a16:creationId xmlns:a16="http://schemas.microsoft.com/office/drawing/2014/main" id="{DBE9E3FB-B2E3-4982-8A70-7B97EE0953B1}"/>
              </a:ext>
            </a:extLst>
          </p:cNvPr>
          <p:cNvPicPr>
            <a:picLocks noChangeAspect="1"/>
          </p:cNvPicPr>
          <p:nvPr/>
        </p:nvPicPr>
        <p:blipFill>
          <a:blip r:embed="rId2"/>
          <a:stretch>
            <a:fillRect/>
          </a:stretch>
        </p:blipFill>
        <p:spPr>
          <a:xfrm>
            <a:off x="5923721" y="3430149"/>
            <a:ext cx="3127513" cy="1658686"/>
          </a:xfrm>
          <a:prstGeom prst="rect">
            <a:avLst/>
          </a:prstGeom>
        </p:spPr>
      </p:pic>
    </p:spTree>
    <p:extLst>
      <p:ext uri="{BB962C8B-B14F-4D97-AF65-F5344CB8AC3E}">
        <p14:creationId xmlns:p14="http://schemas.microsoft.com/office/powerpoint/2010/main" val="246827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1789-A7EB-45C9-B6FE-7986E5AA22E3}"/>
              </a:ext>
            </a:extLst>
          </p:cNvPr>
          <p:cNvSpPr>
            <a:spLocks noGrp="1"/>
          </p:cNvSpPr>
          <p:nvPr>
            <p:ph type="title"/>
          </p:nvPr>
        </p:nvSpPr>
        <p:spPr/>
        <p:txBody>
          <a:bodyPr/>
          <a:lstStyle/>
          <a:p>
            <a:r>
              <a:rPr lang="en-GB" dirty="0"/>
              <a:t>Limitations + Potential further extension</a:t>
            </a:r>
          </a:p>
        </p:txBody>
      </p:sp>
      <p:sp>
        <p:nvSpPr>
          <p:cNvPr id="3" name="Content Placeholder 2">
            <a:extLst>
              <a:ext uri="{FF2B5EF4-FFF2-40B4-BE49-F238E27FC236}">
                <a16:creationId xmlns:a16="http://schemas.microsoft.com/office/drawing/2014/main" id="{14F0CA1A-F36B-4B79-8210-7AB59AE5AA50}"/>
              </a:ext>
            </a:extLst>
          </p:cNvPr>
          <p:cNvSpPr>
            <a:spLocks noGrp="1"/>
          </p:cNvSpPr>
          <p:nvPr>
            <p:ph idx="1"/>
          </p:nvPr>
        </p:nvSpPr>
        <p:spPr>
          <a:xfrm>
            <a:off x="381000" y="1066800"/>
            <a:ext cx="8305800" cy="4955203"/>
          </a:xfrm>
        </p:spPr>
        <p:txBody>
          <a:bodyPr/>
          <a:lstStyle/>
          <a:p>
            <a:pPr marL="0" indent="0">
              <a:buNone/>
            </a:pPr>
            <a:r>
              <a:rPr lang="en-GB" sz="2000" dirty="0"/>
              <a:t>Limitations</a:t>
            </a:r>
          </a:p>
          <a:p>
            <a:r>
              <a:rPr lang="en-GB" sz="1800" dirty="0"/>
              <a:t>Solution requires the designer to create and correctly update the ‘trace.txt’ file in the design document, then the developers to update it. This should be checked as part of design/code review, but is subject to human error</a:t>
            </a:r>
          </a:p>
          <a:p>
            <a:r>
              <a:rPr lang="en-GB" sz="1800" dirty="0"/>
              <a:t>The </a:t>
            </a:r>
            <a:r>
              <a:rPr lang="en-GB" sz="1800" dirty="0" err="1"/>
              <a:t>sharepoint</a:t>
            </a:r>
            <a:r>
              <a:rPr lang="en-GB" sz="1800" dirty="0"/>
              <a:t> links are fragile, and will break if objects move in </a:t>
            </a:r>
            <a:r>
              <a:rPr lang="en-GB" sz="1800" dirty="0" err="1"/>
              <a:t>sharepoint</a:t>
            </a:r>
            <a:r>
              <a:rPr lang="en-GB" sz="1800" dirty="0"/>
              <a:t>.</a:t>
            </a:r>
          </a:p>
          <a:p>
            <a:r>
              <a:rPr lang="en-GB" sz="1800" dirty="0"/>
              <a:t>Rigorously consistency in the trace.txt file text and location is needed in the project file to allow automated handling</a:t>
            </a:r>
          </a:p>
          <a:p>
            <a:r>
              <a:rPr lang="en-GB" sz="1800" dirty="0"/>
              <a:t>For services deployed in the legacy manner to the </a:t>
            </a:r>
            <a:r>
              <a:rPr lang="en-GB" sz="1800" dirty="0" err="1"/>
              <a:t>ESB</a:t>
            </a:r>
            <a:r>
              <a:rPr lang="en-GB" sz="1800" dirty="0"/>
              <a:t> with one .bar file for several operations this will not be possible. This will make tracing only possible if the execution group where the component is deployed is already know. Currently this varies environment to environment.</a:t>
            </a:r>
          </a:p>
          <a:p>
            <a:pPr marL="0" indent="0">
              <a:buNone/>
            </a:pPr>
            <a:r>
              <a:rPr lang="en-GB" dirty="0"/>
              <a:t>Further extension</a:t>
            </a:r>
          </a:p>
          <a:p>
            <a:r>
              <a:rPr lang="en-GB" sz="1800" dirty="0"/>
              <a:t>Could also link to </a:t>
            </a:r>
            <a:r>
              <a:rPr lang="en-GB" sz="1800" dirty="0" err="1"/>
              <a:t>centrasite</a:t>
            </a:r>
            <a:r>
              <a:rPr lang="en-GB" sz="1800" dirty="0"/>
              <a:t> service definitions</a:t>
            </a:r>
          </a:p>
          <a:p>
            <a:r>
              <a:rPr lang="en-GB" sz="1800" dirty="0"/>
              <a:t>Some validation of the trace.txt links could occur during the build or </a:t>
            </a:r>
            <a:r>
              <a:rPr lang="en-GB" sz="1800" dirty="0" err="1"/>
              <a:t>RTC</a:t>
            </a:r>
            <a:r>
              <a:rPr lang="en-GB" sz="1800" dirty="0"/>
              <a:t> check in phase.</a:t>
            </a:r>
            <a:endParaRPr lang="en-GB" sz="1400" dirty="0"/>
          </a:p>
        </p:txBody>
      </p:sp>
    </p:spTree>
    <p:extLst>
      <p:ext uri="{BB962C8B-B14F-4D97-AF65-F5344CB8AC3E}">
        <p14:creationId xmlns:p14="http://schemas.microsoft.com/office/powerpoint/2010/main" val="25251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E7D8-A713-4E06-A033-1C49C12357E7}"/>
              </a:ext>
            </a:extLst>
          </p:cNvPr>
          <p:cNvSpPr>
            <a:spLocks noGrp="1"/>
          </p:cNvSpPr>
          <p:nvPr>
            <p:ph type="title"/>
          </p:nvPr>
        </p:nvSpPr>
        <p:spPr/>
        <p:txBody>
          <a:bodyPr/>
          <a:lstStyle/>
          <a:p>
            <a:r>
              <a:rPr lang="en-GB" dirty="0"/>
              <a:t>Recommendation: KISS</a:t>
            </a:r>
          </a:p>
        </p:txBody>
      </p:sp>
      <p:sp>
        <p:nvSpPr>
          <p:cNvPr id="3" name="Content Placeholder 2">
            <a:extLst>
              <a:ext uri="{FF2B5EF4-FFF2-40B4-BE49-F238E27FC236}">
                <a16:creationId xmlns:a16="http://schemas.microsoft.com/office/drawing/2014/main" id="{E555ECAF-8321-4308-9D43-0793213DA703}"/>
              </a:ext>
            </a:extLst>
          </p:cNvPr>
          <p:cNvSpPr>
            <a:spLocks noGrp="1"/>
          </p:cNvSpPr>
          <p:nvPr>
            <p:ph idx="1"/>
          </p:nvPr>
        </p:nvSpPr>
        <p:spPr>
          <a:xfrm>
            <a:off x="381000" y="1066800"/>
            <a:ext cx="8305800" cy="5693866"/>
          </a:xfrm>
        </p:spPr>
        <p:txBody>
          <a:bodyPr/>
          <a:lstStyle/>
          <a:p>
            <a:pPr marL="0" indent="0">
              <a:buNone/>
            </a:pPr>
            <a:r>
              <a:rPr lang="en-GB" sz="2000" dirty="0"/>
              <a:t>Initially do the minimum to make </a:t>
            </a:r>
            <a:r>
              <a:rPr lang="en-GB" sz="2000" dirty="0" err="1"/>
              <a:t>tracability</a:t>
            </a:r>
            <a:r>
              <a:rPr lang="en-GB" sz="2000" dirty="0"/>
              <a:t> possible. Consider the extension options at a later date if tracing is frequently required or proves useful.</a:t>
            </a:r>
          </a:p>
          <a:p>
            <a:pPr marL="0" indent="0">
              <a:buNone/>
            </a:pPr>
            <a:endParaRPr lang="en-GB" sz="2000" u="sng" dirty="0"/>
          </a:p>
          <a:p>
            <a:pPr marL="0" indent="0">
              <a:buNone/>
            </a:pPr>
            <a:r>
              <a:rPr lang="en-GB" sz="2000" u="sng" dirty="0"/>
              <a:t>Recommendation:</a:t>
            </a:r>
          </a:p>
          <a:p>
            <a:pPr marL="0" indent="0">
              <a:buNone/>
            </a:pPr>
            <a:r>
              <a:rPr lang="en-GB" sz="2000" dirty="0"/>
              <a:t>Designers create trace.txt in design appendixes. This will be validated as part of design review.</a:t>
            </a:r>
          </a:p>
          <a:p>
            <a:pPr marL="0" indent="0">
              <a:buNone/>
            </a:pPr>
            <a:r>
              <a:rPr lang="en-GB" sz="2000" dirty="0"/>
              <a:t>Developers add trace.txt in project folders, this will be validated in code review.</a:t>
            </a:r>
          </a:p>
          <a:p>
            <a:pPr marL="0" indent="0">
              <a:buNone/>
            </a:pPr>
            <a:endParaRPr lang="en-GB" sz="2000" dirty="0"/>
          </a:p>
          <a:p>
            <a:pPr marL="0" indent="0">
              <a:buNone/>
            </a:pPr>
            <a:r>
              <a:rPr lang="en-GB" sz="2000" u="sng" dirty="0"/>
              <a:t>Action</a:t>
            </a:r>
          </a:p>
          <a:p>
            <a:pPr marL="0" indent="0">
              <a:buNone/>
            </a:pPr>
            <a:r>
              <a:rPr lang="en-GB" sz="2000" dirty="0"/>
              <a:t>Pick a service prove this works and document process</a:t>
            </a:r>
          </a:p>
          <a:p>
            <a:pPr marL="0" indent="0">
              <a:buNone/>
            </a:pPr>
            <a:r>
              <a:rPr lang="en-GB" sz="2000" dirty="0"/>
              <a:t>Communicate change to developers and design team</a:t>
            </a:r>
          </a:p>
          <a:p>
            <a:pPr marL="0" indent="0">
              <a:buNone/>
            </a:pPr>
            <a:r>
              <a:rPr lang="en-GB" sz="2000" dirty="0"/>
              <a:t>Add to design template</a:t>
            </a:r>
          </a:p>
          <a:p>
            <a:pPr marL="0" indent="0">
              <a:buNone/>
            </a:pPr>
            <a:r>
              <a:rPr lang="en-GB" sz="2000" dirty="0"/>
              <a:t>Design review checklist</a:t>
            </a:r>
          </a:p>
          <a:p>
            <a:pPr marL="0" indent="0">
              <a:buNone/>
            </a:pPr>
            <a:r>
              <a:rPr lang="en-GB" sz="2000" dirty="0"/>
              <a:t>Code review checklist</a:t>
            </a:r>
          </a:p>
        </p:txBody>
      </p:sp>
    </p:spTree>
    <p:extLst>
      <p:ext uri="{BB962C8B-B14F-4D97-AF65-F5344CB8AC3E}">
        <p14:creationId xmlns:p14="http://schemas.microsoft.com/office/powerpoint/2010/main" val="3920324359"/>
      </p:ext>
    </p:extLst>
  </p:cSld>
  <p:clrMapOvr>
    <a:masterClrMapping/>
  </p:clrMapOvr>
</p:sld>
</file>

<file path=ppt/theme/theme1.xml><?xml version="1.0" encoding="utf-8"?>
<a:theme xmlns:a="http://schemas.openxmlformats.org/drawingml/2006/main" name="Nationwide Standard Content Slides">
  <a:themeElements>
    <a:clrScheme name="Nationwide Colours">
      <a:dk1>
        <a:srgbClr val="004A8F"/>
      </a:dk1>
      <a:lt1>
        <a:sysClr val="window" lastClr="FFFFFF"/>
      </a:lt1>
      <a:dk2>
        <a:srgbClr val="ED1C24"/>
      </a:dk2>
      <a:lt2>
        <a:srgbClr val="E1E1E1"/>
      </a:lt2>
      <a:accent1>
        <a:srgbClr val="A0A3A6"/>
      </a:accent1>
      <a:accent2>
        <a:srgbClr val="4495D1"/>
      </a:accent2>
      <a:accent3>
        <a:srgbClr val="009DAD"/>
      </a:accent3>
      <a:accent4>
        <a:srgbClr val="F47929"/>
      </a:accent4>
      <a:accent5>
        <a:srgbClr val="5B6063"/>
      </a:accent5>
      <a:accent6>
        <a:srgbClr val="8689C3"/>
      </a:accent6>
      <a:hlink>
        <a:srgbClr val="9A0A33"/>
      </a:hlink>
      <a:folHlink>
        <a:srgbClr val="763F98"/>
      </a:folHlink>
    </a:clrScheme>
    <a:fontScheme name="Nationwid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CB1A00BB1048419CAE4DE5B0FBAFE3" ma:contentTypeVersion="0" ma:contentTypeDescription="Create a new document." ma:contentTypeScope="" ma:versionID="c5afc49ac28bb041ffa224c4ea53591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ECC2AC-5CA5-4E2A-BB79-5C4A8265FD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8AA9BFD-4AF4-498F-8AB1-1D37A42D8E00}">
  <ds:schemaRefs>
    <ds:schemaRef ds:uri="http://purl.org/dc/elements/1.1/"/>
    <ds:schemaRef ds:uri="http://schemas.microsoft.com/office/2006/documentManagement/types"/>
    <ds:schemaRef ds:uri="http://purl.org/dc/dcmitype/"/>
    <ds:schemaRef ds:uri="http://schemas.openxmlformats.org/package/2006/metadata/core-properties"/>
    <ds:schemaRef ds:uri="http://purl.org/dc/terms/"/>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86424CA4-3780-48BB-A79C-6B66F9125A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10049</TotalTime>
  <Words>1024</Words>
  <Application>Microsoft Office PowerPoint</Application>
  <PresentationFormat>On-screen Show (4:3)</PresentationFormat>
  <Paragraphs>108</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MS PGothic</vt:lpstr>
      <vt:lpstr>MS PGothic</vt:lpstr>
      <vt:lpstr>Arial</vt:lpstr>
      <vt:lpstr>Calibri</vt:lpstr>
      <vt:lpstr>Courier New</vt:lpstr>
      <vt:lpstr>Nationwide Standard Content Slides</vt:lpstr>
      <vt:lpstr>PowerPoint Presentation</vt:lpstr>
      <vt:lpstr>Tracability</vt:lpstr>
      <vt:lpstr>Solution</vt:lpstr>
      <vt:lpstr>Process/Responsibilities</vt:lpstr>
      <vt:lpstr>Tracing mechanism</vt:lpstr>
      <vt:lpstr>Extending the solution</vt:lpstr>
      <vt:lpstr>Limitations + Potential further extension</vt:lpstr>
      <vt:lpstr>Recommendation: KISS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Snigdha Parijat Bircher</dc:creator>
  <cp:lastModifiedBy>Thomas Breheny</cp:lastModifiedBy>
  <cp:revision>166</cp:revision>
  <cp:lastPrinted>2018-01-15T13:44:34Z</cp:lastPrinted>
  <dcterms:created xsi:type="dcterms:W3CDTF">2016-04-11T09:27:37Z</dcterms:created>
  <dcterms:modified xsi:type="dcterms:W3CDTF">2018-06-28T09:33:09Z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0x01010046CB1A00BB1048419CAE4DE5B0FBAFE3</vt:lpwstr>
  </property>
</Properties>
</file>