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61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3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0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0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FEA-84E2-415C-9855-2C157BC06C31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D2A3-704B-4211-81FF-AD7D04AC8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Cannonical</a:t>
            </a:r>
            <a:r>
              <a:rPr lang="en-GB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Boundary Translation</a:t>
            </a:r>
          </a:p>
        </p:txBody>
      </p:sp>
    </p:spTree>
    <p:extLst>
      <p:ext uri="{BB962C8B-B14F-4D97-AF65-F5344CB8AC3E}">
        <p14:creationId xmlns:p14="http://schemas.microsoft.com/office/powerpoint/2010/main" val="247615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3176972"/>
            <a:ext cx="165618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Je desire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pomme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452320" y="3176972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Ein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appfell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mein</a:t>
            </a:r>
            <a:r>
              <a:rPr lang="en-GB" dirty="0">
                <a:solidFill>
                  <a:schemeClr val="tx1"/>
                </a:solidFill>
              </a:rPr>
              <a:t> desire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5733256"/>
            <a:ext cx="16561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ΩℲ℮ℓ€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79912" y="4192"/>
            <a:ext cx="1656184" cy="936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₹₸₺₸£</a:t>
            </a:r>
          </a:p>
        </p:txBody>
      </p:sp>
      <p:cxnSp>
        <p:nvCxnSpPr>
          <p:cNvPr id="14" name="Straight Arrow Connector 13"/>
          <p:cNvCxnSpPr>
            <a:stCxn id="8" idx="2"/>
            <a:endCxn id="6" idx="1"/>
          </p:cNvCxnSpPr>
          <p:nvPr/>
        </p:nvCxnSpPr>
        <p:spPr>
          <a:xfrm>
            <a:off x="4608004" y="940296"/>
            <a:ext cx="2844316" cy="2704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0"/>
          </p:cNvCxnSpPr>
          <p:nvPr/>
        </p:nvCxnSpPr>
        <p:spPr>
          <a:xfrm>
            <a:off x="4608004" y="940296"/>
            <a:ext cx="0" cy="4792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5" idx="3"/>
          </p:cNvCxnSpPr>
          <p:nvPr/>
        </p:nvCxnSpPr>
        <p:spPr>
          <a:xfrm flipH="1">
            <a:off x="1763688" y="940296"/>
            <a:ext cx="2844316" cy="2704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5" idx="3"/>
          </p:cNvCxnSpPr>
          <p:nvPr/>
        </p:nvCxnSpPr>
        <p:spPr>
          <a:xfrm flipH="1">
            <a:off x="1763688" y="3645024"/>
            <a:ext cx="56886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7" idx="0"/>
          </p:cNvCxnSpPr>
          <p:nvPr/>
        </p:nvCxnSpPr>
        <p:spPr>
          <a:xfrm>
            <a:off x="1763688" y="3645024"/>
            <a:ext cx="2844316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6" idx="1"/>
          </p:cNvCxnSpPr>
          <p:nvPr/>
        </p:nvCxnSpPr>
        <p:spPr>
          <a:xfrm flipV="1">
            <a:off x="4608004" y="3645024"/>
            <a:ext cx="2844316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52120" y="3248980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 want an apple</a:t>
            </a:r>
          </a:p>
        </p:txBody>
      </p:sp>
      <p:sp>
        <p:nvSpPr>
          <p:cNvPr id="3" name="Oval 2"/>
          <p:cNvSpPr/>
          <p:nvPr/>
        </p:nvSpPr>
        <p:spPr>
          <a:xfrm>
            <a:off x="3851920" y="2960948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ESB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835696" y="1196752"/>
            <a:ext cx="5472608" cy="45559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err="1">
                <a:solidFill>
                  <a:schemeClr val="tx1"/>
                </a:solidFill>
              </a:rPr>
              <a:t>NEM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3176972"/>
            <a:ext cx="165618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Je desire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pomme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452320" y="3176972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Ein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appfell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mein</a:t>
            </a:r>
            <a:r>
              <a:rPr lang="en-GB" dirty="0">
                <a:solidFill>
                  <a:schemeClr val="tx1"/>
                </a:solidFill>
              </a:rPr>
              <a:t> desire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5845193"/>
            <a:ext cx="16561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ΩℲ℮ℓ€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79912" y="4192"/>
            <a:ext cx="1656184" cy="936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₹₸₺₸£</a:t>
            </a:r>
          </a:p>
        </p:txBody>
      </p:sp>
      <p:sp>
        <p:nvSpPr>
          <p:cNvPr id="9" name="Oval 8"/>
          <p:cNvSpPr/>
          <p:nvPr/>
        </p:nvSpPr>
        <p:spPr>
          <a:xfrm>
            <a:off x="3815916" y="1700808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 want an apple</a:t>
            </a:r>
          </a:p>
        </p:txBody>
      </p:sp>
      <p:sp>
        <p:nvSpPr>
          <p:cNvPr id="10" name="Oval 9"/>
          <p:cNvSpPr/>
          <p:nvPr/>
        </p:nvSpPr>
        <p:spPr>
          <a:xfrm>
            <a:off x="1907704" y="3248980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 want an apple</a:t>
            </a:r>
          </a:p>
        </p:txBody>
      </p:sp>
      <p:sp>
        <p:nvSpPr>
          <p:cNvPr id="11" name="Oval 10"/>
          <p:cNvSpPr/>
          <p:nvPr/>
        </p:nvSpPr>
        <p:spPr>
          <a:xfrm>
            <a:off x="3799504" y="4653136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 want an apple</a:t>
            </a:r>
          </a:p>
        </p:txBody>
      </p:sp>
      <p:cxnSp>
        <p:nvCxnSpPr>
          <p:cNvPr id="13" name="Straight Arrow Connector 12"/>
          <p:cNvCxnSpPr>
            <a:stCxn id="3" idx="6"/>
            <a:endCxn id="2" idx="2"/>
          </p:cNvCxnSpPr>
          <p:nvPr/>
        </p:nvCxnSpPr>
        <p:spPr>
          <a:xfrm>
            <a:off x="5292080" y="3645024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  <a:endCxn id="3" idx="0"/>
          </p:cNvCxnSpPr>
          <p:nvPr/>
        </p:nvCxnSpPr>
        <p:spPr>
          <a:xfrm flipH="1">
            <a:off x="4572000" y="2492896"/>
            <a:ext cx="36004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3" idx="2"/>
          </p:cNvCxnSpPr>
          <p:nvPr/>
        </p:nvCxnSpPr>
        <p:spPr>
          <a:xfrm>
            <a:off x="3491880" y="3645024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11" idx="0"/>
          </p:cNvCxnSpPr>
          <p:nvPr/>
        </p:nvCxnSpPr>
        <p:spPr>
          <a:xfrm>
            <a:off x="4572000" y="4329100"/>
            <a:ext cx="19592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>
            <a:off x="4608004" y="940296"/>
            <a:ext cx="0" cy="760512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2" idx="6"/>
          </p:cNvCxnSpPr>
          <p:nvPr/>
        </p:nvCxnSpPr>
        <p:spPr>
          <a:xfrm flipH="1">
            <a:off x="7236296" y="3645024"/>
            <a:ext cx="216024" cy="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0" idx="2"/>
          </p:cNvCxnSpPr>
          <p:nvPr/>
        </p:nvCxnSpPr>
        <p:spPr>
          <a:xfrm>
            <a:off x="1763688" y="3645024"/>
            <a:ext cx="144016" cy="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4"/>
          </p:cNvCxnSpPr>
          <p:nvPr/>
        </p:nvCxnSpPr>
        <p:spPr>
          <a:xfrm flipH="1" flipV="1">
            <a:off x="4591592" y="5445224"/>
            <a:ext cx="16412" cy="399969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1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3264" y="2037996"/>
            <a:ext cx="165618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Je desire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pomme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60132" y="1335918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Ein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appfell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mein</a:t>
            </a:r>
            <a:r>
              <a:rPr lang="en-GB" dirty="0">
                <a:solidFill>
                  <a:schemeClr val="tx1"/>
                </a:solidFill>
              </a:rPr>
              <a:t> desire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8542" y="3612503"/>
            <a:ext cx="16561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ΩℲ℮ℓ€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072709" y="38334"/>
            <a:ext cx="1656184" cy="936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₹₸₺₸£</a:t>
            </a:r>
          </a:p>
        </p:txBody>
      </p:sp>
      <p:cxnSp>
        <p:nvCxnSpPr>
          <p:cNvPr id="14" name="Straight Arrow Connector 13"/>
          <p:cNvCxnSpPr>
            <a:stCxn id="8" idx="2"/>
            <a:endCxn id="6" idx="1"/>
          </p:cNvCxnSpPr>
          <p:nvPr/>
        </p:nvCxnSpPr>
        <p:spPr>
          <a:xfrm>
            <a:off x="3900801" y="974438"/>
            <a:ext cx="1859331" cy="8295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0"/>
          </p:cNvCxnSpPr>
          <p:nvPr/>
        </p:nvCxnSpPr>
        <p:spPr>
          <a:xfrm>
            <a:off x="3900801" y="974438"/>
            <a:ext cx="1485833" cy="2638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5" idx="3"/>
          </p:cNvCxnSpPr>
          <p:nvPr/>
        </p:nvCxnSpPr>
        <p:spPr>
          <a:xfrm flipH="1">
            <a:off x="2369448" y="974438"/>
            <a:ext cx="1531353" cy="1531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5" idx="3"/>
          </p:cNvCxnSpPr>
          <p:nvPr/>
        </p:nvCxnSpPr>
        <p:spPr>
          <a:xfrm flipH="1">
            <a:off x="2369448" y="1803970"/>
            <a:ext cx="3390684" cy="7020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7" idx="0"/>
          </p:cNvCxnSpPr>
          <p:nvPr/>
        </p:nvCxnSpPr>
        <p:spPr>
          <a:xfrm>
            <a:off x="2369448" y="2506048"/>
            <a:ext cx="3017186" cy="1106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6" idx="1"/>
          </p:cNvCxnSpPr>
          <p:nvPr/>
        </p:nvCxnSpPr>
        <p:spPr>
          <a:xfrm flipV="1">
            <a:off x="5386634" y="1803970"/>
            <a:ext cx="373498" cy="18085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11254" y="4080555"/>
            <a:ext cx="181281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dirty="0"/>
              <a:t>Rwyf am apal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5" idx="3"/>
            <a:endCxn id="9" idx="0"/>
          </p:cNvCxnSpPr>
          <p:nvPr/>
        </p:nvCxnSpPr>
        <p:spPr>
          <a:xfrm>
            <a:off x="2369448" y="2506048"/>
            <a:ext cx="848214" cy="157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9" idx="0"/>
          </p:cNvCxnSpPr>
          <p:nvPr/>
        </p:nvCxnSpPr>
        <p:spPr>
          <a:xfrm flipH="1">
            <a:off x="3217662" y="3612503"/>
            <a:ext cx="2168972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 flipH="1">
            <a:off x="3217662" y="974438"/>
            <a:ext cx="683139" cy="31061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  <a:endCxn id="9" idx="0"/>
          </p:cNvCxnSpPr>
          <p:nvPr/>
        </p:nvCxnSpPr>
        <p:spPr>
          <a:xfrm flipH="1">
            <a:off x="3217662" y="1803970"/>
            <a:ext cx="2542470" cy="22765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52120" y="3248980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3" name="Oval 2"/>
          <p:cNvSpPr/>
          <p:nvPr/>
        </p:nvSpPr>
        <p:spPr>
          <a:xfrm>
            <a:off x="3851920" y="2960948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ESB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835696" y="1196752"/>
            <a:ext cx="5472608" cy="45559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err="1">
                <a:solidFill>
                  <a:schemeClr val="tx1"/>
                </a:solidFill>
              </a:rPr>
              <a:t>NEM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3176972"/>
            <a:ext cx="165618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Given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2320" y="3176972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Forename1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5845193"/>
            <a:ext cx="16561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Christian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4192"/>
            <a:ext cx="1656184" cy="936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Name_1</a:t>
            </a:r>
          </a:p>
        </p:txBody>
      </p:sp>
      <p:sp>
        <p:nvSpPr>
          <p:cNvPr id="9" name="Oval 8"/>
          <p:cNvSpPr/>
          <p:nvPr/>
        </p:nvSpPr>
        <p:spPr>
          <a:xfrm>
            <a:off x="3815916" y="1700808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10" name="Oval 9"/>
          <p:cNvSpPr/>
          <p:nvPr/>
        </p:nvSpPr>
        <p:spPr>
          <a:xfrm>
            <a:off x="1907704" y="3248980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11" name="Oval 10"/>
          <p:cNvSpPr/>
          <p:nvPr/>
        </p:nvSpPr>
        <p:spPr>
          <a:xfrm>
            <a:off x="3799504" y="4653136"/>
            <a:ext cx="158417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cxnSp>
        <p:nvCxnSpPr>
          <p:cNvPr id="13" name="Straight Arrow Connector 12"/>
          <p:cNvCxnSpPr>
            <a:stCxn id="3" idx="6"/>
            <a:endCxn id="2" idx="2"/>
          </p:cNvCxnSpPr>
          <p:nvPr/>
        </p:nvCxnSpPr>
        <p:spPr>
          <a:xfrm>
            <a:off x="5292080" y="3645024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4"/>
            <a:endCxn id="3" idx="0"/>
          </p:cNvCxnSpPr>
          <p:nvPr/>
        </p:nvCxnSpPr>
        <p:spPr>
          <a:xfrm flipH="1">
            <a:off x="4572000" y="2492896"/>
            <a:ext cx="36004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3" idx="2"/>
          </p:cNvCxnSpPr>
          <p:nvPr/>
        </p:nvCxnSpPr>
        <p:spPr>
          <a:xfrm>
            <a:off x="3491880" y="3645024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11" idx="0"/>
          </p:cNvCxnSpPr>
          <p:nvPr/>
        </p:nvCxnSpPr>
        <p:spPr>
          <a:xfrm>
            <a:off x="4572000" y="4329100"/>
            <a:ext cx="19592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>
            <a:off x="4608004" y="940296"/>
            <a:ext cx="0" cy="760512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2" idx="6"/>
          </p:cNvCxnSpPr>
          <p:nvPr/>
        </p:nvCxnSpPr>
        <p:spPr>
          <a:xfrm flipH="1">
            <a:off x="7236296" y="3645024"/>
            <a:ext cx="216024" cy="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0" idx="2"/>
          </p:cNvCxnSpPr>
          <p:nvPr/>
        </p:nvCxnSpPr>
        <p:spPr>
          <a:xfrm>
            <a:off x="1763688" y="3645024"/>
            <a:ext cx="144016" cy="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1" idx="4"/>
          </p:cNvCxnSpPr>
          <p:nvPr/>
        </p:nvCxnSpPr>
        <p:spPr>
          <a:xfrm flipH="1" flipV="1">
            <a:off x="4591592" y="5445224"/>
            <a:ext cx="16412" cy="399969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5536" y="5451367"/>
            <a:ext cx="181281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dirty="0"/>
              <a:t>enw cyntaf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8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92444" y="3216418"/>
            <a:ext cx="936104" cy="85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ESB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835696" y="1196752"/>
            <a:ext cx="5472608" cy="45559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err="1">
                <a:solidFill>
                  <a:schemeClr val="tx1"/>
                </a:solidFill>
              </a:rPr>
              <a:t>NEM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96" y="3176972"/>
            <a:ext cx="1656184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DoB</a:t>
            </a:r>
            <a:endParaRPr lang="en-GB" dirty="0"/>
          </a:p>
          <a:p>
            <a:pPr algn="ctr"/>
            <a:r>
              <a:rPr lang="en-GB" dirty="0"/>
              <a:t>01/08/1963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2448" y="2538606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BornDay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__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5845193"/>
            <a:ext cx="16561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Of Birth</a:t>
            </a:r>
          </a:p>
          <a:p>
            <a:pPr algn="ctr"/>
            <a:r>
              <a:rPr lang="en-GB" dirty="0"/>
              <a:t>1/8/63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912" y="4192"/>
            <a:ext cx="1656184" cy="9361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Birth Date</a:t>
            </a:r>
          </a:p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Aug 1963</a:t>
            </a:r>
          </a:p>
        </p:txBody>
      </p:sp>
      <p:cxnSp>
        <p:nvCxnSpPr>
          <p:cNvPr id="14" name="Straight Arrow Connector 13"/>
          <p:cNvCxnSpPr>
            <a:stCxn id="35" idx="4"/>
            <a:endCxn id="3" idx="0"/>
          </p:cNvCxnSpPr>
          <p:nvPr/>
        </p:nvCxnSpPr>
        <p:spPr>
          <a:xfrm flipH="1">
            <a:off x="4560496" y="2442658"/>
            <a:ext cx="21300" cy="773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9" idx="6"/>
            <a:endCxn id="3" idx="2"/>
          </p:cNvCxnSpPr>
          <p:nvPr/>
        </p:nvCxnSpPr>
        <p:spPr>
          <a:xfrm>
            <a:off x="3772425" y="3640805"/>
            <a:ext cx="320019" cy="2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33" idx="0"/>
          </p:cNvCxnSpPr>
          <p:nvPr/>
        </p:nvCxnSpPr>
        <p:spPr>
          <a:xfrm flipH="1">
            <a:off x="4550752" y="4070808"/>
            <a:ext cx="9744" cy="522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</p:cNvCxnSpPr>
          <p:nvPr/>
        </p:nvCxnSpPr>
        <p:spPr>
          <a:xfrm flipH="1">
            <a:off x="4560496" y="940296"/>
            <a:ext cx="47508" cy="74251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29" idx="2"/>
          </p:cNvCxnSpPr>
          <p:nvPr/>
        </p:nvCxnSpPr>
        <p:spPr>
          <a:xfrm flipV="1">
            <a:off x="1691680" y="3640805"/>
            <a:ext cx="467058" cy="4219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33" idx="4"/>
          </p:cNvCxnSpPr>
          <p:nvPr/>
        </p:nvCxnSpPr>
        <p:spPr>
          <a:xfrm flipH="1" flipV="1">
            <a:off x="4550752" y="5385464"/>
            <a:ext cx="57252" cy="459729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83634" y="3482889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BornMonth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__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88065" y="4427172"/>
            <a:ext cx="165618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BornYear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1963</a:t>
            </a:r>
          </a:p>
        </p:txBody>
      </p:sp>
      <p:sp>
        <p:nvSpPr>
          <p:cNvPr id="29" name="Oval 28"/>
          <p:cNvSpPr/>
          <p:nvPr/>
        </p:nvSpPr>
        <p:spPr>
          <a:xfrm>
            <a:off x="2158738" y="3244761"/>
            <a:ext cx="1613687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BirthDate</a:t>
            </a:r>
            <a:endParaRPr lang="en-GB" sz="1200" dirty="0"/>
          </a:p>
          <a:p>
            <a:pPr algn="ctr"/>
            <a:r>
              <a:rPr lang="en-GB" sz="1200" dirty="0"/>
              <a:t>01/08/2016</a:t>
            </a:r>
          </a:p>
        </p:txBody>
      </p:sp>
      <p:sp>
        <p:nvSpPr>
          <p:cNvPr id="33" name="Oval 32"/>
          <p:cNvSpPr/>
          <p:nvPr/>
        </p:nvSpPr>
        <p:spPr>
          <a:xfrm>
            <a:off x="3743908" y="4593376"/>
            <a:ext cx="1613687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BirthDate</a:t>
            </a:r>
            <a:endParaRPr lang="en-GB" sz="1200" dirty="0"/>
          </a:p>
          <a:p>
            <a:pPr algn="ctr"/>
            <a:r>
              <a:rPr lang="en-GB" sz="1200" dirty="0"/>
              <a:t>01/08/2016</a:t>
            </a:r>
          </a:p>
        </p:txBody>
      </p:sp>
      <p:sp>
        <p:nvSpPr>
          <p:cNvPr id="35" name="Oval 34"/>
          <p:cNvSpPr/>
          <p:nvPr/>
        </p:nvSpPr>
        <p:spPr>
          <a:xfrm>
            <a:off x="3774952" y="1650570"/>
            <a:ext cx="1613687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BirthDate</a:t>
            </a:r>
            <a:endParaRPr lang="en-GB" sz="1200" dirty="0"/>
          </a:p>
          <a:p>
            <a:pPr algn="ctr"/>
            <a:r>
              <a:rPr lang="en-GB" sz="1200" dirty="0"/>
              <a:t>01/08/2016</a:t>
            </a:r>
          </a:p>
        </p:txBody>
      </p:sp>
    </p:spTree>
    <p:extLst>
      <p:ext uri="{BB962C8B-B14F-4D97-AF65-F5344CB8AC3E}">
        <p14:creationId xmlns:p14="http://schemas.microsoft.com/office/powerpoint/2010/main" val="28383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29" grpId="0" animBg="1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3475D4F6FA42B93C9E0B57F89FFD" ma:contentTypeVersion="0" ma:contentTypeDescription="Create a new document." ma:contentTypeScope="" ma:versionID="1c443f840fabbfe5a24c59be015aea1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E5F6E7-26E6-4D67-A018-C49243F6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D6A78E1-5C34-4713-BEDC-2B061A394194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FD310F4-FCCC-4D48-9107-442C43B9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110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Cannonical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Cannonical Model</dc:title>
  <dc:creator>Mark Sealey</dc:creator>
  <cp:lastModifiedBy>Thomas Breheny</cp:lastModifiedBy>
  <cp:revision>9</cp:revision>
  <dcterms:created xsi:type="dcterms:W3CDTF">2015-03-06T08:24:59Z</dcterms:created>
  <dcterms:modified xsi:type="dcterms:W3CDTF">2017-10-12T06:42:54Z</dcterms:modified>
</cp:coreProperties>
</file>