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6.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tags/tag5.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10.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11.xml" ContentType="application/vnd.openxmlformats-officedocument.theme+xml"/>
  <Override PartName="/ppt/tags/tag6.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12.xml" ContentType="application/vnd.openxmlformats-officedocument.theme+xml"/>
  <Override PartName="/ppt/tags/tag7.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13.xml" ContentType="application/vnd.openxmlformats-officedocument.theme+xml"/>
  <Override PartName="/ppt/slideLayouts/slideLayout57.xml" ContentType="application/vnd.openxmlformats-officedocument.presentationml.slideLayout+xml"/>
  <Override PartName="/ppt/theme/theme1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3" r:id="rId5"/>
    <p:sldMasterId id="2147483673" r:id="rId6"/>
    <p:sldMasterId id="2147483678" r:id="rId7"/>
    <p:sldMasterId id="2147483680" r:id="rId8"/>
    <p:sldMasterId id="2147483684" r:id="rId9"/>
    <p:sldMasterId id="2147483714" r:id="rId10"/>
    <p:sldMasterId id="2147483718" r:id="rId11"/>
    <p:sldMasterId id="2147483733" r:id="rId12"/>
    <p:sldMasterId id="2147483761" r:id="rId13"/>
    <p:sldMasterId id="2147483764" r:id="rId14"/>
    <p:sldMasterId id="2147483767" r:id="rId15"/>
    <p:sldMasterId id="2147483771" r:id="rId16"/>
    <p:sldMasterId id="2147483786" r:id="rId17"/>
    <p:sldMasterId id="2147483788" r:id="rId18"/>
  </p:sldMasterIdLst>
  <p:notesMasterIdLst>
    <p:notesMasterId r:id="rId41"/>
  </p:notesMasterIdLst>
  <p:sldIdLst>
    <p:sldId id="373" r:id="rId19"/>
    <p:sldId id="359" r:id="rId20"/>
    <p:sldId id="481" r:id="rId21"/>
    <p:sldId id="497" r:id="rId22"/>
    <p:sldId id="495" r:id="rId23"/>
    <p:sldId id="484" r:id="rId24"/>
    <p:sldId id="480" r:id="rId25"/>
    <p:sldId id="491" r:id="rId26"/>
    <p:sldId id="465" r:id="rId27"/>
    <p:sldId id="476" r:id="rId28"/>
    <p:sldId id="485" r:id="rId29"/>
    <p:sldId id="487" r:id="rId30"/>
    <p:sldId id="483" r:id="rId31"/>
    <p:sldId id="488" r:id="rId32"/>
    <p:sldId id="489" r:id="rId33"/>
    <p:sldId id="445" r:id="rId34"/>
    <p:sldId id="446" r:id="rId35"/>
    <p:sldId id="447" r:id="rId36"/>
    <p:sldId id="475" r:id="rId37"/>
    <p:sldId id="490" r:id="rId38"/>
    <p:sldId id="458" r:id="rId39"/>
    <p:sldId id="477" r:id="rId40"/>
  </p:sldIdLst>
  <p:sldSz cx="12192000" cy="6858000"/>
  <p:notesSz cx="6797675" cy="9926638"/>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CDC2D0-4F69-446C-BE61-1937DF429C42}">
          <p14:sldIdLst>
            <p14:sldId id="373"/>
            <p14:sldId id="359"/>
            <p14:sldId id="481"/>
            <p14:sldId id="497"/>
            <p14:sldId id="495"/>
            <p14:sldId id="484"/>
            <p14:sldId id="480"/>
            <p14:sldId id="491"/>
            <p14:sldId id="465"/>
            <p14:sldId id="476"/>
            <p14:sldId id="485"/>
            <p14:sldId id="487"/>
            <p14:sldId id="483"/>
            <p14:sldId id="488"/>
            <p14:sldId id="489"/>
            <p14:sldId id="445"/>
            <p14:sldId id="446"/>
            <p14:sldId id="447"/>
            <p14:sldId id="475"/>
            <p14:sldId id="490"/>
            <p14:sldId id="458"/>
            <p14:sldId id="47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ttiwiriya, Wassa" initials="SW" lastIdx="1" clrIdx="0">
    <p:extLst>
      <p:ext uri="{19B8F6BF-5375-455C-9EA6-DF929625EA0E}">
        <p15:presenceInfo xmlns:p15="http://schemas.microsoft.com/office/powerpoint/2012/main" userId="Suttiwiriya, Wassa" providerId="None"/>
      </p:ext>
    </p:extLst>
  </p:cmAuthor>
  <p:cmAuthor id="2" name="De Rooij, Peter" initials="DRP" lastIdx="5" clrIdx="1">
    <p:extLst>
      <p:ext uri="{19B8F6BF-5375-455C-9EA6-DF929625EA0E}">
        <p15:presenceInfo xmlns:p15="http://schemas.microsoft.com/office/powerpoint/2012/main" userId="S-1-5-21-329068152-1454471165-1417001333-28266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DCFF"/>
    <a:srgbClr val="383838"/>
    <a:srgbClr val="D0D9E6"/>
    <a:srgbClr val="FFFF99"/>
    <a:srgbClr val="2971A7"/>
    <a:srgbClr val="BFBFBF"/>
    <a:srgbClr val="FFEBEB"/>
    <a:srgbClr val="FFCCCC"/>
    <a:srgbClr val="FFDD71"/>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804" autoAdjust="0"/>
  </p:normalViewPr>
  <p:slideViewPr>
    <p:cSldViewPr snapToGrid="0">
      <p:cViewPr varScale="1">
        <p:scale>
          <a:sx n="63" d="100"/>
          <a:sy n="63" d="100"/>
        </p:scale>
        <p:origin x="936" y="78"/>
      </p:cViewPr>
      <p:guideLst/>
    </p:cSldViewPr>
  </p:slideViewPr>
  <p:notesTextViewPr>
    <p:cViewPr>
      <p:scale>
        <a:sx n="25" d="100"/>
        <a:sy n="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8.xml"/><Relationship Id="rId39"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commentAuthors" Target="commentAuthors.xml"/><Relationship Id="rId48"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8056"/>
          </a:xfrm>
          <a:prstGeom prst="rect">
            <a:avLst/>
          </a:prstGeom>
        </p:spPr>
        <p:txBody>
          <a:bodyPr vert="horz" lIns="91433" tIns="45717" rIns="91433" bIns="45717" rtlCol="0"/>
          <a:lstStyle>
            <a:lvl1pPr algn="l">
              <a:defRPr sz="1200"/>
            </a:lvl1pPr>
          </a:lstStyle>
          <a:p>
            <a:endParaRPr lang="en-GB" dirty="0"/>
          </a:p>
        </p:txBody>
      </p:sp>
      <p:sp>
        <p:nvSpPr>
          <p:cNvPr id="3" name="Date Placeholder 2"/>
          <p:cNvSpPr>
            <a:spLocks noGrp="1"/>
          </p:cNvSpPr>
          <p:nvPr>
            <p:ph type="dt" idx="1"/>
          </p:nvPr>
        </p:nvSpPr>
        <p:spPr>
          <a:xfrm>
            <a:off x="3850444" y="0"/>
            <a:ext cx="2945659" cy="498056"/>
          </a:xfrm>
          <a:prstGeom prst="rect">
            <a:avLst/>
          </a:prstGeom>
        </p:spPr>
        <p:txBody>
          <a:bodyPr vert="horz" lIns="91433" tIns="45717" rIns="91433" bIns="45717" rtlCol="0"/>
          <a:lstStyle>
            <a:lvl1pPr algn="r">
              <a:defRPr sz="1200"/>
            </a:lvl1pPr>
          </a:lstStyle>
          <a:p>
            <a:fld id="{1484C949-8997-4AAE-A0F7-E710FA36DBE2}" type="datetimeFigureOut">
              <a:rPr lang="en-GB" smtClean="0"/>
              <a:t>24/05/2018</a:t>
            </a:fld>
            <a:endParaRPr lang="en-GB"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33" tIns="45717" rIns="91433" bIns="45717" rtlCol="0" anchor="ctr"/>
          <a:lstStyle/>
          <a:p>
            <a:endParaRPr lang="en-GB"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33" tIns="45717" rIns="91433" bIns="4571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428584"/>
            <a:ext cx="2945659" cy="498055"/>
          </a:xfrm>
          <a:prstGeom prst="rect">
            <a:avLst/>
          </a:prstGeom>
        </p:spPr>
        <p:txBody>
          <a:bodyPr vert="horz" lIns="91433" tIns="45717" rIns="91433" bIns="45717"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4" y="9428584"/>
            <a:ext cx="2945659" cy="498055"/>
          </a:xfrm>
          <a:prstGeom prst="rect">
            <a:avLst/>
          </a:prstGeom>
        </p:spPr>
        <p:txBody>
          <a:bodyPr vert="horz" lIns="91433" tIns="45717" rIns="91433" bIns="45717" rtlCol="0" anchor="b"/>
          <a:lstStyle>
            <a:lvl1pPr algn="r">
              <a:defRPr sz="1200"/>
            </a:lvl1pPr>
          </a:lstStyle>
          <a:p>
            <a:fld id="{8CF71CAF-1EE8-4EBD-BC56-22B3E3DE64E5}" type="slidenum">
              <a:rPr lang="en-GB" smtClean="0"/>
              <a:t>‹#›</a:t>
            </a:fld>
            <a:endParaRPr lang="en-GB" dirty="0"/>
          </a:p>
        </p:txBody>
      </p:sp>
    </p:spTree>
    <p:extLst>
      <p:ext uri="{BB962C8B-B14F-4D97-AF65-F5344CB8AC3E}">
        <p14:creationId xmlns:p14="http://schemas.microsoft.com/office/powerpoint/2010/main" val="1496554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CF71CAF-1EE8-4EBD-BC56-22B3E3DE64E5}" type="slidenum">
              <a:rPr lang="en-GB" smtClean="0"/>
              <a:t>2</a:t>
            </a:fld>
            <a:endParaRPr lang="en-GB" dirty="0"/>
          </a:p>
        </p:txBody>
      </p:sp>
    </p:spTree>
    <p:extLst>
      <p:ext uri="{BB962C8B-B14F-4D97-AF65-F5344CB8AC3E}">
        <p14:creationId xmlns:p14="http://schemas.microsoft.com/office/powerpoint/2010/main" val="15627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CF71CAF-1EE8-4EBD-BC56-22B3E3DE64E5}" type="slidenum">
              <a:rPr lang="en-GB" smtClean="0"/>
              <a:t>5</a:t>
            </a:fld>
            <a:endParaRPr lang="en-GB" dirty="0"/>
          </a:p>
        </p:txBody>
      </p:sp>
    </p:spTree>
    <p:extLst>
      <p:ext uri="{BB962C8B-B14F-4D97-AF65-F5344CB8AC3E}">
        <p14:creationId xmlns:p14="http://schemas.microsoft.com/office/powerpoint/2010/main" val="2365426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CF71CAF-1EE8-4EBD-BC56-22B3E3DE64E5}" type="slidenum">
              <a:rPr lang="en-GB" smtClean="0"/>
              <a:t>7</a:t>
            </a:fld>
            <a:endParaRPr lang="en-GB" dirty="0"/>
          </a:p>
        </p:txBody>
      </p:sp>
    </p:spTree>
    <p:extLst>
      <p:ext uri="{BB962C8B-B14F-4D97-AF65-F5344CB8AC3E}">
        <p14:creationId xmlns:p14="http://schemas.microsoft.com/office/powerpoint/2010/main" val="2859972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CF71CAF-1EE8-4EBD-BC56-22B3E3DE64E5}" type="slidenum">
              <a:rPr lang="en-GB" smtClean="0"/>
              <a:t>8</a:t>
            </a:fld>
            <a:endParaRPr lang="en-GB" dirty="0"/>
          </a:p>
        </p:txBody>
      </p:sp>
    </p:spTree>
    <p:extLst>
      <p:ext uri="{BB962C8B-B14F-4D97-AF65-F5344CB8AC3E}">
        <p14:creationId xmlns:p14="http://schemas.microsoft.com/office/powerpoint/2010/main" val="2851847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defTabSz="914330">
              <a:defRPr/>
            </a:pPr>
            <a:fld id="{8CF71CAF-1EE8-4EBD-BC56-22B3E3DE64E5}" type="slidenum">
              <a:rPr lang="en-GB" sz="1800" kern="0">
                <a:solidFill>
                  <a:sysClr val="windowText" lastClr="000000"/>
                </a:solidFill>
              </a:rPr>
              <a:pPr defTabSz="914330">
                <a:defRPr/>
              </a:pPr>
              <a:t>19</a:t>
            </a:fld>
            <a:endParaRPr lang="en-GB" sz="1800" kern="0" dirty="0">
              <a:solidFill>
                <a:sysClr val="windowText" lastClr="000000"/>
              </a:solidFill>
            </a:endParaRPr>
          </a:p>
        </p:txBody>
      </p:sp>
    </p:spTree>
    <p:extLst>
      <p:ext uri="{BB962C8B-B14F-4D97-AF65-F5344CB8AC3E}">
        <p14:creationId xmlns:p14="http://schemas.microsoft.com/office/powerpoint/2010/main" val="1936152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8.bin"/></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Master" Target="../slideMasters/slideMaster1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content slide">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p:txBody>
          <a:bodyPr/>
          <a:lstStyle>
            <a:lvl1pPr>
              <a:defRPr/>
            </a:lvl1pPr>
          </a:lstStyle>
          <a:p>
            <a:pPr>
              <a:defRPr/>
            </a:pPr>
            <a:fld id="{B01AEDE6-3158-4034-9CD4-34B4200A9764}" type="slidenum">
              <a:rPr lang="en-GB">
                <a:solidFill>
                  <a:srgbClr val="004A8F"/>
                </a:solidFill>
              </a:rPr>
              <a:pPr>
                <a:defRPr/>
              </a:pPr>
              <a:t>‹#›</a:t>
            </a:fld>
            <a:endParaRPr lang="en-GB" dirty="0">
              <a:solidFill>
                <a:srgbClr val="004A8F"/>
              </a:solidFill>
            </a:endParaRPr>
          </a:p>
        </p:txBody>
      </p:sp>
      <p:sp>
        <p:nvSpPr>
          <p:cNvPr id="7"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a:t>Click to edit Master title styles</a:t>
            </a:r>
          </a:p>
        </p:txBody>
      </p:sp>
      <p:sp>
        <p:nvSpPr>
          <p:cNvPr id="8" name="Text Placeholder 2"/>
          <p:cNvSpPr>
            <a:spLocks noGrp="1"/>
          </p:cNvSpPr>
          <p:nvPr>
            <p:ph idx="1"/>
          </p:nvPr>
        </p:nvSpPr>
        <p:spPr bwMode="auto">
          <a:xfrm>
            <a:off x="508000" y="1066800"/>
            <a:ext cx="11074400" cy="228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532796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lternative title &amp; content slide">
    <p:spTree>
      <p:nvGrpSpPr>
        <p:cNvPr id="1" name=""/>
        <p:cNvGrpSpPr/>
        <p:nvPr/>
      </p:nvGrpSpPr>
      <p:grpSpPr>
        <a:xfrm>
          <a:off x="0" y="0"/>
          <a:ext cx="0" cy="0"/>
          <a:chOff x="0" y="0"/>
          <a:chExt cx="0" cy="0"/>
        </a:xfrm>
      </p:grpSpPr>
      <p:sp>
        <p:nvSpPr>
          <p:cNvPr id="4" name="Rounded Rectangle 3"/>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9" fontAlgn="base">
              <a:spcBef>
                <a:spcPct val="0"/>
              </a:spcBef>
              <a:spcAft>
                <a:spcPct val="0"/>
              </a:spcAft>
              <a:defRPr/>
            </a:pPr>
            <a:endParaRPr lang="en-US" sz="1286" dirty="0">
              <a:solidFill>
                <a:srgbClr val="FFFFFF"/>
              </a:solidFill>
              <a:ea typeface="ＭＳ Ｐゴシック" pitchFamily="-84" charset="-128"/>
            </a:endParaRPr>
          </a:p>
        </p:txBody>
      </p:sp>
      <p:pic>
        <p:nvPicPr>
          <p:cNvPr id="5"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NW ppt templates v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txBox="1">
            <a:spLocks noGrp="1"/>
          </p:cNvSpPr>
          <p:nvPr/>
        </p:nvSpPr>
        <p:spPr bwMode="auto">
          <a:xfrm>
            <a:off x="922867" y="5867401"/>
            <a:ext cx="2844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457209" fontAlgn="base">
              <a:spcBef>
                <a:spcPct val="0"/>
              </a:spcBef>
              <a:spcAft>
                <a:spcPct val="0"/>
              </a:spcAft>
              <a:defRPr/>
            </a:pPr>
            <a:fld id="{6E8CD4DB-50CB-4035-8451-296461D1804F}" type="slidenum">
              <a:rPr lang="en-GB" altLang="en-US" sz="1400" smtClean="0">
                <a:solidFill>
                  <a:srgbClr val="004A8F"/>
                </a:solidFill>
              </a:rPr>
              <a:pPr defTabSz="457209" fontAlgn="base">
                <a:spcBef>
                  <a:spcPct val="0"/>
                </a:spcBef>
                <a:spcAft>
                  <a:spcPct val="0"/>
                </a:spcAft>
                <a:defRPr/>
              </a:pPr>
              <a:t>‹#›</a:t>
            </a:fld>
            <a:endParaRPr lang="en-GB" altLang="en-US" sz="1400" dirty="0">
              <a:solidFill>
                <a:srgbClr val="004A8F"/>
              </a:solidFill>
            </a:endParaRPr>
          </a:p>
        </p:txBody>
      </p:sp>
      <p:sp>
        <p:nvSpPr>
          <p:cNvPr id="15" name="Content Placeholder 2"/>
          <p:cNvSpPr>
            <a:spLocks noGrp="1"/>
          </p:cNvSpPr>
          <p:nvPr>
            <p:ph idx="11"/>
          </p:nvPr>
        </p:nvSpPr>
        <p:spPr>
          <a:xfrm>
            <a:off x="1008446" y="1366406"/>
            <a:ext cx="10272130" cy="2283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itle 1"/>
          <p:cNvSpPr>
            <a:spLocks noGrp="1"/>
          </p:cNvSpPr>
          <p:nvPr>
            <p:ph type="title"/>
          </p:nvPr>
        </p:nvSpPr>
        <p:spPr>
          <a:xfrm>
            <a:off x="1008446" y="620688"/>
            <a:ext cx="10272132" cy="745718"/>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84865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slide with NW logo">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E56AF1E8-09AD-44DB-AA72-E0FF2C1C5688}" type="slidenum">
              <a:rPr lang="en-GB" altLang="en-US">
                <a:solidFill>
                  <a:srgbClr val="004A8F"/>
                </a:solidFill>
              </a:rPr>
              <a:pPr>
                <a:defRPr/>
              </a:pPr>
              <a:t>‹#›</a:t>
            </a:fld>
            <a:endParaRPr lang="en-GB" altLang="en-US" dirty="0">
              <a:solidFill>
                <a:srgbClr val="004A8F"/>
              </a:solidFill>
            </a:endParaRPr>
          </a:p>
        </p:txBody>
      </p:sp>
      <p:pic>
        <p:nvPicPr>
          <p:cNvPr id="3" name="Picture 10" descr="NW ppt templates v24 copy.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734" y="19489"/>
            <a:ext cx="1026441" cy="33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0133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32" name="think-cell Slide" r:id="rId4" imgW="444" imgH="446" progId="TCLayout.ActiveDocument.1">
                  <p:embed/>
                </p:oleObj>
              </mc:Choice>
              <mc:Fallback>
                <p:oleObj name="think-cell Slide" r:id="rId4" imgW="444" imgH="446"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10"/>
          </p:nvPr>
        </p:nvSpPr>
        <p:spPr/>
        <p:txBody>
          <a:bodyPr/>
          <a:lstStyle>
            <a:lvl1pPr>
              <a:defRPr/>
            </a:lvl1pPr>
          </a:lstStyle>
          <a:p>
            <a:pPr>
              <a:defRPr/>
            </a:pPr>
            <a:fld id="{B01AEDE6-3158-4034-9CD4-34B4200A9764}" type="slidenum">
              <a:rPr lang="en-GB">
                <a:solidFill>
                  <a:srgbClr val="004A8F"/>
                </a:solidFill>
              </a:rPr>
              <a:pPr>
                <a:defRPr/>
              </a:pPr>
              <a:t>‹#›</a:t>
            </a:fld>
            <a:endParaRPr lang="en-GB" dirty="0">
              <a:solidFill>
                <a:srgbClr val="004A8F"/>
              </a:solidFill>
            </a:endParaRPr>
          </a:p>
        </p:txBody>
      </p:sp>
      <p:sp>
        <p:nvSpPr>
          <p:cNvPr id="7"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a:t>Click to edit Master title styles</a:t>
            </a:r>
          </a:p>
        </p:txBody>
      </p:sp>
      <p:sp>
        <p:nvSpPr>
          <p:cNvPr id="8" name="Text Placeholder 2"/>
          <p:cNvSpPr>
            <a:spLocks noGrp="1"/>
          </p:cNvSpPr>
          <p:nvPr>
            <p:ph idx="1"/>
          </p:nvPr>
        </p:nvSpPr>
        <p:spPr bwMode="auto">
          <a:xfrm>
            <a:off x="508000" y="1066800"/>
            <a:ext cx="11074400" cy="228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33169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slide">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p:txBody>
          <a:bodyPr/>
          <a:lstStyle>
            <a:lvl1pPr>
              <a:defRPr/>
            </a:lvl1pPr>
          </a:lstStyle>
          <a:p>
            <a:pPr>
              <a:defRPr/>
            </a:pPr>
            <a:fld id="{B01AEDE6-3158-4034-9CD4-34B4200A9764}" type="slidenum">
              <a:rPr lang="en-GB">
                <a:solidFill>
                  <a:srgbClr val="004A8F"/>
                </a:solidFill>
              </a:rPr>
              <a:pPr>
                <a:defRPr/>
              </a:pPr>
              <a:t>‹#›</a:t>
            </a:fld>
            <a:endParaRPr lang="en-GB" dirty="0">
              <a:solidFill>
                <a:srgbClr val="004A8F"/>
              </a:solidFill>
            </a:endParaRPr>
          </a:p>
        </p:txBody>
      </p:sp>
      <p:sp>
        <p:nvSpPr>
          <p:cNvPr id="7"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dirty="0"/>
              <a:t>Click to edit Master title styles</a:t>
            </a:r>
          </a:p>
        </p:txBody>
      </p:sp>
      <p:sp>
        <p:nvSpPr>
          <p:cNvPr id="8" name="Text Placeholder 2"/>
          <p:cNvSpPr>
            <a:spLocks noGrp="1"/>
          </p:cNvSpPr>
          <p:nvPr>
            <p:ph idx="1"/>
          </p:nvPr>
        </p:nvSpPr>
        <p:spPr bwMode="auto">
          <a:xfrm>
            <a:off x="508000" y="1066800"/>
            <a:ext cx="11074400" cy="228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spTree>
    <p:extLst>
      <p:ext uri="{BB962C8B-B14F-4D97-AF65-F5344CB8AC3E}">
        <p14:creationId xmlns:p14="http://schemas.microsoft.com/office/powerpoint/2010/main" val="317376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6_Title slide">
    <p:bg>
      <p:bgPr>
        <a:solidFill>
          <a:schemeClr val="bg1"/>
        </a:solid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a:defRPr/>
            </a:pPr>
            <a:fld id="{0F809C02-92F9-49FB-A1E7-9DF0DE4C50DA}" type="slidenum">
              <a:rPr lang="en-GB" smtClean="0">
                <a:solidFill>
                  <a:srgbClr val="004A8F"/>
                </a:solidFill>
              </a:rPr>
              <a:pPr>
                <a:defRPr/>
              </a:pPr>
              <a:t>‹#›</a:t>
            </a:fld>
            <a:endParaRPr lang="en-GB" dirty="0">
              <a:solidFill>
                <a:srgbClr val="004A8F"/>
              </a:solidFill>
            </a:endParaRPr>
          </a:p>
        </p:txBody>
      </p:sp>
    </p:spTree>
    <p:extLst>
      <p:ext uri="{BB962C8B-B14F-4D97-AF65-F5344CB8AC3E}">
        <p14:creationId xmlns:p14="http://schemas.microsoft.com/office/powerpoint/2010/main" val="338034359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050291679"/>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52932280"/>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95436548"/>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4417" y="1022351"/>
            <a:ext cx="5484283" cy="5286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311900" y="1022351"/>
            <a:ext cx="5486400" cy="5286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87120928"/>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89356395"/>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6_Title slide">
    <p:bg>
      <p:bgPr>
        <a:solidFill>
          <a:schemeClr val="bg1"/>
        </a:solid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a:defRPr/>
            </a:pPr>
            <a:fld id="{0F809C02-92F9-49FB-A1E7-9DF0DE4C50DA}" type="slidenum">
              <a:rPr lang="en-GB" smtClean="0">
                <a:solidFill>
                  <a:srgbClr val="004A8F"/>
                </a:solidFill>
              </a:rPr>
              <a:pPr>
                <a:defRPr/>
              </a:pPr>
              <a:t>‹#›</a:t>
            </a:fld>
            <a:endParaRPr lang="en-GB" dirty="0">
              <a:solidFill>
                <a:srgbClr val="004A8F"/>
              </a:solidFill>
            </a:endParaRPr>
          </a:p>
        </p:txBody>
      </p:sp>
    </p:spTree>
    <p:extLst>
      <p:ext uri="{BB962C8B-B14F-4D97-AF65-F5344CB8AC3E}">
        <p14:creationId xmlns:p14="http://schemas.microsoft.com/office/powerpoint/2010/main" val="360672105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93912066"/>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1575"/>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23872664"/>
      </p:ext>
    </p:extLst>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50694696"/>
      </p:ext>
    </p:extLst>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77810311"/>
      </p:ext>
    </p:extLst>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06417" y="200025"/>
            <a:ext cx="2791883" cy="61087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4417" y="200025"/>
            <a:ext cx="8178800" cy="6108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65683312"/>
      </p:ext>
    </p:extLst>
  </p:cSld>
  <p:clrMapOvr>
    <a:masterClrMapping/>
  </p:clrMapOvr>
  <p:transition spd="med">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24417" y="200025"/>
            <a:ext cx="11173883" cy="571500"/>
          </a:xfrm>
        </p:spPr>
        <p:txBody>
          <a:bodyPr/>
          <a:lstStyle/>
          <a:p>
            <a:r>
              <a:rPr lang="en-US"/>
              <a:t>Click to edit Master title style</a:t>
            </a:r>
            <a:endParaRPr lang="en-GB"/>
          </a:p>
        </p:txBody>
      </p:sp>
      <p:sp>
        <p:nvSpPr>
          <p:cNvPr id="3" name="Table Placeholder 2"/>
          <p:cNvSpPr>
            <a:spLocks noGrp="1"/>
          </p:cNvSpPr>
          <p:nvPr>
            <p:ph type="tbl" idx="1"/>
          </p:nvPr>
        </p:nvSpPr>
        <p:spPr>
          <a:xfrm>
            <a:off x="624417" y="1022351"/>
            <a:ext cx="11173883" cy="5286375"/>
          </a:xfrm>
        </p:spPr>
        <p:txBody>
          <a:bodyPr/>
          <a:lstStyle/>
          <a:p>
            <a:pPr lvl="0"/>
            <a:endParaRPr lang="en-GB" noProof="0" dirty="0"/>
          </a:p>
        </p:txBody>
      </p:sp>
    </p:spTree>
    <p:extLst>
      <p:ext uri="{BB962C8B-B14F-4D97-AF65-F5344CB8AC3E}">
        <p14:creationId xmlns:p14="http://schemas.microsoft.com/office/powerpoint/2010/main" val="2221619784"/>
      </p:ext>
    </p:extLst>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Description for Governance of Strategy">
    <p:spTree>
      <p:nvGrpSpPr>
        <p:cNvPr id="1" name=""/>
        <p:cNvGrpSpPr/>
        <p:nvPr/>
      </p:nvGrpSpPr>
      <p:grpSpPr>
        <a:xfrm>
          <a:off x="0" y="0"/>
          <a:ext cx="0" cy="0"/>
          <a:chOff x="0" y="0"/>
          <a:chExt cx="0" cy="0"/>
        </a:xfrm>
      </p:grpSpPr>
      <p:sp>
        <p:nvSpPr>
          <p:cNvPr id="18" name="TextBox 17"/>
          <p:cNvSpPr txBox="1"/>
          <p:nvPr userDrawn="1"/>
        </p:nvSpPr>
        <p:spPr>
          <a:xfrm>
            <a:off x="143338" y="60051"/>
            <a:ext cx="4073071" cy="307777"/>
          </a:xfrm>
          <a:prstGeom prst="rect">
            <a:avLst/>
          </a:prstGeom>
          <a:noFill/>
        </p:spPr>
        <p:txBody>
          <a:bodyPr wrap="square" rtlCol="0">
            <a:spAutoFit/>
          </a:bodyPr>
          <a:lstStyle/>
          <a:p>
            <a:pPr eaLnBrk="0" fontAlgn="base" hangingPunct="0">
              <a:spcBef>
                <a:spcPct val="0"/>
              </a:spcBef>
              <a:spcAft>
                <a:spcPct val="0"/>
              </a:spcAft>
            </a:pPr>
            <a:r>
              <a:rPr lang="en-GB" sz="1400" b="1" dirty="0">
                <a:solidFill>
                  <a:srgbClr val="003166"/>
                </a:solidFill>
                <a:cs typeface="Arial" charset="0"/>
              </a:rPr>
              <a:t>Description for Governance of Strategy</a:t>
            </a:r>
          </a:p>
        </p:txBody>
      </p:sp>
      <p:cxnSp>
        <p:nvCxnSpPr>
          <p:cNvPr id="33" name="Straight Connector 32"/>
          <p:cNvCxnSpPr/>
          <p:nvPr userDrawn="1"/>
        </p:nvCxnSpPr>
        <p:spPr>
          <a:xfrm>
            <a:off x="0" y="404664"/>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0" y="69269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userDrawn="1"/>
        </p:nvSpPr>
        <p:spPr>
          <a:xfrm>
            <a:off x="143339" y="415698"/>
            <a:ext cx="1536171" cy="276999"/>
          </a:xfrm>
          <a:prstGeom prst="rect">
            <a:avLst/>
          </a:prstGeom>
          <a:noFill/>
        </p:spPr>
        <p:txBody>
          <a:bodyPr wrap="square" rtlCol="0">
            <a:spAutoFit/>
          </a:bodyPr>
          <a:lstStyle/>
          <a:p>
            <a:pPr eaLnBrk="0" fontAlgn="base" hangingPunct="0">
              <a:spcBef>
                <a:spcPct val="0"/>
              </a:spcBef>
              <a:spcAft>
                <a:spcPct val="0"/>
              </a:spcAft>
            </a:pPr>
            <a:r>
              <a:rPr lang="en-GB" sz="1200" b="1" dirty="0">
                <a:solidFill>
                  <a:srgbClr val="003166"/>
                </a:solidFill>
                <a:cs typeface="Arial" charset="0"/>
              </a:rPr>
              <a:t>Strategy:</a:t>
            </a:r>
          </a:p>
        </p:txBody>
      </p:sp>
      <p:sp>
        <p:nvSpPr>
          <p:cNvPr id="37" name="TextBox 36"/>
          <p:cNvSpPr txBox="1"/>
          <p:nvPr userDrawn="1"/>
        </p:nvSpPr>
        <p:spPr>
          <a:xfrm>
            <a:off x="3531022" y="415698"/>
            <a:ext cx="988065" cy="276999"/>
          </a:xfrm>
          <a:prstGeom prst="rect">
            <a:avLst/>
          </a:prstGeom>
          <a:noFill/>
        </p:spPr>
        <p:txBody>
          <a:bodyPr wrap="square" rtlCol="0">
            <a:spAutoFit/>
          </a:bodyPr>
          <a:lstStyle/>
          <a:p>
            <a:pPr eaLnBrk="0" fontAlgn="base" hangingPunct="0">
              <a:spcBef>
                <a:spcPct val="0"/>
              </a:spcBef>
              <a:spcAft>
                <a:spcPct val="0"/>
              </a:spcAft>
            </a:pPr>
            <a:r>
              <a:rPr lang="en-GB" sz="1200" b="1" dirty="0">
                <a:solidFill>
                  <a:srgbClr val="003166"/>
                </a:solidFill>
                <a:cs typeface="Arial" charset="0"/>
              </a:rPr>
              <a:t>Author:</a:t>
            </a:r>
          </a:p>
        </p:txBody>
      </p:sp>
      <p:sp>
        <p:nvSpPr>
          <p:cNvPr id="38" name="TextBox 37"/>
          <p:cNvSpPr txBox="1"/>
          <p:nvPr userDrawn="1"/>
        </p:nvSpPr>
        <p:spPr>
          <a:xfrm>
            <a:off x="6699374" y="415698"/>
            <a:ext cx="1440809" cy="276999"/>
          </a:xfrm>
          <a:prstGeom prst="rect">
            <a:avLst/>
          </a:prstGeom>
          <a:noFill/>
        </p:spPr>
        <p:txBody>
          <a:bodyPr wrap="square" rtlCol="0">
            <a:spAutoFit/>
          </a:bodyPr>
          <a:lstStyle/>
          <a:p>
            <a:pPr eaLnBrk="0" fontAlgn="base" hangingPunct="0">
              <a:spcBef>
                <a:spcPct val="0"/>
              </a:spcBef>
              <a:spcAft>
                <a:spcPct val="0"/>
              </a:spcAft>
            </a:pPr>
            <a:r>
              <a:rPr lang="en-GB" sz="1200" b="1" dirty="0">
                <a:solidFill>
                  <a:srgbClr val="003166"/>
                </a:solidFill>
                <a:cs typeface="Arial" charset="0"/>
              </a:rPr>
              <a:t>Strategy Date:</a:t>
            </a:r>
          </a:p>
        </p:txBody>
      </p:sp>
      <p:sp>
        <p:nvSpPr>
          <p:cNvPr id="39" name="TextBox 38"/>
          <p:cNvSpPr txBox="1"/>
          <p:nvPr userDrawn="1"/>
        </p:nvSpPr>
        <p:spPr>
          <a:xfrm>
            <a:off x="9484332" y="403565"/>
            <a:ext cx="1632181" cy="276999"/>
          </a:xfrm>
          <a:prstGeom prst="rect">
            <a:avLst/>
          </a:prstGeom>
          <a:noFill/>
        </p:spPr>
        <p:txBody>
          <a:bodyPr wrap="square" rtlCol="0">
            <a:spAutoFit/>
          </a:bodyPr>
          <a:lstStyle/>
          <a:p>
            <a:pPr eaLnBrk="0" fontAlgn="base" hangingPunct="0">
              <a:spcBef>
                <a:spcPct val="0"/>
              </a:spcBef>
              <a:spcAft>
                <a:spcPct val="0"/>
              </a:spcAft>
            </a:pPr>
            <a:r>
              <a:rPr lang="en-GB" sz="1200" b="1" dirty="0">
                <a:solidFill>
                  <a:srgbClr val="003166"/>
                </a:solidFill>
                <a:cs typeface="Arial" charset="0"/>
              </a:rPr>
              <a:t>Strategy Version:</a:t>
            </a:r>
          </a:p>
        </p:txBody>
      </p:sp>
      <p:sp>
        <p:nvSpPr>
          <p:cNvPr id="4" name="Text Placeholder 3"/>
          <p:cNvSpPr>
            <a:spLocks noGrp="1"/>
          </p:cNvSpPr>
          <p:nvPr>
            <p:ph type="body" sz="quarter" idx="10" hasCustomPrompt="1"/>
          </p:nvPr>
        </p:nvSpPr>
        <p:spPr>
          <a:xfrm>
            <a:off x="1009519" y="434164"/>
            <a:ext cx="2398183"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a:t>Strategy Name Here</a:t>
            </a:r>
          </a:p>
        </p:txBody>
      </p:sp>
      <p:sp>
        <p:nvSpPr>
          <p:cNvPr id="43" name="Text Placeholder 3"/>
          <p:cNvSpPr>
            <a:spLocks noGrp="1"/>
          </p:cNvSpPr>
          <p:nvPr>
            <p:ph type="body" sz="quarter" idx="11" hasCustomPrompt="1"/>
          </p:nvPr>
        </p:nvSpPr>
        <p:spPr>
          <a:xfrm>
            <a:off x="4271798" y="434164"/>
            <a:ext cx="2398183"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a:t>Author Here</a:t>
            </a:r>
          </a:p>
        </p:txBody>
      </p:sp>
      <p:sp>
        <p:nvSpPr>
          <p:cNvPr id="44" name="Text Placeholder 3"/>
          <p:cNvSpPr>
            <a:spLocks noGrp="1"/>
          </p:cNvSpPr>
          <p:nvPr>
            <p:ph type="body" sz="quarter" idx="12" hasCustomPrompt="1"/>
          </p:nvPr>
        </p:nvSpPr>
        <p:spPr>
          <a:xfrm>
            <a:off x="7920203" y="434164"/>
            <a:ext cx="2398183"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err="1"/>
              <a:t>DDD</a:t>
            </a:r>
            <a:r>
              <a:rPr lang="en-GB" dirty="0"/>
              <a:t>/</a:t>
            </a:r>
            <a:r>
              <a:rPr lang="en-GB" dirty="0" err="1"/>
              <a:t>MMMM</a:t>
            </a:r>
            <a:endParaRPr lang="en-GB" dirty="0"/>
          </a:p>
        </p:txBody>
      </p:sp>
      <p:sp>
        <p:nvSpPr>
          <p:cNvPr id="45" name="Text Placeholder 3"/>
          <p:cNvSpPr>
            <a:spLocks noGrp="1"/>
          </p:cNvSpPr>
          <p:nvPr>
            <p:ph type="body" sz="quarter" idx="13" hasCustomPrompt="1"/>
          </p:nvPr>
        </p:nvSpPr>
        <p:spPr>
          <a:xfrm>
            <a:off x="10992909" y="434164"/>
            <a:ext cx="1151764"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a:t>Version</a:t>
            </a:r>
          </a:p>
        </p:txBody>
      </p:sp>
    </p:spTree>
    <p:extLst>
      <p:ext uri="{BB962C8B-B14F-4D97-AF65-F5344CB8AC3E}">
        <p14:creationId xmlns:p14="http://schemas.microsoft.com/office/powerpoint/2010/main" val="10504882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iagrams for Governance of Strategy">
    <p:spTree>
      <p:nvGrpSpPr>
        <p:cNvPr id="1" name=""/>
        <p:cNvGrpSpPr/>
        <p:nvPr/>
      </p:nvGrpSpPr>
      <p:grpSpPr>
        <a:xfrm>
          <a:off x="0" y="0"/>
          <a:ext cx="0" cy="0"/>
          <a:chOff x="0" y="0"/>
          <a:chExt cx="0" cy="0"/>
        </a:xfrm>
      </p:grpSpPr>
      <p:sp>
        <p:nvSpPr>
          <p:cNvPr id="31" name="TextBox 30"/>
          <p:cNvSpPr txBox="1"/>
          <p:nvPr userDrawn="1"/>
        </p:nvSpPr>
        <p:spPr>
          <a:xfrm>
            <a:off x="143338" y="60051"/>
            <a:ext cx="5211887" cy="307777"/>
          </a:xfrm>
          <a:prstGeom prst="rect">
            <a:avLst/>
          </a:prstGeom>
          <a:noFill/>
        </p:spPr>
        <p:txBody>
          <a:bodyPr wrap="square" rtlCol="0">
            <a:spAutoFit/>
          </a:bodyPr>
          <a:lstStyle/>
          <a:p>
            <a:pPr eaLnBrk="0" fontAlgn="base" hangingPunct="0">
              <a:spcBef>
                <a:spcPct val="0"/>
              </a:spcBef>
              <a:spcAft>
                <a:spcPct val="0"/>
              </a:spcAft>
            </a:pPr>
            <a:r>
              <a:rPr lang="en-GB" sz="1400" b="1" dirty="0">
                <a:solidFill>
                  <a:srgbClr val="003166"/>
                </a:solidFill>
                <a:cs typeface="Arial" charset="0"/>
              </a:rPr>
              <a:t>Supporting Diagrams for Governance of Strategy</a:t>
            </a:r>
          </a:p>
        </p:txBody>
      </p:sp>
      <p:cxnSp>
        <p:nvCxnSpPr>
          <p:cNvPr id="50" name="Straight Connector 49"/>
          <p:cNvCxnSpPr/>
          <p:nvPr userDrawn="1"/>
        </p:nvCxnSpPr>
        <p:spPr>
          <a:xfrm>
            <a:off x="0" y="404664"/>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0" y="69269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userDrawn="1"/>
        </p:nvSpPr>
        <p:spPr>
          <a:xfrm>
            <a:off x="143339" y="415698"/>
            <a:ext cx="1536171" cy="276999"/>
          </a:xfrm>
          <a:prstGeom prst="rect">
            <a:avLst/>
          </a:prstGeom>
          <a:noFill/>
        </p:spPr>
        <p:txBody>
          <a:bodyPr wrap="square" rtlCol="0">
            <a:spAutoFit/>
          </a:bodyPr>
          <a:lstStyle/>
          <a:p>
            <a:pPr eaLnBrk="0" fontAlgn="base" hangingPunct="0">
              <a:spcBef>
                <a:spcPct val="0"/>
              </a:spcBef>
              <a:spcAft>
                <a:spcPct val="0"/>
              </a:spcAft>
            </a:pPr>
            <a:r>
              <a:rPr lang="en-GB" sz="1200" b="1" dirty="0">
                <a:solidFill>
                  <a:srgbClr val="003166"/>
                </a:solidFill>
                <a:cs typeface="Arial" charset="0"/>
              </a:rPr>
              <a:t>Strategy:</a:t>
            </a:r>
          </a:p>
        </p:txBody>
      </p:sp>
      <p:sp>
        <p:nvSpPr>
          <p:cNvPr id="53" name="TextBox 52"/>
          <p:cNvSpPr txBox="1"/>
          <p:nvPr userDrawn="1"/>
        </p:nvSpPr>
        <p:spPr>
          <a:xfrm>
            <a:off x="3531022" y="415698"/>
            <a:ext cx="988065" cy="276999"/>
          </a:xfrm>
          <a:prstGeom prst="rect">
            <a:avLst/>
          </a:prstGeom>
          <a:noFill/>
        </p:spPr>
        <p:txBody>
          <a:bodyPr wrap="square" rtlCol="0">
            <a:spAutoFit/>
          </a:bodyPr>
          <a:lstStyle/>
          <a:p>
            <a:pPr eaLnBrk="0" fontAlgn="base" hangingPunct="0">
              <a:spcBef>
                <a:spcPct val="0"/>
              </a:spcBef>
              <a:spcAft>
                <a:spcPct val="0"/>
              </a:spcAft>
            </a:pPr>
            <a:r>
              <a:rPr lang="en-GB" sz="1200" b="1" dirty="0">
                <a:solidFill>
                  <a:srgbClr val="003166"/>
                </a:solidFill>
                <a:cs typeface="Arial" charset="0"/>
              </a:rPr>
              <a:t>Author:</a:t>
            </a:r>
          </a:p>
        </p:txBody>
      </p:sp>
      <p:sp>
        <p:nvSpPr>
          <p:cNvPr id="54" name="TextBox 53"/>
          <p:cNvSpPr txBox="1"/>
          <p:nvPr userDrawn="1"/>
        </p:nvSpPr>
        <p:spPr>
          <a:xfrm>
            <a:off x="6699374" y="415698"/>
            <a:ext cx="1440809" cy="276999"/>
          </a:xfrm>
          <a:prstGeom prst="rect">
            <a:avLst/>
          </a:prstGeom>
          <a:noFill/>
        </p:spPr>
        <p:txBody>
          <a:bodyPr wrap="square" rtlCol="0">
            <a:spAutoFit/>
          </a:bodyPr>
          <a:lstStyle/>
          <a:p>
            <a:pPr eaLnBrk="0" fontAlgn="base" hangingPunct="0">
              <a:spcBef>
                <a:spcPct val="0"/>
              </a:spcBef>
              <a:spcAft>
                <a:spcPct val="0"/>
              </a:spcAft>
            </a:pPr>
            <a:r>
              <a:rPr lang="en-GB" sz="1200" b="1" dirty="0">
                <a:solidFill>
                  <a:srgbClr val="003166"/>
                </a:solidFill>
                <a:cs typeface="Arial" charset="0"/>
              </a:rPr>
              <a:t>Strategy Date:</a:t>
            </a:r>
          </a:p>
        </p:txBody>
      </p:sp>
      <p:sp>
        <p:nvSpPr>
          <p:cNvPr id="55" name="TextBox 54"/>
          <p:cNvSpPr txBox="1"/>
          <p:nvPr userDrawn="1"/>
        </p:nvSpPr>
        <p:spPr>
          <a:xfrm>
            <a:off x="9484332" y="403565"/>
            <a:ext cx="1632181" cy="276999"/>
          </a:xfrm>
          <a:prstGeom prst="rect">
            <a:avLst/>
          </a:prstGeom>
          <a:noFill/>
        </p:spPr>
        <p:txBody>
          <a:bodyPr wrap="square" rtlCol="0">
            <a:spAutoFit/>
          </a:bodyPr>
          <a:lstStyle/>
          <a:p>
            <a:pPr eaLnBrk="0" fontAlgn="base" hangingPunct="0">
              <a:spcBef>
                <a:spcPct val="0"/>
              </a:spcBef>
              <a:spcAft>
                <a:spcPct val="0"/>
              </a:spcAft>
            </a:pPr>
            <a:r>
              <a:rPr lang="en-GB" sz="1200" b="1" dirty="0">
                <a:solidFill>
                  <a:srgbClr val="003166"/>
                </a:solidFill>
                <a:cs typeface="Arial" charset="0"/>
              </a:rPr>
              <a:t>Strategy Version:</a:t>
            </a:r>
          </a:p>
        </p:txBody>
      </p:sp>
      <p:sp>
        <p:nvSpPr>
          <p:cNvPr id="56" name="Text Placeholder 3"/>
          <p:cNvSpPr>
            <a:spLocks noGrp="1"/>
          </p:cNvSpPr>
          <p:nvPr>
            <p:ph type="body" sz="quarter" idx="10" hasCustomPrompt="1"/>
          </p:nvPr>
        </p:nvSpPr>
        <p:spPr>
          <a:xfrm>
            <a:off x="1009519" y="434164"/>
            <a:ext cx="2398183"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a:t>Strategy Name Here</a:t>
            </a:r>
          </a:p>
        </p:txBody>
      </p:sp>
      <p:sp>
        <p:nvSpPr>
          <p:cNvPr id="57" name="Text Placeholder 3"/>
          <p:cNvSpPr>
            <a:spLocks noGrp="1"/>
          </p:cNvSpPr>
          <p:nvPr>
            <p:ph type="body" sz="quarter" idx="11" hasCustomPrompt="1"/>
          </p:nvPr>
        </p:nvSpPr>
        <p:spPr>
          <a:xfrm>
            <a:off x="4271798" y="434164"/>
            <a:ext cx="2398183"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a:t>Author Here</a:t>
            </a:r>
          </a:p>
        </p:txBody>
      </p:sp>
      <p:sp>
        <p:nvSpPr>
          <p:cNvPr id="58" name="Text Placeholder 3"/>
          <p:cNvSpPr>
            <a:spLocks noGrp="1"/>
          </p:cNvSpPr>
          <p:nvPr>
            <p:ph type="body" sz="quarter" idx="12" hasCustomPrompt="1"/>
          </p:nvPr>
        </p:nvSpPr>
        <p:spPr>
          <a:xfrm>
            <a:off x="7920203" y="434164"/>
            <a:ext cx="2398183"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err="1"/>
              <a:t>DDD</a:t>
            </a:r>
            <a:r>
              <a:rPr lang="en-GB" dirty="0"/>
              <a:t>/</a:t>
            </a:r>
            <a:r>
              <a:rPr lang="en-GB" dirty="0" err="1"/>
              <a:t>MMMM</a:t>
            </a:r>
            <a:endParaRPr lang="en-GB" dirty="0"/>
          </a:p>
        </p:txBody>
      </p:sp>
      <p:sp>
        <p:nvSpPr>
          <p:cNvPr id="59" name="Text Placeholder 3"/>
          <p:cNvSpPr>
            <a:spLocks noGrp="1"/>
          </p:cNvSpPr>
          <p:nvPr>
            <p:ph type="body" sz="quarter" idx="13" hasCustomPrompt="1"/>
          </p:nvPr>
        </p:nvSpPr>
        <p:spPr>
          <a:xfrm>
            <a:off x="10992909" y="434164"/>
            <a:ext cx="1151764"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a:t>Version</a:t>
            </a:r>
          </a:p>
        </p:txBody>
      </p:sp>
    </p:spTree>
    <p:extLst>
      <p:ext uri="{BB962C8B-B14F-4D97-AF65-F5344CB8AC3E}">
        <p14:creationId xmlns:p14="http://schemas.microsoft.com/office/powerpoint/2010/main" val="23997561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content slide">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p:txBody>
          <a:bodyPr/>
          <a:lstStyle>
            <a:lvl1pPr>
              <a:defRPr/>
            </a:lvl1pPr>
          </a:lstStyle>
          <a:p>
            <a:pPr>
              <a:defRPr/>
            </a:pPr>
            <a:fld id="{B01AEDE6-3158-4034-9CD4-34B4200A9764}" type="slidenum">
              <a:rPr lang="en-GB">
                <a:solidFill>
                  <a:srgbClr val="004A8F"/>
                </a:solidFill>
              </a:rPr>
              <a:pPr>
                <a:defRPr/>
              </a:pPr>
              <a:t>‹#›</a:t>
            </a:fld>
            <a:endParaRPr lang="en-GB" dirty="0">
              <a:solidFill>
                <a:srgbClr val="004A8F"/>
              </a:solidFill>
            </a:endParaRPr>
          </a:p>
        </p:txBody>
      </p:sp>
      <p:sp>
        <p:nvSpPr>
          <p:cNvPr id="7"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dirty="0"/>
              <a:t>Click to edit Master title styles</a:t>
            </a:r>
          </a:p>
        </p:txBody>
      </p:sp>
      <p:sp>
        <p:nvSpPr>
          <p:cNvPr id="8" name="Text Placeholder 2"/>
          <p:cNvSpPr>
            <a:spLocks noGrp="1"/>
          </p:cNvSpPr>
          <p:nvPr>
            <p:ph idx="1"/>
          </p:nvPr>
        </p:nvSpPr>
        <p:spPr bwMode="auto">
          <a:xfrm>
            <a:off x="508000" y="1066800"/>
            <a:ext cx="11074400" cy="228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36209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4" name="Group 3"/>
          <p:cNvGrpSpPr>
            <a:grpSpLocks/>
          </p:cNvGrpSpPr>
          <p:nvPr/>
        </p:nvGrpSpPr>
        <p:grpSpPr bwMode="auto">
          <a:xfrm>
            <a:off x="609600" y="457200"/>
            <a:ext cx="10972800" cy="5943600"/>
            <a:chOff x="457200" y="457200"/>
            <a:chExt cx="8229600" cy="5943600"/>
          </a:xfrm>
          <a:solidFill>
            <a:schemeClr val="tx1"/>
          </a:solidFill>
        </p:grpSpPr>
        <p:sp>
          <p:nvSpPr>
            <p:cNvPr id="5" name="Rounded Rectangle 4"/>
            <p:cNvSpPr/>
            <p:nvPr/>
          </p:nvSpPr>
          <p:spPr>
            <a:xfrm>
              <a:off x="457200" y="457200"/>
              <a:ext cx="8229600"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prstClr val="white"/>
                </a:solidFill>
              </a:endParaRPr>
            </a:p>
          </p:txBody>
        </p:sp>
        <p:sp>
          <p:nvSpPr>
            <p:cNvPr id="6" name="Rounded Rectangle 5"/>
            <p:cNvSpPr/>
            <p:nvPr/>
          </p:nvSpPr>
          <p:spPr>
            <a:xfrm>
              <a:off x="457200" y="1143000"/>
              <a:ext cx="6148388"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prstClr val="white"/>
                </a:solidFill>
              </a:endParaRPr>
            </a:p>
          </p:txBody>
        </p:sp>
        <p:sp>
          <p:nvSpPr>
            <p:cNvPr id="7" name="Rectangle 6"/>
            <p:cNvSpPr/>
            <p:nvPr/>
          </p:nvSpPr>
          <p:spPr>
            <a:xfrm>
              <a:off x="6400800" y="5486400"/>
              <a:ext cx="609600" cy="6096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prstClr val="white"/>
                </a:solidFill>
              </a:endParaRPr>
            </a:p>
          </p:txBody>
        </p:sp>
      </p:grpSp>
      <p:sp>
        <p:nvSpPr>
          <p:cNvPr id="8" name="Rounded Rectangle 7"/>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srgbClr val="FFFFFF"/>
              </a:solidFill>
              <a:ea typeface="ＭＳ Ｐゴシック" pitchFamily="-84" charset="-128"/>
            </a:endParaRPr>
          </a:p>
        </p:txBody>
      </p:sp>
      <p:pic>
        <p:nvPicPr>
          <p:cNvPr id="9"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4" name="Title Placeholder 1"/>
          <p:cNvSpPr>
            <a:spLocks noGrp="1"/>
          </p:cNvSpPr>
          <p:nvPr>
            <p:ph type="ctrTitle"/>
          </p:nvPr>
        </p:nvSpPr>
        <p:spPr>
          <a:xfrm>
            <a:off x="2027767" y="1978025"/>
            <a:ext cx="8292703" cy="1569660"/>
          </a:xfrm>
        </p:spPr>
        <p:txBody>
          <a:bodyPr lIns="91440" rIns="91440">
            <a:spAutoFit/>
          </a:bodyPr>
          <a:lstStyle>
            <a:lvl1pPr>
              <a:defRPr sz="4800" baseline="0">
                <a:solidFill>
                  <a:schemeClr val="bg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
        <p:nvSpPr>
          <p:cNvPr id="54275" name="Text Placeholder 2"/>
          <p:cNvSpPr>
            <a:spLocks noGrp="1"/>
          </p:cNvSpPr>
          <p:nvPr>
            <p:ph type="subTitle" idx="1"/>
          </p:nvPr>
        </p:nvSpPr>
        <p:spPr>
          <a:xfrm>
            <a:off x="2027767" y="3806825"/>
            <a:ext cx="8292703" cy="519113"/>
          </a:xfrm>
        </p:spPr>
        <p:txBody>
          <a:bodyPr/>
          <a:lstStyle>
            <a:lvl1pPr marL="0" indent="0">
              <a:buFont typeface="Arial" charset="0"/>
              <a:buNone/>
              <a:defRPr sz="2800">
                <a:solidFill>
                  <a:schemeClr val="bg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Tree>
    <p:extLst>
      <p:ext uri="{BB962C8B-B14F-4D97-AF65-F5344CB8AC3E}">
        <p14:creationId xmlns:p14="http://schemas.microsoft.com/office/powerpoint/2010/main" val="2838475000"/>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6_Title slide">
    <p:bg>
      <p:bgPr>
        <a:solidFill>
          <a:schemeClr val="bg1"/>
        </a:solid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a:defRPr/>
            </a:pPr>
            <a:fld id="{0F809C02-92F9-49FB-A1E7-9DF0DE4C50DA}" type="slidenum">
              <a:rPr lang="en-GB" smtClean="0">
                <a:solidFill>
                  <a:srgbClr val="004A8F"/>
                </a:solidFill>
              </a:rPr>
              <a:pPr>
                <a:defRPr/>
              </a:pPr>
              <a:t>‹#›</a:t>
            </a:fld>
            <a:endParaRPr lang="en-GB" dirty="0">
              <a:solidFill>
                <a:srgbClr val="004A8F"/>
              </a:solidFill>
            </a:endParaRPr>
          </a:p>
        </p:txBody>
      </p:sp>
    </p:spTree>
    <p:extLst>
      <p:ext uri="{BB962C8B-B14F-4D97-AF65-F5344CB8AC3E}">
        <p14:creationId xmlns:p14="http://schemas.microsoft.com/office/powerpoint/2010/main" val="435635741"/>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content slide">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p:txBody>
          <a:bodyPr/>
          <a:lstStyle>
            <a:lvl1pPr>
              <a:defRPr/>
            </a:lvl1pPr>
          </a:lstStyle>
          <a:p>
            <a:pPr>
              <a:defRPr/>
            </a:pPr>
            <a:fld id="{B01AEDE6-3158-4034-9CD4-34B4200A9764}" type="slidenum">
              <a:rPr lang="en-GB">
                <a:solidFill>
                  <a:srgbClr val="004A8F"/>
                </a:solidFill>
              </a:rPr>
              <a:pPr>
                <a:defRPr/>
              </a:pPr>
              <a:t>‹#›</a:t>
            </a:fld>
            <a:endParaRPr lang="en-GB" dirty="0">
              <a:solidFill>
                <a:srgbClr val="004A8F"/>
              </a:solidFill>
            </a:endParaRPr>
          </a:p>
        </p:txBody>
      </p:sp>
      <p:sp>
        <p:nvSpPr>
          <p:cNvPr id="7" name="Title Placeholder 1"/>
          <p:cNvSpPr>
            <a:spLocks noGrp="1"/>
          </p:cNvSpPr>
          <p:nvPr>
            <p:ph type="title"/>
          </p:nvPr>
        </p:nvSpPr>
        <p:spPr bwMode="auto">
          <a:xfrm>
            <a:off x="508006"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a:t>Click to edit Master title styles</a:t>
            </a:r>
          </a:p>
        </p:txBody>
      </p:sp>
      <p:sp>
        <p:nvSpPr>
          <p:cNvPr id="8" name="Text Placeholder 2"/>
          <p:cNvSpPr>
            <a:spLocks noGrp="1"/>
          </p:cNvSpPr>
          <p:nvPr>
            <p:ph idx="1"/>
          </p:nvPr>
        </p:nvSpPr>
        <p:spPr bwMode="auto">
          <a:xfrm>
            <a:off x="508000" y="1066800"/>
            <a:ext cx="11074400" cy="215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940407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6_Title slide">
    <p:bg>
      <p:bgPr>
        <a:solidFill>
          <a:schemeClr val="bg1"/>
        </a:solid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11614268" y="6340476"/>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a:defRPr/>
            </a:pPr>
            <a:fld id="{0F809C02-92F9-49FB-A1E7-9DF0DE4C50DA}" type="slidenum">
              <a:rPr lang="en-GB" smtClean="0">
                <a:solidFill>
                  <a:srgbClr val="004A8F"/>
                </a:solidFill>
              </a:rPr>
              <a:pPr>
                <a:defRPr/>
              </a:pPr>
              <a:t>‹#›</a:t>
            </a:fld>
            <a:endParaRPr lang="en-GB" dirty="0">
              <a:solidFill>
                <a:srgbClr val="004A8F"/>
              </a:solidFill>
            </a:endParaRPr>
          </a:p>
        </p:txBody>
      </p:sp>
    </p:spTree>
    <p:extLst>
      <p:ext uri="{BB962C8B-B14F-4D97-AF65-F5344CB8AC3E}">
        <p14:creationId xmlns:p14="http://schemas.microsoft.com/office/powerpoint/2010/main" val="2234929015"/>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a:grpSpLocks/>
          </p:cNvGrpSpPr>
          <p:nvPr/>
        </p:nvGrpSpPr>
        <p:grpSpPr bwMode="auto">
          <a:xfrm>
            <a:off x="609600" y="457200"/>
            <a:ext cx="10972800" cy="5943600"/>
            <a:chOff x="457200" y="457200"/>
            <a:chExt cx="8229600" cy="5943600"/>
          </a:xfrm>
          <a:solidFill>
            <a:schemeClr val="tx1"/>
          </a:solidFill>
        </p:grpSpPr>
        <p:sp>
          <p:nvSpPr>
            <p:cNvPr id="5" name="Rounded Rectangle 4"/>
            <p:cNvSpPr/>
            <p:nvPr/>
          </p:nvSpPr>
          <p:spPr>
            <a:xfrm>
              <a:off x="457200" y="457200"/>
              <a:ext cx="8229600"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prstClr val="white"/>
                </a:solidFill>
              </a:endParaRPr>
            </a:p>
          </p:txBody>
        </p:sp>
        <p:sp>
          <p:nvSpPr>
            <p:cNvPr id="6" name="Rounded Rectangle 5"/>
            <p:cNvSpPr/>
            <p:nvPr/>
          </p:nvSpPr>
          <p:spPr>
            <a:xfrm>
              <a:off x="457200" y="1143000"/>
              <a:ext cx="6148388"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prstClr val="white"/>
                </a:solidFill>
              </a:endParaRPr>
            </a:p>
          </p:txBody>
        </p:sp>
        <p:sp>
          <p:nvSpPr>
            <p:cNvPr id="7" name="Rectangle 6"/>
            <p:cNvSpPr/>
            <p:nvPr/>
          </p:nvSpPr>
          <p:spPr>
            <a:xfrm>
              <a:off x="6400800" y="5486400"/>
              <a:ext cx="609600" cy="6096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prstClr val="white"/>
                </a:solidFill>
              </a:endParaRPr>
            </a:p>
          </p:txBody>
        </p:sp>
      </p:grpSp>
      <p:sp>
        <p:nvSpPr>
          <p:cNvPr id="8" name="Rounded Rectangle 7"/>
          <p:cNvSpPr/>
          <p:nvPr/>
        </p:nvSpPr>
        <p:spPr>
          <a:xfrm>
            <a:off x="8811856" y="5715000"/>
            <a:ext cx="3380153"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srgbClr val="FFFFFF"/>
              </a:solidFill>
              <a:ea typeface="ＭＳ Ｐゴシック" pitchFamily="-84" charset="-128"/>
            </a:endParaRPr>
          </a:p>
        </p:txBody>
      </p:sp>
      <p:pic>
        <p:nvPicPr>
          <p:cNvPr id="9"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7594" y="5791200"/>
            <a:ext cx="328441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4" name="Title Placeholder 1"/>
          <p:cNvSpPr>
            <a:spLocks noGrp="1"/>
          </p:cNvSpPr>
          <p:nvPr>
            <p:ph type="ctrTitle"/>
          </p:nvPr>
        </p:nvSpPr>
        <p:spPr>
          <a:xfrm>
            <a:off x="2027825" y="1978025"/>
            <a:ext cx="8292703" cy="1569660"/>
          </a:xfrm>
        </p:spPr>
        <p:txBody>
          <a:bodyPr lIns="91440" rIns="91440">
            <a:spAutoFit/>
          </a:bodyPr>
          <a:lstStyle>
            <a:lvl1pPr>
              <a:defRPr sz="4800" baseline="0">
                <a:solidFill>
                  <a:schemeClr val="bg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
        <p:nvSpPr>
          <p:cNvPr id="54275" name="Text Placeholder 2"/>
          <p:cNvSpPr>
            <a:spLocks noGrp="1"/>
          </p:cNvSpPr>
          <p:nvPr>
            <p:ph type="subTitle" idx="1"/>
          </p:nvPr>
        </p:nvSpPr>
        <p:spPr>
          <a:xfrm>
            <a:off x="2027825" y="3806825"/>
            <a:ext cx="8292703" cy="519113"/>
          </a:xfrm>
        </p:spPr>
        <p:txBody>
          <a:bodyPr/>
          <a:lstStyle>
            <a:lvl1pPr marL="0" indent="0">
              <a:buFont typeface="Arial" charset="0"/>
              <a:buNone/>
              <a:defRPr sz="2800">
                <a:solidFill>
                  <a:schemeClr val="bg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Tree>
    <p:extLst>
      <p:ext uri="{BB962C8B-B14F-4D97-AF65-F5344CB8AC3E}">
        <p14:creationId xmlns:p14="http://schemas.microsoft.com/office/powerpoint/2010/main" val="1971252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mp; content slide">
    <p:spTree>
      <p:nvGrpSpPr>
        <p:cNvPr id="1" name=""/>
        <p:cNvGrpSpPr/>
        <p:nvPr/>
      </p:nvGrpSpPr>
      <p:grpSpPr>
        <a:xfrm>
          <a:off x="0" y="0"/>
          <a:ext cx="0" cy="0"/>
          <a:chOff x="0" y="0"/>
          <a:chExt cx="0" cy="0"/>
        </a:xfrm>
      </p:grpSpPr>
      <p:cxnSp>
        <p:nvCxnSpPr>
          <p:cNvPr id="4" name="Straight Connector 3"/>
          <p:cNvCxnSpPr/>
          <p:nvPr/>
        </p:nvCxnSpPr>
        <p:spPr>
          <a:xfrm>
            <a:off x="609600" y="990600"/>
            <a:ext cx="109728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08000" y="1066800"/>
            <a:ext cx="11074400" cy="2283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p:txBody>
          <a:bodyPr/>
          <a:lstStyle>
            <a:lvl1pPr algn="ctr" defTabSz="914400" eaLnBrk="0" hangingPunct="0">
              <a:spcBef>
                <a:spcPct val="50000"/>
              </a:spcBef>
              <a:defRPr>
                <a:ea typeface="+mn-ea"/>
              </a:defRPr>
            </a:lvl1pPr>
          </a:lstStyle>
          <a:p>
            <a:pPr>
              <a:defRPr/>
            </a:pPr>
            <a:fld id="{BF4EBB92-9799-4369-8576-AA812324FB51}" type="slidenum">
              <a:rPr lang="en-GB"/>
              <a:pPr>
                <a:defRPr/>
              </a:pPr>
              <a:t>‹#›</a:t>
            </a:fld>
            <a:endParaRPr lang="en-GB" dirty="0"/>
          </a:p>
        </p:txBody>
      </p:sp>
    </p:spTree>
    <p:extLst>
      <p:ext uri="{BB962C8B-B14F-4D97-AF65-F5344CB8AC3E}">
        <p14:creationId xmlns:p14="http://schemas.microsoft.com/office/powerpoint/2010/main" val="35423011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lternative title &amp; content slide">
    <p:spTree>
      <p:nvGrpSpPr>
        <p:cNvPr id="1" name=""/>
        <p:cNvGrpSpPr/>
        <p:nvPr/>
      </p:nvGrpSpPr>
      <p:grpSpPr>
        <a:xfrm>
          <a:off x="0" y="0"/>
          <a:ext cx="0" cy="0"/>
          <a:chOff x="0" y="0"/>
          <a:chExt cx="0" cy="0"/>
        </a:xfrm>
      </p:grpSpPr>
      <p:sp>
        <p:nvSpPr>
          <p:cNvPr id="4" name="Rounded Rectangle 3"/>
          <p:cNvSpPr/>
          <p:nvPr/>
        </p:nvSpPr>
        <p:spPr>
          <a:xfrm>
            <a:off x="8811856" y="5715000"/>
            <a:ext cx="3380153"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srgbClr val="FFFFFF"/>
              </a:solidFill>
              <a:ea typeface="ＭＳ Ｐゴシック" pitchFamily="-84" charset="-128"/>
            </a:endParaRPr>
          </a:p>
        </p:txBody>
      </p:sp>
      <p:pic>
        <p:nvPicPr>
          <p:cNvPr id="5"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7594" y="5791200"/>
            <a:ext cx="328441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NW ppt templates v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txBox="1">
            <a:spLocks noGrp="1"/>
          </p:cNvSpPr>
          <p:nvPr/>
        </p:nvSpPr>
        <p:spPr bwMode="auto">
          <a:xfrm>
            <a:off x="922216" y="5867414"/>
            <a:ext cx="2844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600">
                <a:solidFill>
                  <a:srgbClr val="000000"/>
                </a:solidFill>
                <a:latin typeface="Arial" charset="0"/>
              </a:defRPr>
            </a:lvl1pPr>
            <a:lvl2pPr marL="742950" indent="-285750" defTabSz="457200">
              <a:defRPr sz="600">
                <a:solidFill>
                  <a:srgbClr val="000000"/>
                </a:solidFill>
                <a:latin typeface="Arial" charset="0"/>
              </a:defRPr>
            </a:lvl2pPr>
            <a:lvl3pPr marL="1143000" indent="-228600" defTabSz="457200">
              <a:defRPr sz="600">
                <a:solidFill>
                  <a:srgbClr val="000000"/>
                </a:solidFill>
                <a:latin typeface="Arial" charset="0"/>
              </a:defRPr>
            </a:lvl3pPr>
            <a:lvl4pPr marL="1600200" indent="-228600" defTabSz="457200">
              <a:defRPr sz="600">
                <a:solidFill>
                  <a:srgbClr val="000000"/>
                </a:solidFill>
                <a:latin typeface="Arial" charset="0"/>
              </a:defRPr>
            </a:lvl4pPr>
            <a:lvl5pPr marL="2057400" indent="-228600" defTabSz="457200">
              <a:defRPr sz="600">
                <a:solidFill>
                  <a:srgbClr val="000000"/>
                </a:solidFill>
                <a:latin typeface="Arial" charset="0"/>
              </a:defRPr>
            </a:lvl5pPr>
            <a:lvl6pPr marL="2514600" indent="-228600" algn="ctr" defTabSz="457200" eaLnBrk="0" fontAlgn="base" hangingPunct="0">
              <a:spcBef>
                <a:spcPct val="50000"/>
              </a:spcBef>
              <a:spcAft>
                <a:spcPct val="0"/>
              </a:spcAft>
              <a:defRPr sz="600">
                <a:solidFill>
                  <a:srgbClr val="000000"/>
                </a:solidFill>
                <a:latin typeface="Arial" charset="0"/>
              </a:defRPr>
            </a:lvl6pPr>
            <a:lvl7pPr marL="2971800" indent="-228600" algn="ctr" defTabSz="457200" eaLnBrk="0" fontAlgn="base" hangingPunct="0">
              <a:spcBef>
                <a:spcPct val="50000"/>
              </a:spcBef>
              <a:spcAft>
                <a:spcPct val="0"/>
              </a:spcAft>
              <a:defRPr sz="600">
                <a:solidFill>
                  <a:srgbClr val="000000"/>
                </a:solidFill>
                <a:latin typeface="Arial" charset="0"/>
              </a:defRPr>
            </a:lvl7pPr>
            <a:lvl8pPr marL="3429000" indent="-228600" algn="ctr" defTabSz="457200" eaLnBrk="0" fontAlgn="base" hangingPunct="0">
              <a:spcBef>
                <a:spcPct val="50000"/>
              </a:spcBef>
              <a:spcAft>
                <a:spcPct val="0"/>
              </a:spcAft>
              <a:defRPr sz="600">
                <a:solidFill>
                  <a:srgbClr val="000000"/>
                </a:solidFill>
                <a:latin typeface="Arial" charset="0"/>
              </a:defRPr>
            </a:lvl8pPr>
            <a:lvl9pPr marL="3886200" indent="-228600" algn="ctr" defTabSz="457200" eaLnBrk="0" fontAlgn="base" hangingPunct="0">
              <a:spcBef>
                <a:spcPct val="50000"/>
              </a:spcBef>
              <a:spcAft>
                <a:spcPct val="0"/>
              </a:spcAft>
              <a:defRPr sz="600">
                <a:solidFill>
                  <a:srgbClr val="000000"/>
                </a:solidFill>
                <a:latin typeface="Arial" charset="0"/>
              </a:defRPr>
            </a:lvl9pPr>
          </a:lstStyle>
          <a:p>
            <a:pPr fontAlgn="base">
              <a:spcBef>
                <a:spcPct val="0"/>
              </a:spcBef>
              <a:spcAft>
                <a:spcPct val="0"/>
              </a:spcAft>
              <a:defRPr/>
            </a:pPr>
            <a:fld id="{BAFAD286-A1C2-442D-8726-719FDD4F8D17}" type="slidenum">
              <a:rPr lang="en-GB" sz="1400" smtClean="0">
                <a:solidFill>
                  <a:srgbClr val="004A8F"/>
                </a:solidFill>
                <a:ea typeface="ＭＳ Ｐゴシック" pitchFamily="-84" charset="-128"/>
              </a:rPr>
              <a:pPr fontAlgn="base">
                <a:spcBef>
                  <a:spcPct val="0"/>
                </a:spcBef>
                <a:spcAft>
                  <a:spcPct val="0"/>
                </a:spcAft>
                <a:defRPr/>
              </a:pPr>
              <a:t>‹#›</a:t>
            </a:fld>
            <a:endParaRPr lang="en-GB" sz="1400" dirty="0">
              <a:solidFill>
                <a:srgbClr val="004A8F"/>
              </a:solidFill>
              <a:ea typeface="ＭＳ Ｐゴシック" pitchFamily="-84" charset="-128"/>
            </a:endParaRPr>
          </a:p>
        </p:txBody>
      </p:sp>
      <p:sp>
        <p:nvSpPr>
          <p:cNvPr id="15" name="Content Placeholder 2"/>
          <p:cNvSpPr>
            <a:spLocks noGrp="1"/>
          </p:cNvSpPr>
          <p:nvPr>
            <p:ph idx="11"/>
          </p:nvPr>
        </p:nvSpPr>
        <p:spPr>
          <a:xfrm>
            <a:off x="1008445" y="1366406"/>
            <a:ext cx="10272131" cy="2283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1008503" y="620688"/>
            <a:ext cx="10272132" cy="745718"/>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6355424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slide with NW logo">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lgn="ctr" defTabSz="914400" eaLnBrk="0" hangingPunct="0">
              <a:spcBef>
                <a:spcPct val="50000"/>
              </a:spcBef>
              <a:defRPr>
                <a:ea typeface="+mn-ea"/>
              </a:defRPr>
            </a:lvl1pPr>
          </a:lstStyle>
          <a:p>
            <a:pPr>
              <a:defRPr/>
            </a:pPr>
            <a:fld id="{D5EA99F7-4D3A-4BE0-8562-FE5453F8376B}" type="slidenum">
              <a:rPr lang="en-GB"/>
              <a:pPr>
                <a:defRPr/>
              </a:pPr>
              <a:t>‹#›</a:t>
            </a:fld>
            <a:endParaRPr lang="en-GB" dirty="0"/>
          </a:p>
        </p:txBody>
      </p:sp>
    </p:spTree>
    <p:extLst>
      <p:ext uri="{BB962C8B-B14F-4D97-AF65-F5344CB8AC3E}">
        <p14:creationId xmlns:p14="http://schemas.microsoft.com/office/powerpoint/2010/main" val="31938819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3" name="Straight Connector 2"/>
          <p:cNvCxnSpPr/>
          <p:nvPr userDrawn="1"/>
        </p:nvCxnSpPr>
        <p:spPr>
          <a:xfrm>
            <a:off x="143934" y="404813"/>
            <a:ext cx="11904133" cy="0"/>
          </a:xfrm>
          <a:prstGeom prst="line">
            <a:avLst/>
          </a:prstGeom>
          <a:noFill/>
          <a:ln w="19050" cap="flat" cmpd="sng" algn="ctr">
            <a:solidFill>
              <a:srgbClr val="ED1C24"/>
            </a:solidFill>
            <a:prstDash val="solid"/>
          </a:ln>
          <a:effectLst/>
        </p:spPr>
      </p:cxnSp>
    </p:spTree>
    <p:extLst>
      <p:ext uri="{BB962C8B-B14F-4D97-AF65-F5344CB8AC3E}">
        <p14:creationId xmlns:p14="http://schemas.microsoft.com/office/powerpoint/2010/main" val="39490445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ounded Rectangle 3"/>
          <p:cNvSpPr/>
          <p:nvPr/>
        </p:nvSpPr>
        <p:spPr bwMode="auto">
          <a:xfrm>
            <a:off x="613833" y="1143000"/>
            <a:ext cx="8197851" cy="5257800"/>
          </a:xfrm>
          <a:prstGeom prst="roundRect">
            <a:avLst>
              <a:gd name="adj" fmla="val 3231"/>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800" dirty="0"/>
          </a:p>
        </p:txBody>
      </p:sp>
      <p:sp>
        <p:nvSpPr>
          <p:cNvPr id="5" name="Rounded Rectangle 4"/>
          <p:cNvSpPr/>
          <p:nvPr/>
        </p:nvSpPr>
        <p:spPr bwMode="auto">
          <a:xfrm>
            <a:off x="609600" y="450851"/>
            <a:ext cx="10972800" cy="5294313"/>
          </a:xfrm>
          <a:prstGeom prst="roundRect">
            <a:avLst>
              <a:gd name="adj" fmla="val 3231"/>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800" dirty="0"/>
          </a:p>
        </p:txBody>
      </p:sp>
      <p:sp>
        <p:nvSpPr>
          <p:cNvPr id="6" name="Rectangle 5"/>
          <p:cNvSpPr/>
          <p:nvPr/>
        </p:nvSpPr>
        <p:spPr bwMode="auto">
          <a:xfrm>
            <a:off x="8534400" y="5491163"/>
            <a:ext cx="812800" cy="6207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800" dirty="0"/>
          </a:p>
        </p:txBody>
      </p:sp>
      <p:sp>
        <p:nvSpPr>
          <p:cNvPr id="7" name="Rounded Rectangle 6"/>
          <p:cNvSpPr/>
          <p:nvPr/>
        </p:nvSpPr>
        <p:spPr>
          <a:xfrm>
            <a:off x="8811685" y="5745163"/>
            <a:ext cx="2948516" cy="99695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800" dirty="0">
              <a:solidFill>
                <a:srgbClr val="FFFFFF"/>
              </a:solidFill>
              <a:ea typeface="ＭＳ Ｐゴシック" pitchFamily="-84" charset="-128"/>
            </a:endParaRPr>
          </a:p>
        </p:txBody>
      </p:sp>
      <p:pic>
        <p:nvPicPr>
          <p:cNvPr id="8"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76784" y="5884864"/>
            <a:ext cx="2605616"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4" name="Title Placeholder 1"/>
          <p:cNvSpPr>
            <a:spLocks noGrp="1"/>
          </p:cNvSpPr>
          <p:nvPr>
            <p:ph type="ctrTitle"/>
          </p:nvPr>
        </p:nvSpPr>
        <p:spPr>
          <a:xfrm>
            <a:off x="2027767" y="1978025"/>
            <a:ext cx="8292703" cy="1569660"/>
          </a:xfrm>
        </p:spPr>
        <p:txBody>
          <a:bodyPr lIns="91440" rIns="91440">
            <a:spAutoFit/>
          </a:bodyPr>
          <a:lstStyle>
            <a:lvl1pPr>
              <a:defRPr sz="4800" baseline="0">
                <a:solidFill>
                  <a:schemeClr val="bg1"/>
                </a:solidFill>
                <a:latin typeface="NBS Medium" panose="020B0603030303020204" pitchFamily="34" charset="0"/>
                <a:ea typeface="ＭＳ Ｐゴシック" charset="0"/>
                <a:cs typeface="NBS Medium" panose="020B0603030303020204" pitchFamily="34" charset="0"/>
              </a:defRPr>
            </a:lvl1pPr>
          </a:lstStyle>
          <a:p>
            <a:pPr lvl="0"/>
            <a:r>
              <a:rPr lang="en-US" noProof="0"/>
              <a:t>Click to edit Master title style</a:t>
            </a:r>
            <a:endParaRPr lang="en-GB" noProof="0" dirty="0"/>
          </a:p>
        </p:txBody>
      </p:sp>
      <p:sp>
        <p:nvSpPr>
          <p:cNvPr id="54275" name="Text Placeholder 2"/>
          <p:cNvSpPr>
            <a:spLocks noGrp="1"/>
          </p:cNvSpPr>
          <p:nvPr>
            <p:ph type="subTitle" idx="1"/>
          </p:nvPr>
        </p:nvSpPr>
        <p:spPr>
          <a:xfrm>
            <a:off x="2027767" y="3806825"/>
            <a:ext cx="8292703" cy="519113"/>
          </a:xfrm>
        </p:spPr>
        <p:txBody>
          <a:bodyPr/>
          <a:lstStyle>
            <a:lvl1pPr marL="0" indent="0">
              <a:buFont typeface="Arial" charset="0"/>
              <a:buNone/>
              <a:defRPr sz="2800">
                <a:solidFill>
                  <a:schemeClr val="bg1"/>
                </a:solidFill>
                <a:latin typeface="NBS Medium" panose="020B0603030303020204" pitchFamily="34" charset="0"/>
                <a:ea typeface="ＭＳ Ｐゴシック" charset="0"/>
                <a:cs typeface="NBS Medium" panose="020B0603030303020204" pitchFamily="34" charset="0"/>
              </a:defRPr>
            </a:lvl1pPr>
          </a:lstStyle>
          <a:p>
            <a:pPr lvl="0"/>
            <a:r>
              <a:rPr lang="en-US" noProof="0" dirty="0"/>
              <a:t>Click to edit Master subtitle style</a:t>
            </a:r>
            <a:endParaRPr lang="en-GB" noProof="0" dirty="0"/>
          </a:p>
        </p:txBody>
      </p:sp>
    </p:spTree>
    <p:extLst>
      <p:ext uri="{BB962C8B-B14F-4D97-AF65-F5344CB8AC3E}">
        <p14:creationId xmlns:p14="http://schemas.microsoft.com/office/powerpoint/2010/main" val="42928545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slide">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p:txBody>
          <a:bodyPr/>
          <a:lstStyle>
            <a:lvl1pPr>
              <a:defRPr/>
            </a:lvl1pPr>
          </a:lstStyle>
          <a:p>
            <a:pPr>
              <a:defRPr/>
            </a:pPr>
            <a:fld id="{B01AEDE6-3158-4034-9CD4-34B4200A9764}" type="slidenum">
              <a:rPr lang="en-GB">
                <a:solidFill>
                  <a:srgbClr val="004A8F"/>
                </a:solidFill>
              </a:rPr>
              <a:pPr>
                <a:defRPr/>
              </a:pPr>
              <a:t>‹#›</a:t>
            </a:fld>
            <a:endParaRPr lang="en-GB" dirty="0">
              <a:solidFill>
                <a:srgbClr val="004A8F"/>
              </a:solidFill>
            </a:endParaRPr>
          </a:p>
        </p:txBody>
      </p:sp>
      <p:sp>
        <p:nvSpPr>
          <p:cNvPr id="7"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a:t>Click to edit Master title styles</a:t>
            </a:r>
          </a:p>
        </p:txBody>
      </p:sp>
      <p:sp>
        <p:nvSpPr>
          <p:cNvPr id="8" name="Text Placeholder 2"/>
          <p:cNvSpPr>
            <a:spLocks noGrp="1"/>
          </p:cNvSpPr>
          <p:nvPr>
            <p:ph idx="1"/>
          </p:nvPr>
        </p:nvSpPr>
        <p:spPr bwMode="auto">
          <a:xfrm>
            <a:off x="508000" y="1066800"/>
            <a:ext cx="11074400" cy="228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spTree>
    <p:extLst>
      <p:ext uri="{BB962C8B-B14F-4D97-AF65-F5344CB8AC3E}">
        <p14:creationId xmlns:p14="http://schemas.microsoft.com/office/powerpoint/2010/main" val="134954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a:grpSpLocks/>
          </p:cNvGrpSpPr>
          <p:nvPr/>
        </p:nvGrpSpPr>
        <p:grpSpPr bwMode="auto">
          <a:xfrm>
            <a:off x="609600" y="457200"/>
            <a:ext cx="10972800" cy="5943600"/>
            <a:chOff x="457200" y="457200"/>
            <a:chExt cx="8229600" cy="5943600"/>
          </a:xfrm>
          <a:solidFill>
            <a:schemeClr val="tx1"/>
          </a:solidFill>
        </p:grpSpPr>
        <p:sp>
          <p:nvSpPr>
            <p:cNvPr id="5" name="Rounded Rectangle 4"/>
            <p:cNvSpPr/>
            <p:nvPr/>
          </p:nvSpPr>
          <p:spPr>
            <a:xfrm>
              <a:off x="457200" y="457200"/>
              <a:ext cx="8229600"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prstClr val="white"/>
                </a:solidFill>
              </a:endParaRPr>
            </a:p>
          </p:txBody>
        </p:sp>
        <p:sp>
          <p:nvSpPr>
            <p:cNvPr id="6" name="Rounded Rectangle 5"/>
            <p:cNvSpPr/>
            <p:nvPr/>
          </p:nvSpPr>
          <p:spPr>
            <a:xfrm>
              <a:off x="457200" y="1143000"/>
              <a:ext cx="6148388"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prstClr val="white"/>
                </a:solidFill>
              </a:endParaRPr>
            </a:p>
          </p:txBody>
        </p:sp>
        <p:sp>
          <p:nvSpPr>
            <p:cNvPr id="7" name="Rectangle 6"/>
            <p:cNvSpPr/>
            <p:nvPr/>
          </p:nvSpPr>
          <p:spPr>
            <a:xfrm>
              <a:off x="6400800" y="5486400"/>
              <a:ext cx="609600" cy="6096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prstClr val="white"/>
                </a:solidFill>
              </a:endParaRPr>
            </a:p>
          </p:txBody>
        </p:sp>
      </p:grpSp>
      <p:sp>
        <p:nvSpPr>
          <p:cNvPr id="8" name="Rounded Rectangle 7"/>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srgbClr val="FFFFFF"/>
              </a:solidFill>
              <a:ea typeface="ＭＳ Ｐゴシック" pitchFamily="-84" charset="-128"/>
            </a:endParaRPr>
          </a:p>
        </p:txBody>
      </p:sp>
      <p:pic>
        <p:nvPicPr>
          <p:cNvPr id="9"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4" name="Title Placeholder 1"/>
          <p:cNvSpPr>
            <a:spLocks noGrp="1"/>
          </p:cNvSpPr>
          <p:nvPr>
            <p:ph type="ctrTitle"/>
          </p:nvPr>
        </p:nvSpPr>
        <p:spPr>
          <a:xfrm>
            <a:off x="2027767" y="1978025"/>
            <a:ext cx="8292703" cy="1569660"/>
          </a:xfrm>
        </p:spPr>
        <p:txBody>
          <a:bodyPr lIns="91440" rIns="91440">
            <a:spAutoFit/>
          </a:bodyPr>
          <a:lstStyle>
            <a:lvl1pPr>
              <a:defRPr sz="4800" baseline="0">
                <a:solidFill>
                  <a:schemeClr val="bg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
        <p:nvSpPr>
          <p:cNvPr id="54275" name="Text Placeholder 2"/>
          <p:cNvSpPr>
            <a:spLocks noGrp="1"/>
          </p:cNvSpPr>
          <p:nvPr>
            <p:ph type="subTitle" idx="1"/>
          </p:nvPr>
        </p:nvSpPr>
        <p:spPr>
          <a:xfrm>
            <a:off x="2027767" y="3806825"/>
            <a:ext cx="8292703" cy="519113"/>
          </a:xfrm>
        </p:spPr>
        <p:txBody>
          <a:bodyPr/>
          <a:lstStyle>
            <a:lvl1pPr marL="0" indent="0">
              <a:buFont typeface="Arial" charset="0"/>
              <a:buNone/>
              <a:defRPr sz="2800">
                <a:solidFill>
                  <a:schemeClr val="bg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Tree>
    <p:extLst>
      <p:ext uri="{BB962C8B-B14F-4D97-AF65-F5344CB8AC3E}">
        <p14:creationId xmlns:p14="http://schemas.microsoft.com/office/powerpoint/2010/main" val="3847164088"/>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6_Title slide">
    <p:bg>
      <p:bgPr>
        <a:solidFill>
          <a:schemeClr val="bg1"/>
        </a:solid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a:defRPr/>
            </a:pPr>
            <a:fld id="{0F809C02-92F9-49FB-A1E7-9DF0DE4C50DA}" type="slidenum">
              <a:rPr lang="en-GB" smtClean="0">
                <a:solidFill>
                  <a:srgbClr val="004A8F"/>
                </a:solidFill>
              </a:rPr>
              <a:pPr>
                <a:defRPr/>
              </a:pPr>
              <a:t>‹#›</a:t>
            </a:fld>
            <a:endParaRPr lang="en-GB" dirty="0">
              <a:solidFill>
                <a:srgbClr val="004A8F"/>
              </a:solidFill>
            </a:endParaRPr>
          </a:p>
        </p:txBody>
      </p:sp>
    </p:spTree>
    <p:extLst>
      <p:ext uri="{BB962C8B-B14F-4D97-AF65-F5344CB8AC3E}">
        <p14:creationId xmlns:p14="http://schemas.microsoft.com/office/powerpoint/2010/main" val="1003475450"/>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content slide">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p:txBody>
          <a:bodyPr/>
          <a:lstStyle>
            <a:lvl1pPr>
              <a:defRPr/>
            </a:lvl1pPr>
          </a:lstStyle>
          <a:p>
            <a:pPr>
              <a:defRPr/>
            </a:pPr>
            <a:fld id="{B01AEDE6-3158-4034-9CD4-34B4200A9764}" type="slidenum">
              <a:rPr lang="en-GB">
                <a:solidFill>
                  <a:srgbClr val="004A8F"/>
                </a:solidFill>
              </a:rPr>
              <a:pPr>
                <a:defRPr/>
              </a:pPr>
              <a:t>‹#›</a:t>
            </a:fld>
            <a:endParaRPr lang="en-GB" dirty="0">
              <a:solidFill>
                <a:srgbClr val="004A8F"/>
              </a:solidFill>
            </a:endParaRPr>
          </a:p>
        </p:txBody>
      </p:sp>
      <p:sp>
        <p:nvSpPr>
          <p:cNvPr id="7"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dirty="0"/>
              <a:t>Click to edit Master title styles</a:t>
            </a:r>
          </a:p>
        </p:txBody>
      </p:sp>
      <p:sp>
        <p:nvSpPr>
          <p:cNvPr id="8" name="Text Placeholder 2"/>
          <p:cNvSpPr>
            <a:spLocks noGrp="1"/>
          </p:cNvSpPr>
          <p:nvPr>
            <p:ph idx="1"/>
          </p:nvPr>
        </p:nvSpPr>
        <p:spPr bwMode="auto">
          <a:xfrm>
            <a:off x="508000" y="1066800"/>
            <a:ext cx="11074400" cy="228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spTree>
    <p:extLst>
      <p:ext uri="{BB962C8B-B14F-4D97-AF65-F5344CB8AC3E}">
        <p14:creationId xmlns:p14="http://schemas.microsoft.com/office/powerpoint/2010/main" val="1305356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6_Title slide">
    <p:bg>
      <p:bgPr>
        <a:solidFill>
          <a:schemeClr val="bg1"/>
        </a:solid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a:defRPr/>
            </a:pPr>
            <a:fld id="{0F809C02-92F9-49FB-A1E7-9DF0DE4C50DA}" type="slidenum">
              <a:rPr lang="en-GB" smtClean="0">
                <a:solidFill>
                  <a:srgbClr val="004A8F"/>
                </a:solidFill>
              </a:rPr>
              <a:pPr>
                <a:defRPr/>
              </a:pPr>
              <a:t>‹#›</a:t>
            </a:fld>
            <a:endParaRPr lang="en-GB" dirty="0">
              <a:solidFill>
                <a:srgbClr val="004A8F"/>
              </a:solidFill>
            </a:endParaRPr>
          </a:p>
        </p:txBody>
      </p:sp>
    </p:spTree>
    <p:extLst>
      <p:ext uri="{BB962C8B-B14F-4D97-AF65-F5344CB8AC3E}">
        <p14:creationId xmlns:p14="http://schemas.microsoft.com/office/powerpoint/2010/main" val="3926532969"/>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625954283"/>
      </p:ext>
    </p:extLst>
  </p:cSld>
  <p:clrMapOvr>
    <a:masterClrMapping/>
  </p:clrMapOvr>
  <p:transition spd="med">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27144031"/>
      </p:ext>
    </p:extLst>
  </p:cSld>
  <p:clrMapOvr>
    <a:masterClrMapping/>
  </p:clrMapOvr>
  <p:transition spd="med">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26931382"/>
      </p:ext>
    </p:extLst>
  </p:cSld>
  <p:clrMapOvr>
    <a:masterClrMapping/>
  </p:clrMapOvr>
  <p:transition spd="med">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4417" y="1022351"/>
            <a:ext cx="5484283" cy="5286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311900" y="1022351"/>
            <a:ext cx="5486400" cy="5286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22028677"/>
      </p:ext>
    </p:extLst>
  </p:cSld>
  <p:clrMapOvr>
    <a:masterClrMapping/>
  </p:clrMapOvr>
  <p:transition spd="med">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94109745"/>
      </p:ext>
    </p:extLst>
  </p:cSld>
  <p:clrMapOvr>
    <a:masterClrMapping/>
  </p:clrMapOvr>
  <p:transition spd="med">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626487159"/>
      </p:ext>
    </p:extLst>
  </p:cSld>
  <p:clrMapOvr>
    <a:masterClrMapping/>
  </p:clrMapOvr>
  <p:transition spd="med">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6083508"/>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mp; content slide">
    <p:spTree>
      <p:nvGrpSpPr>
        <p:cNvPr id="1" name=""/>
        <p:cNvGrpSpPr/>
        <p:nvPr/>
      </p:nvGrpSpPr>
      <p:grpSpPr>
        <a:xfrm>
          <a:off x="0" y="0"/>
          <a:ext cx="0" cy="0"/>
          <a:chOff x="0" y="0"/>
          <a:chExt cx="0" cy="0"/>
        </a:xfrm>
      </p:grpSpPr>
      <p:cxnSp>
        <p:nvCxnSpPr>
          <p:cNvPr id="4" name="Straight Connector 3"/>
          <p:cNvCxnSpPr/>
          <p:nvPr/>
        </p:nvCxnSpPr>
        <p:spPr>
          <a:xfrm>
            <a:off x="609600" y="990600"/>
            <a:ext cx="109728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08000" y="1066800"/>
            <a:ext cx="11074400" cy="2283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C1591F50-ECF2-4958-8014-02EED39175E0}" type="slidenum">
              <a:rPr lang="en-GB" altLang="en-US">
                <a:solidFill>
                  <a:srgbClr val="004A8F"/>
                </a:solidFill>
              </a:rPr>
              <a:pPr>
                <a:defRPr/>
              </a:pPr>
              <a:t>‹#›</a:t>
            </a:fld>
            <a:endParaRPr lang="en-GB" altLang="en-US" dirty="0">
              <a:solidFill>
                <a:srgbClr val="004A8F"/>
              </a:solidFill>
            </a:endParaRPr>
          </a:p>
        </p:txBody>
      </p:sp>
    </p:spTree>
    <p:extLst>
      <p:ext uri="{BB962C8B-B14F-4D97-AF65-F5344CB8AC3E}">
        <p14:creationId xmlns:p14="http://schemas.microsoft.com/office/powerpoint/2010/main" val="15822615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82886981"/>
      </p:ext>
    </p:extLst>
  </p:cSld>
  <p:clrMapOvr>
    <a:masterClrMapping/>
  </p:clrMapOvr>
  <p:transition spd="med">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8606591"/>
      </p:ext>
    </p:extLst>
  </p:cSld>
  <p:clrMapOvr>
    <a:masterClrMapping/>
  </p:clrMapOvr>
  <p:transition spd="med">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59845102"/>
      </p:ext>
    </p:extLst>
  </p:cSld>
  <p:clrMapOvr>
    <a:masterClrMapping/>
  </p:clrMapOvr>
  <p:transition spd="med">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06417" y="200025"/>
            <a:ext cx="2791883" cy="61087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4417" y="200025"/>
            <a:ext cx="8178800" cy="6108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87659677"/>
      </p:ext>
    </p:extLst>
  </p:cSld>
  <p:clrMapOvr>
    <a:masterClrMapping/>
  </p:clrMapOvr>
  <p:transition spd="med">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24417" y="200025"/>
            <a:ext cx="11173883" cy="571500"/>
          </a:xfrm>
        </p:spPr>
        <p:txBody>
          <a:bodyPr/>
          <a:lstStyle/>
          <a:p>
            <a:r>
              <a:rPr lang="en-US"/>
              <a:t>Click to edit Master title style</a:t>
            </a:r>
            <a:endParaRPr lang="en-GB"/>
          </a:p>
        </p:txBody>
      </p:sp>
      <p:sp>
        <p:nvSpPr>
          <p:cNvPr id="3" name="Table Placeholder 2"/>
          <p:cNvSpPr>
            <a:spLocks noGrp="1"/>
          </p:cNvSpPr>
          <p:nvPr>
            <p:ph type="tbl" idx="1"/>
          </p:nvPr>
        </p:nvSpPr>
        <p:spPr>
          <a:xfrm>
            <a:off x="624417" y="1022351"/>
            <a:ext cx="11173883" cy="5286375"/>
          </a:xfrm>
        </p:spPr>
        <p:txBody>
          <a:bodyPr/>
          <a:lstStyle/>
          <a:p>
            <a:pPr lvl="0"/>
            <a:endParaRPr lang="en-GB" noProof="0" dirty="0"/>
          </a:p>
        </p:txBody>
      </p:sp>
    </p:spTree>
    <p:extLst>
      <p:ext uri="{BB962C8B-B14F-4D97-AF65-F5344CB8AC3E}">
        <p14:creationId xmlns:p14="http://schemas.microsoft.com/office/powerpoint/2010/main" val="1923736586"/>
      </p:ext>
    </p:extLst>
  </p:cSld>
  <p:clrMapOvr>
    <a:masterClrMapping/>
  </p:clrMapOvr>
  <p:transition spd="med">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Description for Governance of Strategy">
    <p:spTree>
      <p:nvGrpSpPr>
        <p:cNvPr id="1" name=""/>
        <p:cNvGrpSpPr/>
        <p:nvPr/>
      </p:nvGrpSpPr>
      <p:grpSpPr>
        <a:xfrm>
          <a:off x="0" y="0"/>
          <a:ext cx="0" cy="0"/>
          <a:chOff x="0" y="0"/>
          <a:chExt cx="0" cy="0"/>
        </a:xfrm>
      </p:grpSpPr>
      <p:sp>
        <p:nvSpPr>
          <p:cNvPr id="18" name="TextBox 17"/>
          <p:cNvSpPr txBox="1"/>
          <p:nvPr userDrawn="1"/>
        </p:nvSpPr>
        <p:spPr>
          <a:xfrm>
            <a:off x="143338" y="60051"/>
            <a:ext cx="4073071" cy="307777"/>
          </a:xfrm>
          <a:prstGeom prst="rect">
            <a:avLst/>
          </a:prstGeom>
          <a:noFill/>
        </p:spPr>
        <p:txBody>
          <a:bodyPr wrap="square" rtlCol="0">
            <a:spAutoFit/>
          </a:bodyPr>
          <a:lstStyle/>
          <a:p>
            <a:r>
              <a:rPr lang="en-GB" sz="1400" b="1" dirty="0">
                <a:latin typeface="+mj-lt"/>
              </a:rPr>
              <a:t>Description for Governance o</a:t>
            </a:r>
            <a:r>
              <a:rPr lang="en-GB" sz="1400" b="1" baseline="0" dirty="0">
                <a:latin typeface="+mj-lt"/>
              </a:rPr>
              <a:t>f Strategy</a:t>
            </a:r>
            <a:endParaRPr lang="en-GB" sz="1400" b="1" dirty="0">
              <a:latin typeface="+mj-lt"/>
            </a:endParaRPr>
          </a:p>
        </p:txBody>
      </p:sp>
      <p:cxnSp>
        <p:nvCxnSpPr>
          <p:cNvPr id="33" name="Straight Connector 32"/>
          <p:cNvCxnSpPr/>
          <p:nvPr userDrawn="1"/>
        </p:nvCxnSpPr>
        <p:spPr>
          <a:xfrm>
            <a:off x="0" y="404664"/>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0" y="69269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userDrawn="1"/>
        </p:nvSpPr>
        <p:spPr>
          <a:xfrm>
            <a:off x="143339" y="415698"/>
            <a:ext cx="1536171" cy="276999"/>
          </a:xfrm>
          <a:prstGeom prst="rect">
            <a:avLst/>
          </a:prstGeom>
          <a:noFill/>
        </p:spPr>
        <p:txBody>
          <a:bodyPr wrap="square" rtlCol="0">
            <a:spAutoFit/>
          </a:bodyPr>
          <a:lstStyle/>
          <a:p>
            <a:r>
              <a:rPr lang="en-GB" sz="1200" b="1" dirty="0">
                <a:latin typeface="+mj-lt"/>
              </a:rPr>
              <a:t>Strategy:</a:t>
            </a:r>
          </a:p>
        </p:txBody>
      </p:sp>
      <p:sp>
        <p:nvSpPr>
          <p:cNvPr id="37" name="TextBox 36"/>
          <p:cNvSpPr txBox="1"/>
          <p:nvPr userDrawn="1"/>
        </p:nvSpPr>
        <p:spPr>
          <a:xfrm>
            <a:off x="3531022" y="415698"/>
            <a:ext cx="988065" cy="276999"/>
          </a:xfrm>
          <a:prstGeom prst="rect">
            <a:avLst/>
          </a:prstGeom>
          <a:noFill/>
        </p:spPr>
        <p:txBody>
          <a:bodyPr wrap="square" rtlCol="0">
            <a:spAutoFit/>
          </a:bodyPr>
          <a:lstStyle/>
          <a:p>
            <a:r>
              <a:rPr lang="en-GB" sz="1200" b="1" dirty="0">
                <a:latin typeface="+mj-lt"/>
              </a:rPr>
              <a:t>Author:</a:t>
            </a:r>
          </a:p>
        </p:txBody>
      </p:sp>
      <p:sp>
        <p:nvSpPr>
          <p:cNvPr id="38" name="TextBox 37"/>
          <p:cNvSpPr txBox="1"/>
          <p:nvPr userDrawn="1"/>
        </p:nvSpPr>
        <p:spPr>
          <a:xfrm>
            <a:off x="6699374" y="415698"/>
            <a:ext cx="1440809" cy="276999"/>
          </a:xfrm>
          <a:prstGeom prst="rect">
            <a:avLst/>
          </a:prstGeom>
          <a:noFill/>
        </p:spPr>
        <p:txBody>
          <a:bodyPr wrap="square" rtlCol="0">
            <a:spAutoFit/>
          </a:bodyPr>
          <a:lstStyle/>
          <a:p>
            <a:r>
              <a:rPr lang="en-GB" sz="1200" b="1" dirty="0">
                <a:latin typeface="+mj-lt"/>
              </a:rPr>
              <a:t>Strategy Date:</a:t>
            </a:r>
          </a:p>
        </p:txBody>
      </p:sp>
      <p:sp>
        <p:nvSpPr>
          <p:cNvPr id="39" name="TextBox 38"/>
          <p:cNvSpPr txBox="1"/>
          <p:nvPr userDrawn="1"/>
        </p:nvSpPr>
        <p:spPr>
          <a:xfrm>
            <a:off x="9484332" y="403565"/>
            <a:ext cx="1632181" cy="276999"/>
          </a:xfrm>
          <a:prstGeom prst="rect">
            <a:avLst/>
          </a:prstGeom>
          <a:noFill/>
        </p:spPr>
        <p:txBody>
          <a:bodyPr wrap="square" rtlCol="0">
            <a:spAutoFit/>
          </a:bodyPr>
          <a:lstStyle/>
          <a:p>
            <a:r>
              <a:rPr lang="en-GB" sz="1200" b="1" dirty="0">
                <a:latin typeface="+mj-lt"/>
              </a:rPr>
              <a:t>Strategy Version:</a:t>
            </a:r>
          </a:p>
        </p:txBody>
      </p:sp>
      <p:sp>
        <p:nvSpPr>
          <p:cNvPr id="4" name="Text Placeholder 3"/>
          <p:cNvSpPr>
            <a:spLocks noGrp="1"/>
          </p:cNvSpPr>
          <p:nvPr>
            <p:ph type="body" sz="quarter" idx="10" hasCustomPrompt="1"/>
          </p:nvPr>
        </p:nvSpPr>
        <p:spPr>
          <a:xfrm>
            <a:off x="1009519" y="434164"/>
            <a:ext cx="2398183"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a:t>Strategy Name Here</a:t>
            </a:r>
          </a:p>
        </p:txBody>
      </p:sp>
      <p:sp>
        <p:nvSpPr>
          <p:cNvPr id="43" name="Text Placeholder 3"/>
          <p:cNvSpPr>
            <a:spLocks noGrp="1"/>
          </p:cNvSpPr>
          <p:nvPr>
            <p:ph type="body" sz="quarter" idx="11" hasCustomPrompt="1"/>
          </p:nvPr>
        </p:nvSpPr>
        <p:spPr>
          <a:xfrm>
            <a:off x="4271798" y="434164"/>
            <a:ext cx="2398183"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a:t>Author Here</a:t>
            </a:r>
          </a:p>
        </p:txBody>
      </p:sp>
      <p:sp>
        <p:nvSpPr>
          <p:cNvPr id="44" name="Text Placeholder 3"/>
          <p:cNvSpPr>
            <a:spLocks noGrp="1"/>
          </p:cNvSpPr>
          <p:nvPr>
            <p:ph type="body" sz="quarter" idx="12" hasCustomPrompt="1"/>
          </p:nvPr>
        </p:nvSpPr>
        <p:spPr>
          <a:xfrm>
            <a:off x="7920203" y="434164"/>
            <a:ext cx="2398183"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err="1"/>
              <a:t>DDD</a:t>
            </a:r>
            <a:r>
              <a:rPr lang="en-GB" dirty="0"/>
              <a:t>/</a:t>
            </a:r>
            <a:r>
              <a:rPr lang="en-GB" dirty="0" err="1"/>
              <a:t>MMMM</a:t>
            </a:r>
            <a:endParaRPr lang="en-GB" dirty="0"/>
          </a:p>
        </p:txBody>
      </p:sp>
      <p:sp>
        <p:nvSpPr>
          <p:cNvPr id="45" name="Text Placeholder 3"/>
          <p:cNvSpPr>
            <a:spLocks noGrp="1"/>
          </p:cNvSpPr>
          <p:nvPr>
            <p:ph type="body" sz="quarter" idx="13" hasCustomPrompt="1"/>
          </p:nvPr>
        </p:nvSpPr>
        <p:spPr>
          <a:xfrm>
            <a:off x="10992909" y="434164"/>
            <a:ext cx="1151764"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a:t>Version</a:t>
            </a:r>
          </a:p>
        </p:txBody>
      </p:sp>
    </p:spTree>
    <p:extLst>
      <p:ext uri="{BB962C8B-B14F-4D97-AF65-F5344CB8AC3E}">
        <p14:creationId xmlns:p14="http://schemas.microsoft.com/office/powerpoint/2010/main" val="32947057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agrams for Governance of Strategy">
    <p:spTree>
      <p:nvGrpSpPr>
        <p:cNvPr id="1" name=""/>
        <p:cNvGrpSpPr/>
        <p:nvPr/>
      </p:nvGrpSpPr>
      <p:grpSpPr>
        <a:xfrm>
          <a:off x="0" y="0"/>
          <a:ext cx="0" cy="0"/>
          <a:chOff x="0" y="0"/>
          <a:chExt cx="0" cy="0"/>
        </a:xfrm>
      </p:grpSpPr>
      <p:sp>
        <p:nvSpPr>
          <p:cNvPr id="31" name="TextBox 30"/>
          <p:cNvSpPr txBox="1"/>
          <p:nvPr userDrawn="1"/>
        </p:nvSpPr>
        <p:spPr>
          <a:xfrm>
            <a:off x="143338" y="60051"/>
            <a:ext cx="5211887" cy="307777"/>
          </a:xfrm>
          <a:prstGeom prst="rect">
            <a:avLst/>
          </a:prstGeom>
          <a:noFill/>
        </p:spPr>
        <p:txBody>
          <a:bodyPr wrap="square" rtlCol="0">
            <a:spAutoFit/>
          </a:bodyPr>
          <a:lstStyle/>
          <a:p>
            <a:r>
              <a:rPr lang="en-GB" sz="1400" b="1" dirty="0">
                <a:latin typeface="+mj-lt"/>
              </a:rPr>
              <a:t>Supporting Diagrams for Governance of Strategy</a:t>
            </a:r>
          </a:p>
        </p:txBody>
      </p:sp>
      <p:cxnSp>
        <p:nvCxnSpPr>
          <p:cNvPr id="50" name="Straight Connector 49"/>
          <p:cNvCxnSpPr/>
          <p:nvPr userDrawn="1"/>
        </p:nvCxnSpPr>
        <p:spPr>
          <a:xfrm>
            <a:off x="0" y="404664"/>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0" y="69269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userDrawn="1"/>
        </p:nvSpPr>
        <p:spPr>
          <a:xfrm>
            <a:off x="143339" y="415698"/>
            <a:ext cx="1536171" cy="276999"/>
          </a:xfrm>
          <a:prstGeom prst="rect">
            <a:avLst/>
          </a:prstGeom>
          <a:noFill/>
        </p:spPr>
        <p:txBody>
          <a:bodyPr wrap="square" rtlCol="0">
            <a:spAutoFit/>
          </a:bodyPr>
          <a:lstStyle/>
          <a:p>
            <a:r>
              <a:rPr lang="en-GB" sz="1200" b="1" dirty="0">
                <a:latin typeface="+mj-lt"/>
              </a:rPr>
              <a:t>Strategy:</a:t>
            </a:r>
          </a:p>
        </p:txBody>
      </p:sp>
      <p:sp>
        <p:nvSpPr>
          <p:cNvPr id="53" name="TextBox 52"/>
          <p:cNvSpPr txBox="1"/>
          <p:nvPr userDrawn="1"/>
        </p:nvSpPr>
        <p:spPr>
          <a:xfrm>
            <a:off x="3531022" y="415698"/>
            <a:ext cx="988065" cy="276999"/>
          </a:xfrm>
          <a:prstGeom prst="rect">
            <a:avLst/>
          </a:prstGeom>
          <a:noFill/>
        </p:spPr>
        <p:txBody>
          <a:bodyPr wrap="square" rtlCol="0">
            <a:spAutoFit/>
          </a:bodyPr>
          <a:lstStyle/>
          <a:p>
            <a:r>
              <a:rPr lang="en-GB" sz="1200" b="1" dirty="0">
                <a:latin typeface="+mj-lt"/>
              </a:rPr>
              <a:t>Author:</a:t>
            </a:r>
          </a:p>
        </p:txBody>
      </p:sp>
      <p:sp>
        <p:nvSpPr>
          <p:cNvPr id="54" name="TextBox 53"/>
          <p:cNvSpPr txBox="1"/>
          <p:nvPr userDrawn="1"/>
        </p:nvSpPr>
        <p:spPr>
          <a:xfrm>
            <a:off x="6699374" y="415698"/>
            <a:ext cx="1440809" cy="276999"/>
          </a:xfrm>
          <a:prstGeom prst="rect">
            <a:avLst/>
          </a:prstGeom>
          <a:noFill/>
        </p:spPr>
        <p:txBody>
          <a:bodyPr wrap="square" rtlCol="0">
            <a:spAutoFit/>
          </a:bodyPr>
          <a:lstStyle/>
          <a:p>
            <a:r>
              <a:rPr lang="en-GB" sz="1200" b="1" dirty="0">
                <a:latin typeface="+mj-lt"/>
              </a:rPr>
              <a:t>Strategy Date:</a:t>
            </a:r>
          </a:p>
        </p:txBody>
      </p:sp>
      <p:sp>
        <p:nvSpPr>
          <p:cNvPr id="55" name="TextBox 54"/>
          <p:cNvSpPr txBox="1"/>
          <p:nvPr userDrawn="1"/>
        </p:nvSpPr>
        <p:spPr>
          <a:xfrm>
            <a:off x="9484332" y="403565"/>
            <a:ext cx="1632181" cy="276999"/>
          </a:xfrm>
          <a:prstGeom prst="rect">
            <a:avLst/>
          </a:prstGeom>
          <a:noFill/>
        </p:spPr>
        <p:txBody>
          <a:bodyPr wrap="square" rtlCol="0">
            <a:spAutoFit/>
          </a:bodyPr>
          <a:lstStyle/>
          <a:p>
            <a:r>
              <a:rPr lang="en-GB" sz="1200" b="1" dirty="0">
                <a:latin typeface="+mj-lt"/>
              </a:rPr>
              <a:t>Strategy Version:</a:t>
            </a:r>
          </a:p>
        </p:txBody>
      </p:sp>
      <p:sp>
        <p:nvSpPr>
          <p:cNvPr id="56" name="Text Placeholder 3"/>
          <p:cNvSpPr>
            <a:spLocks noGrp="1"/>
          </p:cNvSpPr>
          <p:nvPr>
            <p:ph type="body" sz="quarter" idx="10" hasCustomPrompt="1"/>
          </p:nvPr>
        </p:nvSpPr>
        <p:spPr>
          <a:xfrm>
            <a:off x="1009519" y="434164"/>
            <a:ext cx="2398183"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a:t>Strategy Name Here</a:t>
            </a:r>
          </a:p>
        </p:txBody>
      </p:sp>
      <p:sp>
        <p:nvSpPr>
          <p:cNvPr id="57" name="Text Placeholder 3"/>
          <p:cNvSpPr>
            <a:spLocks noGrp="1"/>
          </p:cNvSpPr>
          <p:nvPr>
            <p:ph type="body" sz="quarter" idx="11" hasCustomPrompt="1"/>
          </p:nvPr>
        </p:nvSpPr>
        <p:spPr>
          <a:xfrm>
            <a:off x="4271798" y="434164"/>
            <a:ext cx="2398183"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a:t>Author Here</a:t>
            </a:r>
          </a:p>
        </p:txBody>
      </p:sp>
      <p:sp>
        <p:nvSpPr>
          <p:cNvPr id="58" name="Text Placeholder 3"/>
          <p:cNvSpPr>
            <a:spLocks noGrp="1"/>
          </p:cNvSpPr>
          <p:nvPr>
            <p:ph type="body" sz="quarter" idx="12" hasCustomPrompt="1"/>
          </p:nvPr>
        </p:nvSpPr>
        <p:spPr>
          <a:xfrm>
            <a:off x="7920203" y="434164"/>
            <a:ext cx="2398183"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err="1"/>
              <a:t>DDD</a:t>
            </a:r>
            <a:r>
              <a:rPr lang="en-GB" dirty="0"/>
              <a:t>/</a:t>
            </a:r>
            <a:r>
              <a:rPr lang="en-GB" dirty="0" err="1"/>
              <a:t>MMMM</a:t>
            </a:r>
            <a:endParaRPr lang="en-GB" dirty="0"/>
          </a:p>
        </p:txBody>
      </p:sp>
      <p:sp>
        <p:nvSpPr>
          <p:cNvPr id="59" name="Text Placeholder 3"/>
          <p:cNvSpPr>
            <a:spLocks noGrp="1"/>
          </p:cNvSpPr>
          <p:nvPr>
            <p:ph type="body" sz="quarter" idx="13" hasCustomPrompt="1"/>
          </p:nvPr>
        </p:nvSpPr>
        <p:spPr>
          <a:xfrm>
            <a:off x="10992909" y="434164"/>
            <a:ext cx="1151764" cy="276999"/>
          </a:xfrm>
          <a:prstGeom prst="rect">
            <a:avLst/>
          </a:prstGeom>
          <a:noFill/>
        </p:spPr>
        <p:txBody>
          <a:bodyPr wrap="square" rtlCol="0">
            <a:spAutoFit/>
          </a:bodyPr>
          <a:lstStyle>
            <a:lvl1pPr marL="0" indent="0">
              <a:buNone/>
              <a:defRPr lang="en-US" sz="1200" b="0" baseline="0" smtClean="0">
                <a:latin typeface="+mj-lt"/>
                <a:cs typeface="Arial" charset="0"/>
              </a:defRPr>
            </a:lvl1pPr>
            <a:lvl2pPr>
              <a:defRPr lang="en-US" sz="1000" smtClean="0">
                <a:latin typeface="Arial" charset="0"/>
                <a:cs typeface="Arial" charset="0"/>
              </a:defRPr>
            </a:lvl2pPr>
            <a:lvl3pPr>
              <a:defRPr lang="en-US" sz="1000" smtClean="0">
                <a:latin typeface="Arial" charset="0"/>
                <a:cs typeface="Arial" charset="0"/>
              </a:defRPr>
            </a:lvl3pPr>
            <a:lvl4pPr>
              <a:defRPr lang="en-US" sz="1000" smtClean="0">
                <a:latin typeface="Arial" charset="0"/>
                <a:cs typeface="Arial" charset="0"/>
              </a:defRPr>
            </a:lvl4pPr>
            <a:lvl5pPr>
              <a:defRPr lang="en-GB" sz="1000">
                <a:latin typeface="Arial" charset="0"/>
                <a:cs typeface="Arial" charset="0"/>
              </a:defRPr>
            </a:lvl5pPr>
          </a:lstStyle>
          <a:p>
            <a:pPr lvl="0" eaLnBrk="0" fontAlgn="base" hangingPunct="0">
              <a:spcBef>
                <a:spcPct val="0"/>
              </a:spcBef>
              <a:spcAft>
                <a:spcPct val="0"/>
              </a:spcAft>
            </a:pPr>
            <a:r>
              <a:rPr lang="en-GB" dirty="0"/>
              <a:t>Version</a:t>
            </a:r>
          </a:p>
        </p:txBody>
      </p:sp>
    </p:spTree>
    <p:extLst>
      <p:ext uri="{BB962C8B-B14F-4D97-AF65-F5344CB8AC3E}">
        <p14:creationId xmlns:p14="http://schemas.microsoft.com/office/powerpoint/2010/main" val="37671824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724" name="think-cell Slide" r:id="rId4" imgW="444" imgH="446" progId="TCLayout.ActiveDocument.1">
                  <p:embed/>
                </p:oleObj>
              </mc:Choice>
              <mc:Fallback>
                <p:oleObj name="think-cell Slide" r:id="rId4" imgW="444" imgH="446"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10"/>
          </p:nvPr>
        </p:nvSpPr>
        <p:spPr/>
        <p:txBody>
          <a:bodyPr/>
          <a:lstStyle>
            <a:lvl1pPr>
              <a:defRPr/>
            </a:lvl1pPr>
          </a:lstStyle>
          <a:p>
            <a:pPr>
              <a:defRPr/>
            </a:pPr>
            <a:fld id="{B01AEDE6-3158-4034-9CD4-34B4200A9764}" type="slidenum">
              <a:rPr lang="en-GB">
                <a:solidFill>
                  <a:srgbClr val="004A8F"/>
                </a:solidFill>
              </a:rPr>
              <a:pPr>
                <a:defRPr/>
              </a:pPr>
              <a:t>‹#›</a:t>
            </a:fld>
            <a:endParaRPr lang="en-GB" dirty="0">
              <a:solidFill>
                <a:srgbClr val="004A8F"/>
              </a:solidFill>
            </a:endParaRPr>
          </a:p>
        </p:txBody>
      </p:sp>
      <p:sp>
        <p:nvSpPr>
          <p:cNvPr id="7"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a:t>Click to edit Master title styles</a:t>
            </a:r>
          </a:p>
        </p:txBody>
      </p:sp>
      <p:sp>
        <p:nvSpPr>
          <p:cNvPr id="8" name="Text Placeholder 2"/>
          <p:cNvSpPr>
            <a:spLocks noGrp="1"/>
          </p:cNvSpPr>
          <p:nvPr>
            <p:ph idx="1"/>
          </p:nvPr>
        </p:nvSpPr>
        <p:spPr bwMode="auto">
          <a:xfrm>
            <a:off x="508000" y="1066800"/>
            <a:ext cx="11074400" cy="228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5" name="Picture 4"/>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spTree>
    <p:extLst>
      <p:ext uri="{BB962C8B-B14F-4D97-AF65-F5344CB8AC3E}">
        <p14:creationId xmlns:p14="http://schemas.microsoft.com/office/powerpoint/2010/main" val="36826626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mp; content slide">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p:txBody>
          <a:bodyPr/>
          <a:lstStyle>
            <a:lvl1pPr>
              <a:defRPr/>
            </a:lvl1pPr>
          </a:lstStyle>
          <a:p>
            <a:pPr>
              <a:defRPr/>
            </a:pPr>
            <a:fld id="{B01AEDE6-3158-4034-9CD4-34B4200A9764}" type="slidenum">
              <a:rPr lang="en-GB">
                <a:solidFill>
                  <a:srgbClr val="004A8F"/>
                </a:solidFill>
              </a:rPr>
              <a:pPr>
                <a:defRPr/>
              </a:pPr>
              <a:t>‹#›</a:t>
            </a:fld>
            <a:endParaRPr lang="en-GB" dirty="0">
              <a:solidFill>
                <a:srgbClr val="004A8F"/>
              </a:solidFill>
            </a:endParaRPr>
          </a:p>
        </p:txBody>
      </p:sp>
      <p:sp>
        <p:nvSpPr>
          <p:cNvPr id="7"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dirty="0"/>
              <a:t>Click to edit Master title styles</a:t>
            </a:r>
          </a:p>
        </p:txBody>
      </p:sp>
      <p:sp>
        <p:nvSpPr>
          <p:cNvPr id="8" name="Text Placeholder 2"/>
          <p:cNvSpPr>
            <a:spLocks noGrp="1"/>
          </p:cNvSpPr>
          <p:nvPr>
            <p:ph idx="1"/>
          </p:nvPr>
        </p:nvSpPr>
        <p:spPr bwMode="auto">
          <a:xfrm>
            <a:off x="508000" y="1066800"/>
            <a:ext cx="11074400" cy="228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42509270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mp; content slide">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p:txBody>
          <a:bodyPr/>
          <a:lstStyle>
            <a:lvl1pPr>
              <a:defRPr/>
            </a:lvl1pPr>
          </a:lstStyle>
          <a:p>
            <a:pPr>
              <a:defRPr/>
            </a:pPr>
            <a:fld id="{B01AEDE6-3158-4034-9CD4-34B4200A9764}" type="slidenum">
              <a:rPr lang="en-GB">
                <a:solidFill>
                  <a:srgbClr val="004A8F"/>
                </a:solidFill>
              </a:rPr>
              <a:pPr>
                <a:defRPr/>
              </a:pPr>
              <a:t>‹#›</a:t>
            </a:fld>
            <a:endParaRPr lang="en-GB" dirty="0">
              <a:solidFill>
                <a:srgbClr val="004A8F"/>
              </a:solidFill>
            </a:endParaRPr>
          </a:p>
        </p:txBody>
      </p:sp>
      <p:sp>
        <p:nvSpPr>
          <p:cNvPr id="7"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dirty="0"/>
              <a:t>Click to edit Master title styles</a:t>
            </a:r>
          </a:p>
        </p:txBody>
      </p:sp>
      <p:sp>
        <p:nvSpPr>
          <p:cNvPr id="8" name="Text Placeholder 2"/>
          <p:cNvSpPr>
            <a:spLocks noGrp="1"/>
          </p:cNvSpPr>
          <p:nvPr>
            <p:ph idx="1"/>
          </p:nvPr>
        </p:nvSpPr>
        <p:spPr bwMode="auto">
          <a:xfrm>
            <a:off x="508000" y="1066800"/>
            <a:ext cx="11074400" cy="228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5" name="Picture 28" descr="CG2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585" y="6380492"/>
            <a:ext cx="1198887" cy="35685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1996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amp; content slide">
    <p:spTree>
      <p:nvGrpSpPr>
        <p:cNvPr id="1" name=""/>
        <p:cNvGrpSpPr/>
        <p:nvPr/>
      </p:nvGrpSpPr>
      <p:grpSpPr>
        <a:xfrm>
          <a:off x="0" y="0"/>
          <a:ext cx="0" cy="0"/>
          <a:chOff x="0" y="0"/>
          <a:chExt cx="0" cy="0"/>
        </a:xfrm>
      </p:grpSpPr>
      <p:sp>
        <p:nvSpPr>
          <p:cNvPr id="4" name="Rounded Rectangle 3"/>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srgbClr val="FFFFFF"/>
              </a:solidFill>
              <a:ea typeface="ＭＳ Ｐゴシック" pitchFamily="-84" charset="-128"/>
            </a:endParaRPr>
          </a:p>
        </p:txBody>
      </p:sp>
      <p:pic>
        <p:nvPicPr>
          <p:cNvPr id="5"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NW ppt templates v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txBox="1">
            <a:spLocks noGrp="1"/>
          </p:cNvSpPr>
          <p:nvPr/>
        </p:nvSpPr>
        <p:spPr bwMode="auto">
          <a:xfrm>
            <a:off x="922867" y="5867401"/>
            <a:ext cx="2844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defTabSz="457200" fontAlgn="base">
              <a:spcBef>
                <a:spcPct val="0"/>
              </a:spcBef>
              <a:spcAft>
                <a:spcPct val="0"/>
              </a:spcAft>
              <a:defRPr/>
            </a:pPr>
            <a:fld id="{07E1CB28-34CE-453B-838C-50D60A976F4F}" type="slidenum">
              <a:rPr lang="en-GB" altLang="en-US" sz="1400" smtClean="0">
                <a:solidFill>
                  <a:srgbClr val="004A8F"/>
                </a:solidFill>
              </a:rPr>
              <a:pPr defTabSz="457200" fontAlgn="base">
                <a:spcBef>
                  <a:spcPct val="0"/>
                </a:spcBef>
                <a:spcAft>
                  <a:spcPct val="0"/>
                </a:spcAft>
                <a:defRPr/>
              </a:pPr>
              <a:t>‹#›</a:t>
            </a:fld>
            <a:endParaRPr lang="en-GB" altLang="en-US" sz="1400" dirty="0">
              <a:solidFill>
                <a:srgbClr val="004A8F"/>
              </a:solidFill>
            </a:endParaRPr>
          </a:p>
        </p:txBody>
      </p:sp>
      <p:sp>
        <p:nvSpPr>
          <p:cNvPr id="15" name="Content Placeholder 2"/>
          <p:cNvSpPr>
            <a:spLocks noGrp="1"/>
          </p:cNvSpPr>
          <p:nvPr>
            <p:ph idx="11"/>
          </p:nvPr>
        </p:nvSpPr>
        <p:spPr>
          <a:xfrm>
            <a:off x="1008445" y="1366406"/>
            <a:ext cx="10272131" cy="2283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1008446" y="620688"/>
            <a:ext cx="10272132" cy="745718"/>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5351375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4_Title slide">
    <p:bg>
      <p:bgPr>
        <a:solidFill>
          <a:schemeClr val="bg1"/>
        </a:solid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a:defRPr/>
            </a:pPr>
            <a:fld id="{0F809C02-92F9-49FB-A1E7-9DF0DE4C50DA}" type="slidenum">
              <a:rPr lang="en-GB" smtClean="0">
                <a:solidFill>
                  <a:srgbClr val="004A8F"/>
                </a:solidFill>
              </a:rPr>
              <a:pPr>
                <a:defRPr/>
              </a:pPr>
              <a:t>‹#›</a:t>
            </a:fld>
            <a:endParaRPr lang="en-GB" dirty="0">
              <a:solidFill>
                <a:srgbClr val="004A8F"/>
              </a:solidFill>
            </a:endParaRPr>
          </a:p>
        </p:txBody>
      </p:sp>
    </p:spTree>
    <p:extLst>
      <p:ext uri="{BB962C8B-B14F-4D97-AF65-F5344CB8AC3E}">
        <p14:creationId xmlns:p14="http://schemas.microsoft.com/office/powerpoint/2010/main" val="244101463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slide with NW logo">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15BD6C10-9723-4E6D-9766-95308498745D}" type="slidenum">
              <a:rPr lang="en-GB" altLang="en-US">
                <a:solidFill>
                  <a:srgbClr val="004A8F"/>
                </a:solidFill>
              </a:rPr>
              <a:pPr>
                <a:defRPr/>
              </a:pPr>
              <a:t>‹#›</a:t>
            </a:fld>
            <a:endParaRPr lang="en-GB" altLang="en-US" dirty="0">
              <a:solidFill>
                <a:srgbClr val="004A8F"/>
              </a:solidFill>
            </a:endParaRPr>
          </a:p>
        </p:txBody>
      </p:sp>
    </p:spTree>
    <p:extLst>
      <p:ext uri="{BB962C8B-B14F-4D97-AF65-F5344CB8AC3E}">
        <p14:creationId xmlns:p14="http://schemas.microsoft.com/office/powerpoint/2010/main" val="1068832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a:grpSpLocks/>
          </p:cNvGrpSpPr>
          <p:nvPr/>
        </p:nvGrpSpPr>
        <p:grpSpPr bwMode="auto">
          <a:xfrm>
            <a:off x="609600" y="457200"/>
            <a:ext cx="10972800" cy="5943600"/>
            <a:chOff x="457200" y="457200"/>
            <a:chExt cx="8229600" cy="5943600"/>
          </a:xfrm>
          <a:solidFill>
            <a:schemeClr val="tx1"/>
          </a:solidFill>
        </p:grpSpPr>
        <p:sp>
          <p:nvSpPr>
            <p:cNvPr id="5" name="Rounded Rectangle 4"/>
            <p:cNvSpPr/>
            <p:nvPr/>
          </p:nvSpPr>
          <p:spPr>
            <a:xfrm>
              <a:off x="457200" y="457200"/>
              <a:ext cx="8229600"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9" fontAlgn="base">
                <a:spcBef>
                  <a:spcPct val="0"/>
                </a:spcBef>
                <a:spcAft>
                  <a:spcPct val="0"/>
                </a:spcAft>
                <a:defRPr/>
              </a:pPr>
              <a:endParaRPr lang="en-US" sz="1286" dirty="0">
                <a:solidFill>
                  <a:prstClr val="white"/>
                </a:solidFill>
              </a:endParaRPr>
            </a:p>
          </p:txBody>
        </p:sp>
        <p:sp>
          <p:nvSpPr>
            <p:cNvPr id="6" name="Rounded Rectangle 5"/>
            <p:cNvSpPr/>
            <p:nvPr/>
          </p:nvSpPr>
          <p:spPr>
            <a:xfrm>
              <a:off x="457200" y="1143000"/>
              <a:ext cx="6148388"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9" fontAlgn="base">
                <a:spcBef>
                  <a:spcPct val="0"/>
                </a:spcBef>
                <a:spcAft>
                  <a:spcPct val="0"/>
                </a:spcAft>
                <a:defRPr/>
              </a:pPr>
              <a:endParaRPr lang="en-US" sz="1286" dirty="0">
                <a:solidFill>
                  <a:prstClr val="white"/>
                </a:solidFill>
              </a:endParaRPr>
            </a:p>
          </p:txBody>
        </p:sp>
        <p:sp>
          <p:nvSpPr>
            <p:cNvPr id="7" name="Rectangle 6"/>
            <p:cNvSpPr/>
            <p:nvPr/>
          </p:nvSpPr>
          <p:spPr>
            <a:xfrm>
              <a:off x="6400800" y="5486400"/>
              <a:ext cx="609600" cy="6096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9" fontAlgn="base">
                <a:spcBef>
                  <a:spcPct val="0"/>
                </a:spcBef>
                <a:spcAft>
                  <a:spcPct val="0"/>
                </a:spcAft>
                <a:defRPr/>
              </a:pPr>
              <a:endParaRPr lang="en-US" sz="1286" dirty="0">
                <a:solidFill>
                  <a:prstClr val="white"/>
                </a:solidFill>
              </a:endParaRPr>
            </a:p>
          </p:txBody>
        </p:sp>
      </p:grpSp>
      <p:sp>
        <p:nvSpPr>
          <p:cNvPr id="8" name="Rounded Rectangle 7"/>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9" fontAlgn="base">
              <a:spcBef>
                <a:spcPct val="0"/>
              </a:spcBef>
              <a:spcAft>
                <a:spcPct val="0"/>
              </a:spcAft>
              <a:defRPr/>
            </a:pPr>
            <a:endParaRPr lang="en-US" sz="1286" dirty="0">
              <a:solidFill>
                <a:srgbClr val="FFFFFF"/>
              </a:solidFill>
              <a:ea typeface="ＭＳ Ｐゴシック" pitchFamily="-84" charset="-128"/>
            </a:endParaRPr>
          </a:p>
        </p:txBody>
      </p:sp>
      <p:pic>
        <p:nvPicPr>
          <p:cNvPr id="9"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4" name="Title Placeholder 1"/>
          <p:cNvSpPr>
            <a:spLocks noGrp="1"/>
          </p:cNvSpPr>
          <p:nvPr>
            <p:ph type="ctrTitle"/>
          </p:nvPr>
        </p:nvSpPr>
        <p:spPr>
          <a:xfrm>
            <a:off x="2027768" y="1978025"/>
            <a:ext cx="8292703" cy="1569660"/>
          </a:xfrm>
        </p:spPr>
        <p:txBody>
          <a:bodyPr lIns="91440" rIns="91440">
            <a:spAutoFit/>
          </a:bodyPr>
          <a:lstStyle>
            <a:lvl1pPr>
              <a:defRPr sz="4800" baseline="0">
                <a:solidFill>
                  <a:schemeClr val="bg1"/>
                </a:solidFill>
                <a:latin typeface="Arial" charset="0"/>
                <a:ea typeface="ＭＳ Ｐゴシック" charset="0"/>
                <a:cs typeface="ＭＳ Ｐゴシック" charset="0"/>
              </a:defRPr>
            </a:lvl1pPr>
          </a:lstStyle>
          <a:p>
            <a:pPr lvl="0"/>
            <a:r>
              <a:rPr lang="en-US" noProof="0"/>
              <a:t>Click to edit Master title style</a:t>
            </a:r>
            <a:endParaRPr lang="en-GB" noProof="0"/>
          </a:p>
        </p:txBody>
      </p:sp>
      <p:sp>
        <p:nvSpPr>
          <p:cNvPr id="54275" name="Text Placeholder 2"/>
          <p:cNvSpPr>
            <a:spLocks noGrp="1"/>
          </p:cNvSpPr>
          <p:nvPr>
            <p:ph type="subTitle" idx="1"/>
          </p:nvPr>
        </p:nvSpPr>
        <p:spPr>
          <a:xfrm>
            <a:off x="2027768" y="3806826"/>
            <a:ext cx="8292703" cy="523220"/>
          </a:xfrm>
        </p:spPr>
        <p:txBody>
          <a:bodyPr/>
          <a:lstStyle>
            <a:lvl1pPr marL="0" indent="0">
              <a:buFont typeface="Arial" charset="0"/>
              <a:buNone/>
              <a:defRPr sz="2800">
                <a:solidFill>
                  <a:schemeClr val="bg1"/>
                </a:solidFill>
                <a:latin typeface="Arial" charset="0"/>
                <a:ea typeface="ＭＳ Ｐゴシック" charset="0"/>
                <a:cs typeface="ＭＳ Ｐゴシック" charset="0"/>
              </a:defRPr>
            </a:lvl1pPr>
          </a:lstStyle>
          <a:p>
            <a:pPr lvl="0"/>
            <a:r>
              <a:rPr lang="en-US" noProof="0"/>
              <a:t>Click to edit Master subtitle style</a:t>
            </a:r>
            <a:endParaRPr lang="en-GB" noProof="0"/>
          </a:p>
        </p:txBody>
      </p:sp>
    </p:spTree>
    <p:extLst>
      <p:ext uri="{BB962C8B-B14F-4D97-AF65-F5344CB8AC3E}">
        <p14:creationId xmlns:p14="http://schemas.microsoft.com/office/powerpoint/2010/main" val="32643142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content slide">
    <p:spTree>
      <p:nvGrpSpPr>
        <p:cNvPr id="1" name=""/>
        <p:cNvGrpSpPr/>
        <p:nvPr/>
      </p:nvGrpSpPr>
      <p:grpSpPr>
        <a:xfrm>
          <a:off x="0" y="0"/>
          <a:ext cx="0" cy="0"/>
          <a:chOff x="0" y="0"/>
          <a:chExt cx="0" cy="0"/>
        </a:xfrm>
      </p:grpSpPr>
      <p:pic>
        <p:nvPicPr>
          <p:cNvPr id="6" name="Picture 10" descr="NW ppt templates v24 copy.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734" y="19489"/>
            <a:ext cx="1026441" cy="33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9340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vmlDrawing" Target="../drawings/vmlDrawing1.vml"/><Relationship Id="rId4" Type="http://schemas.openxmlformats.org/officeDocument/2006/relationships/theme" Target="../theme/theme1.xml"/><Relationship Id="rId9"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image" Target="../media/image9.png"/></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heme" Target="../theme/theme11.xml"/><Relationship Id="rId7" Type="http://schemas.openxmlformats.org/officeDocument/2006/relationships/image" Target="../media/image1.emf"/><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oleObject" Target="../embeddings/oleObject5.bin"/><Relationship Id="rId5" Type="http://schemas.openxmlformats.org/officeDocument/2006/relationships/tags" Target="../tags/tag6.xml"/><Relationship Id="rId4" Type="http://schemas.openxmlformats.org/officeDocument/2006/relationships/vmlDrawing" Target="../drawings/vmlDrawing5.vml"/><Relationship Id="rId9" Type="http://schemas.openxmlformats.org/officeDocument/2006/relationships/image" Target="../media/image7.png"/></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heme" Target="../theme/theme12.xml"/><Relationship Id="rId7" Type="http://schemas.openxmlformats.org/officeDocument/2006/relationships/image" Target="../media/image1.emf"/><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oleObject" Target="../embeddings/oleObject6.bin"/><Relationship Id="rId5" Type="http://schemas.openxmlformats.org/officeDocument/2006/relationships/tags" Target="../tags/tag7.xml"/><Relationship Id="rId4" Type="http://schemas.openxmlformats.org/officeDocument/2006/relationships/vmlDrawing" Target="../drawings/vmlDrawing6.vml"/><Relationship Id="rId9" Type="http://schemas.openxmlformats.org/officeDocument/2006/relationships/image" Target="../media/image7.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13.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vmlDrawing" Target="../drawings/vmlDrawing7.vml"/><Relationship Id="rId7" Type="http://schemas.openxmlformats.org/officeDocument/2006/relationships/image" Target="../media/image2.png"/><Relationship Id="rId2" Type="http://schemas.openxmlformats.org/officeDocument/2006/relationships/theme" Target="../theme/theme14.xml"/><Relationship Id="rId1" Type="http://schemas.openxmlformats.org/officeDocument/2006/relationships/slideLayout" Target="../slideLayouts/slideLayout57.xml"/><Relationship Id="rId6" Type="http://schemas.openxmlformats.org/officeDocument/2006/relationships/image" Target="../media/image6.emf"/><Relationship Id="rId5" Type="http://schemas.openxmlformats.org/officeDocument/2006/relationships/oleObject" Target="../embeddings/oleObject7.bin"/><Relationship Id="rId4" Type="http://schemas.openxmlformats.org/officeDocument/2006/relationships/tags" Target="../tags/tag8.xml"/></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slideLayout" Target="../slideLayouts/slideLayout59.xml"/><Relationship Id="rId1" Type="http://schemas.openxmlformats.org/officeDocument/2006/relationships/slideLayout" Target="../slideLayouts/slideLayout58.xml"/><Relationship Id="rId5" Type="http://schemas.openxmlformats.org/officeDocument/2006/relationships/image" Target="../media/image8.png"/><Relationship Id="rId4" Type="http://schemas.openxmlformats.org/officeDocument/2006/relationships/theme" Target="../theme/theme15.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vmlDrawing" Target="../drawings/vmlDrawing2.vml"/><Relationship Id="rId7"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12.x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tags" Target="../tags/tag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6.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0.xml"/><Relationship Id="rId1" Type="http://schemas.openxmlformats.org/officeDocument/2006/relationships/slideLayout" Target="../slideLayouts/slideLayout29.xml"/><Relationship Id="rId4" Type="http://schemas.openxmlformats.org/officeDocument/2006/relationships/image" Target="../media/image8.pn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heme" Target="../theme/theme8.xml"/><Relationship Id="rId7" Type="http://schemas.openxmlformats.org/officeDocument/2006/relationships/image" Target="../media/image1.emf"/><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oleObject" Target="../embeddings/oleObject4.bin"/><Relationship Id="rId5" Type="http://schemas.openxmlformats.org/officeDocument/2006/relationships/tags" Target="../tags/tag5.xml"/><Relationship Id="rId4" Type="http://schemas.openxmlformats.org/officeDocument/2006/relationships/vmlDrawing" Target="../drawings/vmlDrawing4.v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image" Target="../media/image3.jpeg"/><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9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026"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a:t>Click to edit Master title styles</a:t>
            </a:r>
          </a:p>
        </p:txBody>
      </p:sp>
      <p:sp>
        <p:nvSpPr>
          <p:cNvPr id="1027" name="Text Placeholder 2"/>
          <p:cNvSpPr>
            <a:spLocks noGrp="1"/>
          </p:cNvSpPr>
          <p:nvPr>
            <p:ph type="body" idx="1"/>
          </p:nvPr>
        </p:nvSpPr>
        <p:spPr bwMode="auto">
          <a:xfrm>
            <a:off x="508000" y="1066800"/>
            <a:ext cx="11074400" cy="219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Slide Number Placeholder 5"/>
          <p:cNvSpPr>
            <a:spLocks noGrp="1"/>
          </p:cNvSpPr>
          <p:nvPr>
            <p:ph type="sldNum" sz="quarter" idx="4"/>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defTabSz="457034" fontAlgn="base">
              <a:spcBef>
                <a:spcPct val="0"/>
              </a:spcBef>
              <a:spcAft>
                <a:spcPct val="0"/>
              </a:spcAft>
              <a:defRPr/>
            </a:pPr>
            <a:fld id="{0F809C02-92F9-49FB-A1E7-9DF0DE4C50DA}" type="slidenum">
              <a:rPr lang="en-GB" smtClean="0">
                <a:solidFill>
                  <a:srgbClr val="004A8F"/>
                </a:solidFill>
              </a:rPr>
              <a:pPr defTabSz="457034" fontAlgn="base">
                <a:spcBef>
                  <a:spcPct val="0"/>
                </a:spcBef>
                <a:spcAft>
                  <a:spcPct val="0"/>
                </a:spcAft>
                <a:defRPr/>
              </a:pPr>
              <a:t>‹#›</a:t>
            </a:fld>
            <a:endParaRPr lang="en-GB" dirty="0">
              <a:solidFill>
                <a:srgbClr val="004A8F"/>
              </a:solidFill>
            </a:endParaRPr>
          </a:p>
        </p:txBody>
      </p:sp>
      <p:pic>
        <p:nvPicPr>
          <p:cNvPr id="3" name="Picture 2"/>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11361193" y="220216"/>
            <a:ext cx="688504" cy="688504"/>
          </a:xfrm>
          <a:prstGeom prst="rect">
            <a:avLst/>
          </a:prstGeom>
        </p:spPr>
      </p:pic>
      <p:cxnSp>
        <p:nvCxnSpPr>
          <p:cNvPr id="8" name="Straight Connector 7"/>
          <p:cNvCxnSpPr/>
          <p:nvPr userDrawn="1"/>
        </p:nvCxnSpPr>
        <p:spPr>
          <a:xfrm>
            <a:off x="552680" y="1080176"/>
            <a:ext cx="116640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872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44" r:id="rId3"/>
  </p:sldLayoutIdLst>
  <p:hf hdr="0" ftr="0" dt="0"/>
  <p:txStyles>
    <p:titleStyle>
      <a:lvl1pPr algn="l" defTabSz="457034" rtl="0" eaLnBrk="0" fontAlgn="base" hangingPunct="0">
        <a:spcBef>
          <a:spcPct val="0"/>
        </a:spcBef>
        <a:spcAft>
          <a:spcPct val="0"/>
        </a:spcAft>
        <a:defRPr sz="2600" b="0" kern="1200">
          <a:solidFill>
            <a:schemeClr val="tx1"/>
          </a:solidFill>
          <a:latin typeface="+mj-lt"/>
          <a:ea typeface="ＭＳ Ｐゴシック" pitchFamily="-84" charset="-128"/>
          <a:cs typeface="NBS Medium" panose="020B0603030303020204"/>
        </a:defRPr>
      </a:lvl1pPr>
      <a:lvl2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034"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07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106"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14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429" indent="-26342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NBS Light" panose="020B0303030303020204"/>
        </a:defRPr>
      </a:lvl1pPr>
      <a:lvl2pPr marL="720465" indent="-27453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mn-cs"/>
        </a:defRPr>
      </a:lvl2pPr>
      <a:lvl3pPr marL="1256847" indent="-266604" algn="l" defTabSz="457034" rtl="0" eaLnBrk="0" fontAlgn="base" hangingPunct="0">
        <a:spcBef>
          <a:spcPct val="20000"/>
        </a:spcBef>
        <a:spcAft>
          <a:spcPct val="0"/>
        </a:spcAft>
        <a:buClr>
          <a:schemeClr val="tx2"/>
        </a:buClr>
        <a:buFont typeface="Arial" pitchFamily="34" charset="0"/>
        <a:buChar char="•"/>
        <a:defRPr sz="2400" kern="1200">
          <a:solidFill>
            <a:schemeClr val="tx1"/>
          </a:solidFill>
          <a:latin typeface="+mj-lt"/>
          <a:ea typeface="ＭＳ Ｐゴシック" pitchFamily="-84" charset="-128"/>
          <a:cs typeface="+mn-cs"/>
        </a:defRPr>
      </a:lvl3pPr>
      <a:lvl4pPr marL="1702774"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4pPr>
      <a:lvl5pPr marL="2423239"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5pPr>
      <a:lvl6pPr marL="2513694" indent="-228517" algn="l" defTabSz="457034" rtl="0" eaLnBrk="1" latinLnBrk="0" hangingPunct="1">
        <a:spcBef>
          <a:spcPct val="20000"/>
        </a:spcBef>
        <a:buFont typeface="Arial"/>
        <a:buChar char="•"/>
        <a:defRPr sz="2000" kern="1200">
          <a:solidFill>
            <a:schemeClr val="tx1"/>
          </a:solidFill>
          <a:latin typeface="+mn-lt"/>
          <a:ea typeface="+mn-ea"/>
          <a:cs typeface="+mn-cs"/>
        </a:defRPr>
      </a:lvl6pPr>
      <a:lvl7pPr marL="2970728" indent="-228517" algn="l" defTabSz="457034" rtl="0" eaLnBrk="1" latinLnBrk="0" hangingPunct="1">
        <a:spcBef>
          <a:spcPct val="20000"/>
        </a:spcBef>
        <a:buFont typeface="Arial"/>
        <a:buChar char="•"/>
        <a:defRPr sz="2000" kern="1200">
          <a:solidFill>
            <a:schemeClr val="tx1"/>
          </a:solidFill>
          <a:latin typeface="+mn-lt"/>
          <a:ea typeface="+mn-ea"/>
          <a:cs typeface="+mn-cs"/>
        </a:defRPr>
      </a:lvl7pPr>
      <a:lvl8pPr marL="3427764" indent="-228517" algn="l" defTabSz="457034" rtl="0" eaLnBrk="1" latinLnBrk="0" hangingPunct="1">
        <a:spcBef>
          <a:spcPct val="20000"/>
        </a:spcBef>
        <a:buFont typeface="Arial"/>
        <a:buChar char="•"/>
        <a:defRPr sz="2000" kern="1200">
          <a:solidFill>
            <a:schemeClr val="tx1"/>
          </a:solidFill>
          <a:latin typeface="+mn-lt"/>
          <a:ea typeface="+mn-ea"/>
          <a:cs typeface="+mn-cs"/>
        </a:defRPr>
      </a:lvl8pPr>
      <a:lvl9pPr marL="3884798" indent="-228517" algn="l" defTabSz="45703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34" rtl="0" eaLnBrk="1" latinLnBrk="0" hangingPunct="1">
        <a:defRPr sz="1800" kern="1200">
          <a:solidFill>
            <a:schemeClr val="tx1"/>
          </a:solidFill>
          <a:latin typeface="+mn-lt"/>
          <a:ea typeface="+mn-ea"/>
          <a:cs typeface="+mn-cs"/>
        </a:defRPr>
      </a:lvl1pPr>
      <a:lvl2pPr marL="457034" algn="l" defTabSz="457034" rtl="0" eaLnBrk="1" latinLnBrk="0" hangingPunct="1">
        <a:defRPr sz="1800" kern="1200">
          <a:solidFill>
            <a:schemeClr val="tx1"/>
          </a:solidFill>
          <a:latin typeface="+mn-lt"/>
          <a:ea typeface="+mn-ea"/>
          <a:cs typeface="+mn-cs"/>
        </a:defRPr>
      </a:lvl2pPr>
      <a:lvl3pPr marL="914070" algn="l" defTabSz="457034" rtl="0" eaLnBrk="1" latinLnBrk="0" hangingPunct="1">
        <a:defRPr sz="1800" kern="1200">
          <a:solidFill>
            <a:schemeClr val="tx1"/>
          </a:solidFill>
          <a:latin typeface="+mn-lt"/>
          <a:ea typeface="+mn-ea"/>
          <a:cs typeface="+mn-cs"/>
        </a:defRPr>
      </a:lvl3pPr>
      <a:lvl4pPr marL="1371106" algn="l" defTabSz="457034" rtl="0" eaLnBrk="1" latinLnBrk="0" hangingPunct="1">
        <a:defRPr sz="1800" kern="1200">
          <a:solidFill>
            <a:schemeClr val="tx1"/>
          </a:solidFill>
          <a:latin typeface="+mn-lt"/>
          <a:ea typeface="+mn-ea"/>
          <a:cs typeface="+mn-cs"/>
        </a:defRPr>
      </a:lvl4pPr>
      <a:lvl5pPr marL="1828140" algn="l" defTabSz="457034" rtl="0" eaLnBrk="1" latinLnBrk="0" hangingPunct="1">
        <a:defRPr sz="1800" kern="1200">
          <a:solidFill>
            <a:schemeClr val="tx1"/>
          </a:solidFill>
          <a:latin typeface="+mn-lt"/>
          <a:ea typeface="+mn-ea"/>
          <a:cs typeface="+mn-cs"/>
        </a:defRPr>
      </a:lvl5pPr>
      <a:lvl6pPr marL="2285176" algn="l" defTabSz="457034" rtl="0" eaLnBrk="1" latinLnBrk="0" hangingPunct="1">
        <a:defRPr sz="1800" kern="1200">
          <a:solidFill>
            <a:schemeClr val="tx1"/>
          </a:solidFill>
          <a:latin typeface="+mn-lt"/>
          <a:ea typeface="+mn-ea"/>
          <a:cs typeface="+mn-cs"/>
        </a:defRPr>
      </a:lvl6pPr>
      <a:lvl7pPr marL="2742211" algn="l" defTabSz="457034" rtl="0" eaLnBrk="1" latinLnBrk="0" hangingPunct="1">
        <a:defRPr sz="1800" kern="1200">
          <a:solidFill>
            <a:schemeClr val="tx1"/>
          </a:solidFill>
          <a:latin typeface="+mn-lt"/>
          <a:ea typeface="+mn-ea"/>
          <a:cs typeface="+mn-cs"/>
        </a:defRPr>
      </a:lvl7pPr>
      <a:lvl8pPr marL="3199246" algn="l" defTabSz="457034" rtl="0" eaLnBrk="1" latinLnBrk="0" hangingPunct="1">
        <a:defRPr sz="1800" kern="1200">
          <a:solidFill>
            <a:schemeClr val="tx1"/>
          </a:solidFill>
          <a:latin typeface="+mn-lt"/>
          <a:ea typeface="+mn-ea"/>
          <a:cs typeface="+mn-cs"/>
        </a:defRPr>
      </a:lvl8pPr>
      <a:lvl9pPr marL="3656281" algn="l" defTabSz="457034"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11"/>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079049" y="6290430"/>
            <a:ext cx="1550041" cy="30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3239443"/>
      </p:ext>
    </p:extLst>
  </p:cSld>
  <p:clrMap bg1="lt1" tx1="dk1" bg2="lt2" tx2="dk2" accent1="accent1" accent2="accent2" accent3="accent3" accent4="accent4" accent5="accent5" accent6="accent6" hlink="hlink" folHlink="folHlink"/>
  <p:sldLayoutIdLst>
    <p:sldLayoutId id="2147483762" r:id="rId1"/>
    <p:sldLayoutId id="2147483763" r:id="rId2"/>
  </p:sldLayoutIdLst>
  <p:hf hdr="0" ftr="0" dt="0"/>
  <p:txStyles>
    <p:titleStyle>
      <a:lvl1pPr algn="l" defTabSz="989013" rtl="0" eaLnBrk="0" fontAlgn="base" hangingPunct="0">
        <a:spcBef>
          <a:spcPct val="0"/>
        </a:spcBef>
        <a:spcAft>
          <a:spcPct val="0"/>
        </a:spcAft>
        <a:defRPr sz="3500">
          <a:solidFill>
            <a:schemeClr val="tx2"/>
          </a:solidFill>
          <a:latin typeface="+mj-lt"/>
          <a:ea typeface="+mj-ea"/>
          <a:cs typeface="+mj-cs"/>
        </a:defRPr>
      </a:lvl1pPr>
      <a:lvl2pPr algn="l" defTabSz="989013" rtl="0" eaLnBrk="0" fontAlgn="base" hangingPunct="0">
        <a:spcBef>
          <a:spcPct val="0"/>
        </a:spcBef>
        <a:spcAft>
          <a:spcPct val="0"/>
        </a:spcAft>
        <a:defRPr sz="3500">
          <a:solidFill>
            <a:schemeClr val="tx2"/>
          </a:solidFill>
          <a:latin typeface="Arial Bold" charset="0"/>
        </a:defRPr>
      </a:lvl2pPr>
      <a:lvl3pPr algn="l" defTabSz="989013" rtl="0" eaLnBrk="0" fontAlgn="base" hangingPunct="0">
        <a:spcBef>
          <a:spcPct val="0"/>
        </a:spcBef>
        <a:spcAft>
          <a:spcPct val="0"/>
        </a:spcAft>
        <a:defRPr sz="3500">
          <a:solidFill>
            <a:schemeClr val="tx2"/>
          </a:solidFill>
          <a:latin typeface="Arial Bold" charset="0"/>
        </a:defRPr>
      </a:lvl3pPr>
      <a:lvl4pPr algn="l" defTabSz="989013" rtl="0" eaLnBrk="0" fontAlgn="base" hangingPunct="0">
        <a:spcBef>
          <a:spcPct val="0"/>
        </a:spcBef>
        <a:spcAft>
          <a:spcPct val="0"/>
        </a:spcAft>
        <a:defRPr sz="3500">
          <a:solidFill>
            <a:schemeClr val="tx2"/>
          </a:solidFill>
          <a:latin typeface="Arial Bold" charset="0"/>
        </a:defRPr>
      </a:lvl4pPr>
      <a:lvl5pPr algn="l" defTabSz="989013" rtl="0" eaLnBrk="0" fontAlgn="base" hangingPunct="0">
        <a:spcBef>
          <a:spcPct val="0"/>
        </a:spcBef>
        <a:spcAft>
          <a:spcPct val="0"/>
        </a:spcAft>
        <a:defRPr sz="3500">
          <a:solidFill>
            <a:schemeClr val="tx2"/>
          </a:solidFill>
          <a:latin typeface="Arial Bold" charset="0"/>
        </a:defRPr>
      </a:lvl5pPr>
      <a:lvl6pPr marL="457200" algn="l" defTabSz="989013" rtl="0" fontAlgn="base">
        <a:spcBef>
          <a:spcPct val="0"/>
        </a:spcBef>
        <a:spcAft>
          <a:spcPct val="0"/>
        </a:spcAft>
        <a:defRPr sz="3500">
          <a:solidFill>
            <a:schemeClr val="tx2"/>
          </a:solidFill>
          <a:latin typeface="Arial Bold" charset="0"/>
        </a:defRPr>
      </a:lvl6pPr>
      <a:lvl7pPr marL="914400" algn="l" defTabSz="989013" rtl="0" fontAlgn="base">
        <a:spcBef>
          <a:spcPct val="0"/>
        </a:spcBef>
        <a:spcAft>
          <a:spcPct val="0"/>
        </a:spcAft>
        <a:defRPr sz="3500">
          <a:solidFill>
            <a:schemeClr val="tx2"/>
          </a:solidFill>
          <a:latin typeface="Arial Bold" charset="0"/>
        </a:defRPr>
      </a:lvl7pPr>
      <a:lvl8pPr marL="1371600" algn="l" defTabSz="989013" rtl="0" fontAlgn="base">
        <a:spcBef>
          <a:spcPct val="0"/>
        </a:spcBef>
        <a:spcAft>
          <a:spcPct val="0"/>
        </a:spcAft>
        <a:defRPr sz="3500">
          <a:solidFill>
            <a:schemeClr val="tx2"/>
          </a:solidFill>
          <a:latin typeface="Arial Bold" charset="0"/>
        </a:defRPr>
      </a:lvl8pPr>
      <a:lvl9pPr marL="1828800" algn="l" defTabSz="989013" rtl="0" fontAlgn="base">
        <a:spcBef>
          <a:spcPct val="0"/>
        </a:spcBef>
        <a:spcAft>
          <a:spcPct val="0"/>
        </a:spcAft>
        <a:defRPr sz="3500">
          <a:solidFill>
            <a:schemeClr val="tx2"/>
          </a:solidFill>
          <a:latin typeface="Arial Bold" charset="0"/>
        </a:defRPr>
      </a:lvl9pPr>
    </p:titleStyle>
    <p:bodyStyle>
      <a:lvl1pPr marL="371475" indent="-371475" algn="l" defTabSz="989013" rtl="0" eaLnBrk="0" fontAlgn="base" hangingPunct="0">
        <a:spcBef>
          <a:spcPct val="20000"/>
        </a:spcBef>
        <a:spcAft>
          <a:spcPct val="0"/>
        </a:spcAft>
        <a:buClr>
          <a:schemeClr val="folHlink"/>
        </a:buClr>
        <a:buFont typeface="Wingdings" pitchFamily="2" charset="2"/>
        <a:buChar char="§"/>
        <a:defRPr sz="2600">
          <a:solidFill>
            <a:schemeClr val="tx1"/>
          </a:solidFill>
          <a:latin typeface="+mn-lt"/>
          <a:ea typeface="+mn-ea"/>
          <a:cs typeface="+mn-cs"/>
        </a:defRPr>
      </a:lvl1pPr>
      <a:lvl2pPr marL="803275" indent="-307975" algn="l" defTabSz="989013" rtl="0" eaLnBrk="0" fontAlgn="base" hangingPunct="0">
        <a:spcBef>
          <a:spcPct val="20000"/>
        </a:spcBef>
        <a:spcAft>
          <a:spcPct val="0"/>
        </a:spcAft>
        <a:buClr>
          <a:schemeClr val="folHlink"/>
        </a:buClr>
        <a:buChar char="–"/>
        <a:defRPr sz="1900">
          <a:solidFill>
            <a:schemeClr val="tx1"/>
          </a:solidFill>
          <a:latin typeface="+mn-lt"/>
        </a:defRPr>
      </a:lvl2pPr>
      <a:lvl3pPr marL="1236663" indent="-247650" algn="l" defTabSz="989013" rtl="0" eaLnBrk="0" fontAlgn="base" hangingPunct="0">
        <a:spcBef>
          <a:spcPct val="20000"/>
        </a:spcBef>
        <a:spcAft>
          <a:spcPct val="0"/>
        </a:spcAft>
        <a:buClr>
          <a:schemeClr val="folHlink"/>
        </a:buClr>
        <a:buChar char="•"/>
        <a:defRPr sz="1900">
          <a:solidFill>
            <a:schemeClr val="tx1"/>
          </a:solidFill>
          <a:latin typeface="+mn-lt"/>
        </a:defRPr>
      </a:lvl3pPr>
      <a:lvl4pPr marL="1690688" indent="-247650" algn="l" defTabSz="989013" rtl="0" eaLnBrk="0" fontAlgn="base" hangingPunct="0">
        <a:spcBef>
          <a:spcPct val="20000"/>
        </a:spcBef>
        <a:spcAft>
          <a:spcPct val="0"/>
        </a:spcAft>
        <a:buClr>
          <a:schemeClr val="folHlink"/>
        </a:buClr>
        <a:buChar char="–"/>
        <a:defRPr sz="1900">
          <a:solidFill>
            <a:schemeClr val="tx1"/>
          </a:solidFill>
          <a:latin typeface="+mn-lt"/>
        </a:defRPr>
      </a:lvl4pPr>
      <a:lvl5pPr marL="2144713" indent="-247650" algn="l" defTabSz="989013" rtl="0" eaLnBrk="0" fontAlgn="base" hangingPunct="0">
        <a:spcBef>
          <a:spcPct val="20000"/>
        </a:spcBef>
        <a:spcAft>
          <a:spcPct val="0"/>
        </a:spcAft>
        <a:buClr>
          <a:schemeClr val="folHlink"/>
        </a:buClr>
        <a:buChar char="»"/>
        <a:defRPr sz="1900">
          <a:solidFill>
            <a:schemeClr val="tx1"/>
          </a:solidFill>
          <a:latin typeface="+mn-lt"/>
        </a:defRPr>
      </a:lvl5pPr>
      <a:lvl6pPr marL="2601913" indent="-247650" algn="l" defTabSz="989013" rtl="0" fontAlgn="base">
        <a:spcBef>
          <a:spcPct val="20000"/>
        </a:spcBef>
        <a:spcAft>
          <a:spcPct val="0"/>
        </a:spcAft>
        <a:buClr>
          <a:schemeClr val="folHlink"/>
        </a:buClr>
        <a:buChar char="»"/>
        <a:defRPr sz="1900">
          <a:solidFill>
            <a:schemeClr val="tx1"/>
          </a:solidFill>
          <a:latin typeface="+mn-lt"/>
        </a:defRPr>
      </a:lvl6pPr>
      <a:lvl7pPr marL="3059113" indent="-247650" algn="l" defTabSz="989013" rtl="0" fontAlgn="base">
        <a:spcBef>
          <a:spcPct val="20000"/>
        </a:spcBef>
        <a:spcAft>
          <a:spcPct val="0"/>
        </a:spcAft>
        <a:buClr>
          <a:schemeClr val="folHlink"/>
        </a:buClr>
        <a:buChar char="»"/>
        <a:defRPr sz="1900">
          <a:solidFill>
            <a:schemeClr val="tx1"/>
          </a:solidFill>
          <a:latin typeface="+mn-lt"/>
        </a:defRPr>
      </a:lvl7pPr>
      <a:lvl8pPr marL="3516313" indent="-247650" algn="l" defTabSz="989013" rtl="0" fontAlgn="base">
        <a:spcBef>
          <a:spcPct val="20000"/>
        </a:spcBef>
        <a:spcAft>
          <a:spcPct val="0"/>
        </a:spcAft>
        <a:buClr>
          <a:schemeClr val="folHlink"/>
        </a:buClr>
        <a:buChar char="»"/>
        <a:defRPr sz="1900">
          <a:solidFill>
            <a:schemeClr val="tx1"/>
          </a:solidFill>
          <a:latin typeface="+mn-lt"/>
        </a:defRPr>
      </a:lvl8pPr>
      <a:lvl9pPr marL="3973513" indent="-247650" algn="l" defTabSz="989013" rtl="0" fontAlgn="base">
        <a:spcBef>
          <a:spcPct val="20000"/>
        </a:spcBef>
        <a:spcAft>
          <a:spcPct val="0"/>
        </a:spcAft>
        <a:buClr>
          <a:schemeClr val="folHlink"/>
        </a:buClr>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651" name="think-cell Slide" r:id="rId6" imgW="270" imgH="270" progId="TCLayout.ActiveDocument.1">
                  <p:embed/>
                </p:oleObj>
              </mc:Choice>
              <mc:Fallback>
                <p:oleObj name="think-cell Slide" r:id="rId6" imgW="270" imgH="270" progId="TCLayout.ActiveDocument.1">
                  <p:embed/>
                  <p:pic>
                    <p:nvPicPr>
                      <p:cNvPr id="2" name="Object 1"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026"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a:t>Click to edit Master title styles</a:t>
            </a:r>
          </a:p>
        </p:txBody>
      </p:sp>
      <p:sp>
        <p:nvSpPr>
          <p:cNvPr id="1027" name="Text Placeholder 2"/>
          <p:cNvSpPr>
            <a:spLocks noGrp="1"/>
          </p:cNvSpPr>
          <p:nvPr>
            <p:ph type="body" idx="1"/>
          </p:nvPr>
        </p:nvSpPr>
        <p:spPr bwMode="auto">
          <a:xfrm>
            <a:off x="508000" y="1066800"/>
            <a:ext cx="11074400" cy="219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Slide Number Placeholder 5"/>
          <p:cNvSpPr>
            <a:spLocks noGrp="1"/>
          </p:cNvSpPr>
          <p:nvPr>
            <p:ph type="sldNum" sz="quarter" idx="4"/>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defTabSz="457034" fontAlgn="base">
              <a:spcBef>
                <a:spcPct val="0"/>
              </a:spcBef>
              <a:spcAft>
                <a:spcPct val="0"/>
              </a:spcAft>
              <a:defRPr/>
            </a:pPr>
            <a:fld id="{0F809C02-92F9-49FB-A1E7-9DF0DE4C50DA}" type="slidenum">
              <a:rPr lang="en-GB" smtClean="0">
                <a:solidFill>
                  <a:srgbClr val="004A8F"/>
                </a:solidFill>
              </a:rPr>
              <a:pPr defTabSz="457034" fontAlgn="base">
                <a:spcBef>
                  <a:spcPct val="0"/>
                </a:spcBef>
                <a:spcAft>
                  <a:spcPct val="0"/>
                </a:spcAft>
                <a:defRPr/>
              </a:pPr>
              <a:t>‹#›</a:t>
            </a:fld>
            <a:endParaRPr lang="en-GB" dirty="0">
              <a:solidFill>
                <a:srgbClr val="004A8F"/>
              </a:solidFill>
            </a:endParaRPr>
          </a:p>
        </p:txBody>
      </p:sp>
      <p:pic>
        <p:nvPicPr>
          <p:cNvPr id="3" name="Picture 2"/>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1361193" y="220216"/>
            <a:ext cx="688504" cy="688504"/>
          </a:xfrm>
          <a:prstGeom prst="rect">
            <a:avLst/>
          </a:prstGeom>
        </p:spPr>
      </p:pic>
      <p:cxnSp>
        <p:nvCxnSpPr>
          <p:cNvPr id="8" name="Straight Connector 7"/>
          <p:cNvCxnSpPr/>
          <p:nvPr userDrawn="1"/>
        </p:nvCxnSpPr>
        <p:spPr>
          <a:xfrm>
            <a:off x="552680" y="1080176"/>
            <a:ext cx="116640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spTree>
    <p:extLst>
      <p:ext uri="{BB962C8B-B14F-4D97-AF65-F5344CB8AC3E}">
        <p14:creationId xmlns:p14="http://schemas.microsoft.com/office/powerpoint/2010/main" val="56715731"/>
      </p:ext>
    </p:extLst>
  </p:cSld>
  <p:clrMap bg1="lt1" tx1="dk1" bg2="lt2" tx2="dk2" accent1="accent1" accent2="accent2" accent3="accent3" accent4="accent4" accent5="accent5" accent6="accent6" hlink="hlink" folHlink="folHlink"/>
  <p:sldLayoutIdLst>
    <p:sldLayoutId id="2147483765" r:id="rId1"/>
    <p:sldLayoutId id="2147483766" r:id="rId2"/>
  </p:sldLayoutIdLst>
  <p:hf hdr="0" ftr="0" dt="0"/>
  <p:txStyles>
    <p:titleStyle>
      <a:lvl1pPr algn="l" defTabSz="457034" rtl="0" eaLnBrk="0" fontAlgn="base" hangingPunct="0">
        <a:spcBef>
          <a:spcPct val="0"/>
        </a:spcBef>
        <a:spcAft>
          <a:spcPct val="0"/>
        </a:spcAft>
        <a:defRPr sz="2600" b="0" kern="1200">
          <a:solidFill>
            <a:schemeClr val="tx1"/>
          </a:solidFill>
          <a:latin typeface="+mj-lt"/>
          <a:ea typeface="ＭＳ Ｐゴシック" pitchFamily="-84" charset="-128"/>
          <a:cs typeface="NBS Medium" panose="020B0603030303020204"/>
        </a:defRPr>
      </a:lvl1pPr>
      <a:lvl2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034"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07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106"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14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429" indent="-26342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NBS Light" panose="020B0303030303020204"/>
        </a:defRPr>
      </a:lvl1pPr>
      <a:lvl2pPr marL="720465" indent="-27453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mn-cs"/>
        </a:defRPr>
      </a:lvl2pPr>
      <a:lvl3pPr marL="1256847" indent="-266604" algn="l" defTabSz="457034" rtl="0" eaLnBrk="0" fontAlgn="base" hangingPunct="0">
        <a:spcBef>
          <a:spcPct val="20000"/>
        </a:spcBef>
        <a:spcAft>
          <a:spcPct val="0"/>
        </a:spcAft>
        <a:buClr>
          <a:schemeClr val="tx2"/>
        </a:buClr>
        <a:buFont typeface="Arial" pitchFamily="34" charset="0"/>
        <a:buChar char="•"/>
        <a:defRPr sz="2400" kern="1200">
          <a:solidFill>
            <a:schemeClr val="tx1"/>
          </a:solidFill>
          <a:latin typeface="+mj-lt"/>
          <a:ea typeface="ＭＳ Ｐゴシック" pitchFamily="-84" charset="-128"/>
          <a:cs typeface="+mn-cs"/>
        </a:defRPr>
      </a:lvl3pPr>
      <a:lvl4pPr marL="1702774"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4pPr>
      <a:lvl5pPr marL="2423239"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5pPr>
      <a:lvl6pPr marL="2513694" indent="-228517" algn="l" defTabSz="457034" rtl="0" eaLnBrk="1" latinLnBrk="0" hangingPunct="1">
        <a:spcBef>
          <a:spcPct val="20000"/>
        </a:spcBef>
        <a:buFont typeface="Arial"/>
        <a:buChar char="•"/>
        <a:defRPr sz="2000" kern="1200">
          <a:solidFill>
            <a:schemeClr val="tx1"/>
          </a:solidFill>
          <a:latin typeface="+mn-lt"/>
          <a:ea typeface="+mn-ea"/>
          <a:cs typeface="+mn-cs"/>
        </a:defRPr>
      </a:lvl6pPr>
      <a:lvl7pPr marL="2970728" indent="-228517" algn="l" defTabSz="457034" rtl="0" eaLnBrk="1" latinLnBrk="0" hangingPunct="1">
        <a:spcBef>
          <a:spcPct val="20000"/>
        </a:spcBef>
        <a:buFont typeface="Arial"/>
        <a:buChar char="•"/>
        <a:defRPr sz="2000" kern="1200">
          <a:solidFill>
            <a:schemeClr val="tx1"/>
          </a:solidFill>
          <a:latin typeface="+mn-lt"/>
          <a:ea typeface="+mn-ea"/>
          <a:cs typeface="+mn-cs"/>
        </a:defRPr>
      </a:lvl7pPr>
      <a:lvl8pPr marL="3427764" indent="-228517" algn="l" defTabSz="457034" rtl="0" eaLnBrk="1" latinLnBrk="0" hangingPunct="1">
        <a:spcBef>
          <a:spcPct val="20000"/>
        </a:spcBef>
        <a:buFont typeface="Arial"/>
        <a:buChar char="•"/>
        <a:defRPr sz="2000" kern="1200">
          <a:solidFill>
            <a:schemeClr val="tx1"/>
          </a:solidFill>
          <a:latin typeface="+mn-lt"/>
          <a:ea typeface="+mn-ea"/>
          <a:cs typeface="+mn-cs"/>
        </a:defRPr>
      </a:lvl8pPr>
      <a:lvl9pPr marL="3884798" indent="-228517" algn="l" defTabSz="45703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34" rtl="0" eaLnBrk="1" latinLnBrk="0" hangingPunct="1">
        <a:defRPr sz="1800" kern="1200">
          <a:solidFill>
            <a:schemeClr val="tx1"/>
          </a:solidFill>
          <a:latin typeface="+mn-lt"/>
          <a:ea typeface="+mn-ea"/>
          <a:cs typeface="+mn-cs"/>
        </a:defRPr>
      </a:lvl1pPr>
      <a:lvl2pPr marL="457034" algn="l" defTabSz="457034" rtl="0" eaLnBrk="1" latinLnBrk="0" hangingPunct="1">
        <a:defRPr sz="1800" kern="1200">
          <a:solidFill>
            <a:schemeClr val="tx1"/>
          </a:solidFill>
          <a:latin typeface="+mn-lt"/>
          <a:ea typeface="+mn-ea"/>
          <a:cs typeface="+mn-cs"/>
        </a:defRPr>
      </a:lvl2pPr>
      <a:lvl3pPr marL="914070" algn="l" defTabSz="457034" rtl="0" eaLnBrk="1" latinLnBrk="0" hangingPunct="1">
        <a:defRPr sz="1800" kern="1200">
          <a:solidFill>
            <a:schemeClr val="tx1"/>
          </a:solidFill>
          <a:latin typeface="+mn-lt"/>
          <a:ea typeface="+mn-ea"/>
          <a:cs typeface="+mn-cs"/>
        </a:defRPr>
      </a:lvl3pPr>
      <a:lvl4pPr marL="1371106" algn="l" defTabSz="457034" rtl="0" eaLnBrk="1" latinLnBrk="0" hangingPunct="1">
        <a:defRPr sz="1800" kern="1200">
          <a:solidFill>
            <a:schemeClr val="tx1"/>
          </a:solidFill>
          <a:latin typeface="+mn-lt"/>
          <a:ea typeface="+mn-ea"/>
          <a:cs typeface="+mn-cs"/>
        </a:defRPr>
      </a:lvl4pPr>
      <a:lvl5pPr marL="1828140" algn="l" defTabSz="457034" rtl="0" eaLnBrk="1" latinLnBrk="0" hangingPunct="1">
        <a:defRPr sz="1800" kern="1200">
          <a:solidFill>
            <a:schemeClr val="tx1"/>
          </a:solidFill>
          <a:latin typeface="+mn-lt"/>
          <a:ea typeface="+mn-ea"/>
          <a:cs typeface="+mn-cs"/>
        </a:defRPr>
      </a:lvl5pPr>
      <a:lvl6pPr marL="2285176" algn="l" defTabSz="457034" rtl="0" eaLnBrk="1" latinLnBrk="0" hangingPunct="1">
        <a:defRPr sz="1800" kern="1200">
          <a:solidFill>
            <a:schemeClr val="tx1"/>
          </a:solidFill>
          <a:latin typeface="+mn-lt"/>
          <a:ea typeface="+mn-ea"/>
          <a:cs typeface="+mn-cs"/>
        </a:defRPr>
      </a:lvl6pPr>
      <a:lvl7pPr marL="2742211" algn="l" defTabSz="457034" rtl="0" eaLnBrk="1" latinLnBrk="0" hangingPunct="1">
        <a:defRPr sz="1800" kern="1200">
          <a:solidFill>
            <a:schemeClr val="tx1"/>
          </a:solidFill>
          <a:latin typeface="+mn-lt"/>
          <a:ea typeface="+mn-ea"/>
          <a:cs typeface="+mn-cs"/>
        </a:defRPr>
      </a:lvl7pPr>
      <a:lvl8pPr marL="3199246" algn="l" defTabSz="457034" rtl="0" eaLnBrk="1" latinLnBrk="0" hangingPunct="1">
        <a:defRPr sz="1800" kern="1200">
          <a:solidFill>
            <a:schemeClr val="tx1"/>
          </a:solidFill>
          <a:latin typeface="+mn-lt"/>
          <a:ea typeface="+mn-ea"/>
          <a:cs typeface="+mn-cs"/>
        </a:defRPr>
      </a:lvl8pPr>
      <a:lvl9pPr marL="3656281" algn="l" defTabSz="457034"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669" name="think-cell Slide" r:id="rId6" imgW="270" imgH="270" progId="TCLayout.ActiveDocument.1">
                  <p:embed/>
                </p:oleObj>
              </mc:Choice>
              <mc:Fallback>
                <p:oleObj name="think-cell Slide" r:id="rId6" imgW="270" imgH="270" progId="TCLayout.ActiveDocument.1">
                  <p:embed/>
                  <p:pic>
                    <p:nvPicPr>
                      <p:cNvPr id="2" name="Object 1"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026"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dirty="0"/>
              <a:t>Click to edit Master title styles</a:t>
            </a:r>
          </a:p>
        </p:txBody>
      </p:sp>
      <p:sp>
        <p:nvSpPr>
          <p:cNvPr id="1027" name="Text Placeholder 2"/>
          <p:cNvSpPr>
            <a:spLocks noGrp="1"/>
          </p:cNvSpPr>
          <p:nvPr>
            <p:ph type="body" idx="1"/>
          </p:nvPr>
        </p:nvSpPr>
        <p:spPr bwMode="auto">
          <a:xfrm>
            <a:off x="508000" y="1066800"/>
            <a:ext cx="11074400" cy="219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Slide Number Placeholder 5"/>
          <p:cNvSpPr>
            <a:spLocks noGrp="1"/>
          </p:cNvSpPr>
          <p:nvPr>
            <p:ph type="sldNum" sz="quarter" idx="4"/>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defTabSz="457034" fontAlgn="base">
              <a:spcBef>
                <a:spcPct val="0"/>
              </a:spcBef>
              <a:spcAft>
                <a:spcPct val="0"/>
              </a:spcAft>
              <a:defRPr/>
            </a:pPr>
            <a:fld id="{0F809C02-92F9-49FB-A1E7-9DF0DE4C50DA}" type="slidenum">
              <a:rPr lang="en-GB" smtClean="0">
                <a:solidFill>
                  <a:srgbClr val="004A8F"/>
                </a:solidFill>
              </a:rPr>
              <a:pPr defTabSz="457034" fontAlgn="base">
                <a:spcBef>
                  <a:spcPct val="0"/>
                </a:spcBef>
                <a:spcAft>
                  <a:spcPct val="0"/>
                </a:spcAft>
                <a:defRPr/>
              </a:pPr>
              <a:t>‹#›</a:t>
            </a:fld>
            <a:endParaRPr lang="en-GB" dirty="0">
              <a:solidFill>
                <a:srgbClr val="004A8F"/>
              </a:solidFill>
            </a:endParaRPr>
          </a:p>
        </p:txBody>
      </p:sp>
      <p:pic>
        <p:nvPicPr>
          <p:cNvPr id="3" name="Picture 2"/>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1361193" y="220216"/>
            <a:ext cx="688504" cy="688504"/>
          </a:xfrm>
          <a:prstGeom prst="rect">
            <a:avLst/>
          </a:prstGeom>
        </p:spPr>
      </p:pic>
      <p:cxnSp>
        <p:nvCxnSpPr>
          <p:cNvPr id="8" name="Straight Connector 7"/>
          <p:cNvCxnSpPr/>
          <p:nvPr userDrawn="1"/>
        </p:nvCxnSpPr>
        <p:spPr>
          <a:xfrm>
            <a:off x="552680" y="1080176"/>
            <a:ext cx="116640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spTree>
    <p:extLst>
      <p:ext uri="{BB962C8B-B14F-4D97-AF65-F5344CB8AC3E}">
        <p14:creationId xmlns:p14="http://schemas.microsoft.com/office/powerpoint/2010/main" val="3395896874"/>
      </p:ext>
    </p:extLst>
  </p:cSld>
  <p:clrMap bg1="lt1" tx1="dk1" bg2="lt2" tx2="dk2" accent1="accent1" accent2="accent2" accent3="accent3" accent4="accent4" accent5="accent5" accent6="accent6" hlink="hlink" folHlink="folHlink"/>
  <p:sldLayoutIdLst>
    <p:sldLayoutId id="2147483768" r:id="rId1"/>
    <p:sldLayoutId id="2147483770" r:id="rId2"/>
  </p:sldLayoutIdLst>
  <p:hf hdr="0" ftr="0" dt="0"/>
  <p:txStyles>
    <p:titleStyle>
      <a:lvl1pPr algn="l" defTabSz="457034" rtl="0" eaLnBrk="0" fontAlgn="base" hangingPunct="0">
        <a:spcBef>
          <a:spcPct val="0"/>
        </a:spcBef>
        <a:spcAft>
          <a:spcPct val="0"/>
        </a:spcAft>
        <a:defRPr sz="2600" b="0" kern="1200">
          <a:solidFill>
            <a:schemeClr val="tx1"/>
          </a:solidFill>
          <a:latin typeface="+mj-lt"/>
          <a:ea typeface="ＭＳ Ｐゴシック" pitchFamily="-84" charset="-128"/>
          <a:cs typeface="NBS Medium" panose="020B0603030303020204"/>
        </a:defRPr>
      </a:lvl1pPr>
      <a:lvl2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034"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07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106"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14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429" indent="-26342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NBS Light" panose="020B0303030303020204"/>
        </a:defRPr>
      </a:lvl1pPr>
      <a:lvl2pPr marL="720465" indent="-27453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mn-cs"/>
        </a:defRPr>
      </a:lvl2pPr>
      <a:lvl3pPr marL="1256847" indent="-266604" algn="l" defTabSz="457034" rtl="0" eaLnBrk="0" fontAlgn="base" hangingPunct="0">
        <a:spcBef>
          <a:spcPct val="20000"/>
        </a:spcBef>
        <a:spcAft>
          <a:spcPct val="0"/>
        </a:spcAft>
        <a:buClr>
          <a:schemeClr val="tx2"/>
        </a:buClr>
        <a:buFont typeface="Arial" pitchFamily="34" charset="0"/>
        <a:buChar char="•"/>
        <a:defRPr sz="2400" kern="1200">
          <a:solidFill>
            <a:schemeClr val="tx1"/>
          </a:solidFill>
          <a:latin typeface="+mj-lt"/>
          <a:ea typeface="ＭＳ Ｐゴシック" pitchFamily="-84" charset="-128"/>
          <a:cs typeface="+mn-cs"/>
        </a:defRPr>
      </a:lvl3pPr>
      <a:lvl4pPr marL="1702774"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4pPr>
      <a:lvl5pPr marL="2423239"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5pPr>
      <a:lvl6pPr marL="2513694" indent="-228517" algn="l" defTabSz="457034" rtl="0" eaLnBrk="1" latinLnBrk="0" hangingPunct="1">
        <a:spcBef>
          <a:spcPct val="20000"/>
        </a:spcBef>
        <a:buFont typeface="Arial"/>
        <a:buChar char="•"/>
        <a:defRPr sz="2000" kern="1200">
          <a:solidFill>
            <a:schemeClr val="tx1"/>
          </a:solidFill>
          <a:latin typeface="+mn-lt"/>
          <a:ea typeface="+mn-ea"/>
          <a:cs typeface="+mn-cs"/>
        </a:defRPr>
      </a:lvl6pPr>
      <a:lvl7pPr marL="2970728" indent="-228517" algn="l" defTabSz="457034" rtl="0" eaLnBrk="1" latinLnBrk="0" hangingPunct="1">
        <a:spcBef>
          <a:spcPct val="20000"/>
        </a:spcBef>
        <a:buFont typeface="Arial"/>
        <a:buChar char="•"/>
        <a:defRPr sz="2000" kern="1200">
          <a:solidFill>
            <a:schemeClr val="tx1"/>
          </a:solidFill>
          <a:latin typeface="+mn-lt"/>
          <a:ea typeface="+mn-ea"/>
          <a:cs typeface="+mn-cs"/>
        </a:defRPr>
      </a:lvl7pPr>
      <a:lvl8pPr marL="3427764" indent="-228517" algn="l" defTabSz="457034" rtl="0" eaLnBrk="1" latinLnBrk="0" hangingPunct="1">
        <a:spcBef>
          <a:spcPct val="20000"/>
        </a:spcBef>
        <a:buFont typeface="Arial"/>
        <a:buChar char="•"/>
        <a:defRPr sz="2000" kern="1200">
          <a:solidFill>
            <a:schemeClr val="tx1"/>
          </a:solidFill>
          <a:latin typeface="+mn-lt"/>
          <a:ea typeface="+mn-ea"/>
          <a:cs typeface="+mn-cs"/>
        </a:defRPr>
      </a:lvl8pPr>
      <a:lvl9pPr marL="3884798" indent="-228517" algn="l" defTabSz="45703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34" rtl="0" eaLnBrk="1" latinLnBrk="0" hangingPunct="1">
        <a:defRPr sz="1800" kern="1200">
          <a:solidFill>
            <a:schemeClr val="tx1"/>
          </a:solidFill>
          <a:latin typeface="+mn-lt"/>
          <a:ea typeface="+mn-ea"/>
          <a:cs typeface="+mn-cs"/>
        </a:defRPr>
      </a:lvl1pPr>
      <a:lvl2pPr marL="457034" algn="l" defTabSz="457034" rtl="0" eaLnBrk="1" latinLnBrk="0" hangingPunct="1">
        <a:defRPr sz="1800" kern="1200">
          <a:solidFill>
            <a:schemeClr val="tx1"/>
          </a:solidFill>
          <a:latin typeface="+mn-lt"/>
          <a:ea typeface="+mn-ea"/>
          <a:cs typeface="+mn-cs"/>
        </a:defRPr>
      </a:lvl2pPr>
      <a:lvl3pPr marL="914070" algn="l" defTabSz="457034" rtl="0" eaLnBrk="1" latinLnBrk="0" hangingPunct="1">
        <a:defRPr sz="1800" kern="1200">
          <a:solidFill>
            <a:schemeClr val="tx1"/>
          </a:solidFill>
          <a:latin typeface="+mn-lt"/>
          <a:ea typeface="+mn-ea"/>
          <a:cs typeface="+mn-cs"/>
        </a:defRPr>
      </a:lvl3pPr>
      <a:lvl4pPr marL="1371106" algn="l" defTabSz="457034" rtl="0" eaLnBrk="1" latinLnBrk="0" hangingPunct="1">
        <a:defRPr sz="1800" kern="1200">
          <a:solidFill>
            <a:schemeClr val="tx1"/>
          </a:solidFill>
          <a:latin typeface="+mn-lt"/>
          <a:ea typeface="+mn-ea"/>
          <a:cs typeface="+mn-cs"/>
        </a:defRPr>
      </a:lvl4pPr>
      <a:lvl5pPr marL="1828140" algn="l" defTabSz="457034" rtl="0" eaLnBrk="1" latinLnBrk="0" hangingPunct="1">
        <a:defRPr sz="1800" kern="1200">
          <a:solidFill>
            <a:schemeClr val="tx1"/>
          </a:solidFill>
          <a:latin typeface="+mn-lt"/>
          <a:ea typeface="+mn-ea"/>
          <a:cs typeface="+mn-cs"/>
        </a:defRPr>
      </a:lvl5pPr>
      <a:lvl6pPr marL="2285176" algn="l" defTabSz="457034" rtl="0" eaLnBrk="1" latinLnBrk="0" hangingPunct="1">
        <a:defRPr sz="1800" kern="1200">
          <a:solidFill>
            <a:schemeClr val="tx1"/>
          </a:solidFill>
          <a:latin typeface="+mn-lt"/>
          <a:ea typeface="+mn-ea"/>
          <a:cs typeface="+mn-cs"/>
        </a:defRPr>
      </a:lvl6pPr>
      <a:lvl7pPr marL="2742211" algn="l" defTabSz="457034" rtl="0" eaLnBrk="1" latinLnBrk="0" hangingPunct="1">
        <a:defRPr sz="1800" kern="1200">
          <a:solidFill>
            <a:schemeClr val="tx1"/>
          </a:solidFill>
          <a:latin typeface="+mn-lt"/>
          <a:ea typeface="+mn-ea"/>
          <a:cs typeface="+mn-cs"/>
        </a:defRPr>
      </a:lvl7pPr>
      <a:lvl8pPr marL="3199246" algn="l" defTabSz="457034" rtl="0" eaLnBrk="1" latinLnBrk="0" hangingPunct="1">
        <a:defRPr sz="1800" kern="1200">
          <a:solidFill>
            <a:schemeClr val="tx1"/>
          </a:solidFill>
          <a:latin typeface="+mn-lt"/>
          <a:ea typeface="+mn-ea"/>
          <a:cs typeface="+mn-cs"/>
        </a:defRPr>
      </a:lvl8pPr>
      <a:lvl9pPr marL="3656281" algn="l" defTabSz="457034"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624417" y="1022351"/>
            <a:ext cx="11173883"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1" name="Line 5"/>
          <p:cNvSpPr>
            <a:spLocks noChangeShapeType="1"/>
          </p:cNvSpPr>
          <p:nvPr/>
        </p:nvSpPr>
        <p:spPr bwMode="auto">
          <a:xfrm>
            <a:off x="609600" y="762000"/>
            <a:ext cx="11176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sz="1800"/>
          </a:p>
        </p:txBody>
      </p:sp>
      <p:sp>
        <p:nvSpPr>
          <p:cNvPr id="2052" name="Rectangle 9"/>
          <p:cNvSpPr>
            <a:spLocks noGrp="1" noChangeArrowheads="1"/>
          </p:cNvSpPr>
          <p:nvPr>
            <p:ph type="title"/>
          </p:nvPr>
        </p:nvSpPr>
        <p:spPr bwMode="auto">
          <a:xfrm>
            <a:off x="624417" y="200025"/>
            <a:ext cx="1117388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en-GB" altLang="en-US"/>
              <a:t>Click to edit Master title style</a:t>
            </a:r>
          </a:p>
        </p:txBody>
      </p:sp>
      <p:sp>
        <p:nvSpPr>
          <p:cNvPr id="3" name="TextBox 2"/>
          <p:cNvSpPr txBox="1"/>
          <p:nvPr userDrawn="1"/>
        </p:nvSpPr>
        <p:spPr>
          <a:xfrm>
            <a:off x="11664619" y="6525345"/>
            <a:ext cx="527381" cy="369332"/>
          </a:xfrm>
          <a:prstGeom prst="rect">
            <a:avLst/>
          </a:prstGeom>
          <a:noFill/>
        </p:spPr>
        <p:txBody>
          <a:bodyPr wrap="square" rtlCol="0">
            <a:spAutoFit/>
          </a:bodyPr>
          <a:lstStyle/>
          <a:p>
            <a:fld id="{C33082F7-BA4E-4A91-9234-6FEE6FAF225F}" type="slidenum">
              <a:rPr lang="en-GB" sz="1800" smtClean="0"/>
              <a:t>‹#›</a:t>
            </a:fld>
            <a:endParaRPr lang="en-GB" sz="1800" dirty="0"/>
          </a:p>
        </p:txBody>
      </p:sp>
    </p:spTree>
    <p:extLst>
      <p:ext uri="{BB962C8B-B14F-4D97-AF65-F5344CB8AC3E}">
        <p14:creationId xmlns:p14="http://schemas.microsoft.com/office/powerpoint/2010/main" val="268884236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Lst>
  <p:transition spd="med">
    <p:wipe dir="r"/>
  </p:transition>
  <p:hf hdr="0" ftr="0" dt="0"/>
  <p:txStyles>
    <p:titleStyle>
      <a:lvl1pPr algn="l" rtl="0" eaLnBrk="0" fontAlgn="base" hangingPunct="0">
        <a:spcBef>
          <a:spcPct val="0"/>
        </a:spcBef>
        <a:spcAft>
          <a:spcPct val="0"/>
        </a:spcAft>
        <a:defRPr>
          <a:solidFill>
            <a:schemeClr val="tx2"/>
          </a:solidFill>
          <a:latin typeface="+mj-lt"/>
          <a:ea typeface="+mj-ea"/>
          <a:cs typeface="+mj-cs"/>
        </a:defRPr>
      </a:lvl1pPr>
      <a:lvl2pPr algn="l" rtl="0" eaLnBrk="0" fontAlgn="base" hangingPunct="0">
        <a:spcBef>
          <a:spcPct val="0"/>
        </a:spcBef>
        <a:spcAft>
          <a:spcPct val="0"/>
        </a:spcAft>
        <a:defRPr>
          <a:solidFill>
            <a:schemeClr val="tx2"/>
          </a:solidFill>
          <a:latin typeface="Arial" pitchFamily="34" charset="0"/>
        </a:defRPr>
      </a:lvl2pPr>
      <a:lvl3pPr algn="l" rtl="0" eaLnBrk="0" fontAlgn="base" hangingPunct="0">
        <a:spcBef>
          <a:spcPct val="0"/>
        </a:spcBef>
        <a:spcAft>
          <a:spcPct val="0"/>
        </a:spcAft>
        <a:defRPr>
          <a:solidFill>
            <a:schemeClr val="tx2"/>
          </a:solidFill>
          <a:latin typeface="Arial" pitchFamily="34" charset="0"/>
        </a:defRPr>
      </a:lvl3pPr>
      <a:lvl4pPr algn="l" rtl="0" eaLnBrk="0" fontAlgn="base" hangingPunct="0">
        <a:spcBef>
          <a:spcPct val="0"/>
        </a:spcBef>
        <a:spcAft>
          <a:spcPct val="0"/>
        </a:spcAft>
        <a:defRPr>
          <a:solidFill>
            <a:schemeClr val="tx2"/>
          </a:solidFill>
          <a:latin typeface="Arial" pitchFamily="34" charset="0"/>
        </a:defRPr>
      </a:lvl4pPr>
      <a:lvl5pPr algn="l" rtl="0" eaLnBrk="0" fontAlgn="base" hangingPunct="0">
        <a:spcBef>
          <a:spcPct val="0"/>
        </a:spcBef>
        <a:spcAft>
          <a:spcPct val="0"/>
        </a:spcAft>
        <a:defRPr>
          <a:solidFill>
            <a:schemeClr val="tx2"/>
          </a:solidFill>
          <a:latin typeface="Arial" pitchFamily="34" charset="0"/>
        </a:defRPr>
      </a:lvl5pPr>
      <a:lvl6pPr marL="457200" algn="l" rtl="0" fontAlgn="base">
        <a:spcBef>
          <a:spcPct val="0"/>
        </a:spcBef>
        <a:spcAft>
          <a:spcPct val="0"/>
        </a:spcAft>
        <a:defRPr>
          <a:solidFill>
            <a:schemeClr val="tx2"/>
          </a:solidFill>
          <a:latin typeface="Arial" pitchFamily="34" charset="0"/>
        </a:defRPr>
      </a:lvl6pPr>
      <a:lvl7pPr marL="914400" algn="l" rtl="0" fontAlgn="base">
        <a:spcBef>
          <a:spcPct val="0"/>
        </a:spcBef>
        <a:spcAft>
          <a:spcPct val="0"/>
        </a:spcAft>
        <a:defRPr>
          <a:solidFill>
            <a:schemeClr val="tx2"/>
          </a:solidFill>
          <a:latin typeface="Arial" pitchFamily="34" charset="0"/>
        </a:defRPr>
      </a:lvl7pPr>
      <a:lvl8pPr marL="1371600" algn="l" rtl="0" fontAlgn="base">
        <a:spcBef>
          <a:spcPct val="0"/>
        </a:spcBef>
        <a:spcAft>
          <a:spcPct val="0"/>
        </a:spcAft>
        <a:defRPr>
          <a:solidFill>
            <a:schemeClr val="tx2"/>
          </a:solidFill>
          <a:latin typeface="Arial" pitchFamily="34" charset="0"/>
        </a:defRPr>
      </a:lvl8pPr>
      <a:lvl9pPr marL="1828800" algn="l" rtl="0" fontAlgn="base">
        <a:spcBef>
          <a:spcPct val="0"/>
        </a:spcBef>
        <a:spcAft>
          <a:spcPct val="0"/>
        </a:spcAft>
        <a:defRPr>
          <a:solidFill>
            <a:schemeClr val="tx2"/>
          </a:solidFill>
          <a:latin typeface="Arial" pitchFamily="34" charset="0"/>
        </a:defRPr>
      </a:lvl9pPr>
    </p:titleStyle>
    <p:bodyStyle>
      <a:lvl1pPr marL="192088" indent="-192088" algn="l" rtl="0" eaLnBrk="0" fontAlgn="base" hangingPunct="0">
        <a:spcBef>
          <a:spcPct val="20000"/>
        </a:spcBef>
        <a:spcAft>
          <a:spcPct val="0"/>
        </a:spcAft>
        <a:buClr>
          <a:schemeClr val="accent2"/>
        </a:buClr>
        <a:buFont typeface="Wingdings" pitchFamily="2" charset="2"/>
        <a:buChar char="§"/>
        <a:defRPr sz="1600">
          <a:solidFill>
            <a:schemeClr val="tx2"/>
          </a:solidFill>
          <a:latin typeface="+mn-lt"/>
          <a:ea typeface="+mn-ea"/>
          <a:cs typeface="+mn-cs"/>
        </a:defRPr>
      </a:lvl1pPr>
      <a:lvl2pPr marL="555625" indent="-184150" algn="l" rtl="0" eaLnBrk="0" fontAlgn="base" hangingPunct="0">
        <a:spcBef>
          <a:spcPct val="20000"/>
        </a:spcBef>
        <a:spcAft>
          <a:spcPct val="0"/>
        </a:spcAft>
        <a:buClr>
          <a:schemeClr val="accent2"/>
        </a:buClr>
        <a:buChar char="–"/>
        <a:defRPr sz="1400">
          <a:solidFill>
            <a:schemeClr val="tx2"/>
          </a:solidFill>
          <a:latin typeface="+mn-lt"/>
        </a:defRPr>
      </a:lvl2pPr>
      <a:lvl3pPr marL="895350" indent="-160338" algn="l" rtl="0" eaLnBrk="0" fontAlgn="base" hangingPunct="0">
        <a:spcBef>
          <a:spcPct val="20000"/>
        </a:spcBef>
        <a:spcAft>
          <a:spcPct val="0"/>
        </a:spcAft>
        <a:buClr>
          <a:schemeClr val="accent2"/>
        </a:buClr>
        <a:buChar char="•"/>
        <a:defRPr sz="1400">
          <a:solidFill>
            <a:schemeClr val="tx2"/>
          </a:solidFill>
          <a:latin typeface="+mn-lt"/>
        </a:defRPr>
      </a:lvl3pPr>
      <a:lvl4pPr marL="1431925" indent="-60325" algn="l" rtl="0" eaLnBrk="0" fontAlgn="base" hangingPunct="0">
        <a:spcBef>
          <a:spcPct val="20000"/>
        </a:spcBef>
        <a:spcAft>
          <a:spcPct val="0"/>
        </a:spcAft>
        <a:buClr>
          <a:schemeClr val="accent2"/>
        </a:buClr>
        <a:buChar char="•"/>
        <a:defRPr sz="1400">
          <a:solidFill>
            <a:schemeClr val="tx2"/>
          </a:solidFill>
          <a:latin typeface="+mn-lt"/>
        </a:defRPr>
      </a:lvl4pPr>
      <a:lvl5pPr marL="1828800" algn="l" rtl="0" eaLnBrk="0" fontAlgn="base" hangingPunct="0">
        <a:spcBef>
          <a:spcPct val="20000"/>
        </a:spcBef>
        <a:spcAft>
          <a:spcPct val="0"/>
        </a:spcAft>
        <a:buClr>
          <a:schemeClr val="accent2"/>
        </a:buClr>
        <a:buChar char="•"/>
        <a:defRPr sz="1400">
          <a:solidFill>
            <a:schemeClr val="tx2"/>
          </a:solidFill>
          <a:latin typeface="+mn-lt"/>
        </a:defRPr>
      </a:lvl5pPr>
      <a:lvl6pPr marL="2286000" algn="l" rtl="0" fontAlgn="base">
        <a:spcBef>
          <a:spcPct val="20000"/>
        </a:spcBef>
        <a:spcAft>
          <a:spcPct val="0"/>
        </a:spcAft>
        <a:buClr>
          <a:schemeClr val="accent2"/>
        </a:buClr>
        <a:buChar char="•"/>
        <a:defRPr sz="1400">
          <a:solidFill>
            <a:schemeClr val="tx2"/>
          </a:solidFill>
          <a:latin typeface="+mn-lt"/>
        </a:defRPr>
      </a:lvl6pPr>
      <a:lvl7pPr marL="2743200" algn="l" rtl="0" fontAlgn="base">
        <a:spcBef>
          <a:spcPct val="20000"/>
        </a:spcBef>
        <a:spcAft>
          <a:spcPct val="0"/>
        </a:spcAft>
        <a:buClr>
          <a:schemeClr val="accent2"/>
        </a:buClr>
        <a:buChar char="•"/>
        <a:defRPr sz="1400">
          <a:solidFill>
            <a:schemeClr val="tx2"/>
          </a:solidFill>
          <a:latin typeface="+mn-lt"/>
        </a:defRPr>
      </a:lvl7pPr>
      <a:lvl8pPr marL="3200400" algn="l" rtl="0" fontAlgn="base">
        <a:spcBef>
          <a:spcPct val="20000"/>
        </a:spcBef>
        <a:spcAft>
          <a:spcPct val="0"/>
        </a:spcAft>
        <a:buClr>
          <a:schemeClr val="accent2"/>
        </a:buClr>
        <a:buChar char="•"/>
        <a:defRPr sz="1400">
          <a:solidFill>
            <a:schemeClr val="tx2"/>
          </a:solidFill>
          <a:latin typeface="+mn-lt"/>
        </a:defRPr>
      </a:lvl8pPr>
      <a:lvl9pPr marL="3657600" algn="l" rtl="0" fontAlgn="base">
        <a:spcBef>
          <a:spcPct val="20000"/>
        </a:spcBef>
        <a:spcAft>
          <a:spcPct val="0"/>
        </a:spcAft>
        <a:buClr>
          <a:schemeClr val="accent2"/>
        </a:buClr>
        <a:buChar char="•"/>
        <a:defRPr sz="14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4"/>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700" name="think-cell Slide" r:id="rId5" imgW="444" imgH="446" progId="TCLayout.ActiveDocument.1">
                  <p:embed/>
                </p:oleObj>
              </mc:Choice>
              <mc:Fallback>
                <p:oleObj name="think-cell Slide" r:id="rId5" imgW="444" imgH="446"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26"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a:t>Click to edit Master title styles</a:t>
            </a:r>
          </a:p>
        </p:txBody>
      </p:sp>
      <p:sp>
        <p:nvSpPr>
          <p:cNvPr id="1027" name="Text Placeholder 2"/>
          <p:cNvSpPr>
            <a:spLocks noGrp="1"/>
          </p:cNvSpPr>
          <p:nvPr>
            <p:ph type="body" idx="1"/>
          </p:nvPr>
        </p:nvSpPr>
        <p:spPr bwMode="auto">
          <a:xfrm>
            <a:off x="508000" y="1066800"/>
            <a:ext cx="11074400" cy="219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Slide Number Placeholder 5"/>
          <p:cNvSpPr>
            <a:spLocks noGrp="1"/>
          </p:cNvSpPr>
          <p:nvPr>
            <p:ph type="sldNum" sz="quarter" idx="4"/>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defTabSz="457034" fontAlgn="base">
              <a:spcBef>
                <a:spcPct val="0"/>
              </a:spcBef>
              <a:spcAft>
                <a:spcPct val="0"/>
              </a:spcAft>
              <a:defRPr/>
            </a:pPr>
            <a:fld id="{0F809C02-92F9-49FB-A1E7-9DF0DE4C50DA}" type="slidenum">
              <a:rPr lang="en-GB" smtClean="0">
                <a:solidFill>
                  <a:srgbClr val="004A8F"/>
                </a:solidFill>
              </a:rPr>
              <a:pPr defTabSz="457034" fontAlgn="base">
                <a:spcBef>
                  <a:spcPct val="0"/>
                </a:spcBef>
                <a:spcAft>
                  <a:spcPct val="0"/>
                </a:spcAft>
                <a:defRPr/>
              </a:pPr>
              <a:t>‹#›</a:t>
            </a:fld>
            <a:endParaRPr lang="en-GB" dirty="0">
              <a:solidFill>
                <a:srgbClr val="004A8F"/>
              </a:solidFill>
            </a:endParaRPr>
          </a:p>
        </p:txBody>
      </p:sp>
      <p:pic>
        <p:nvPicPr>
          <p:cNvPr id="3" name="Picture 2"/>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1361193" y="220216"/>
            <a:ext cx="688504" cy="688504"/>
          </a:xfrm>
          <a:prstGeom prst="rect">
            <a:avLst/>
          </a:prstGeom>
        </p:spPr>
      </p:pic>
      <p:cxnSp>
        <p:nvCxnSpPr>
          <p:cNvPr id="8" name="Straight Connector 7"/>
          <p:cNvCxnSpPr/>
          <p:nvPr userDrawn="1"/>
        </p:nvCxnSpPr>
        <p:spPr>
          <a:xfrm>
            <a:off x="552680" y="1080176"/>
            <a:ext cx="116640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9985587" y="288040"/>
            <a:ext cx="1267074" cy="679359"/>
          </a:xfrm>
          <a:prstGeom prst="rect">
            <a:avLst/>
          </a:prstGeom>
        </p:spPr>
      </p:pic>
    </p:spTree>
    <p:extLst>
      <p:ext uri="{BB962C8B-B14F-4D97-AF65-F5344CB8AC3E}">
        <p14:creationId xmlns:p14="http://schemas.microsoft.com/office/powerpoint/2010/main" val="2527927516"/>
      </p:ext>
    </p:extLst>
  </p:cSld>
  <p:clrMap bg1="lt1" tx1="dk1" bg2="lt2" tx2="dk2" accent1="accent1" accent2="accent2" accent3="accent3" accent4="accent4" accent5="accent5" accent6="accent6" hlink="hlink" folHlink="folHlink"/>
  <p:sldLayoutIdLst>
    <p:sldLayoutId id="2147483787" r:id="rId1"/>
  </p:sldLayoutIdLst>
  <p:hf hdr="0" ftr="0" dt="0"/>
  <p:txStyles>
    <p:titleStyle>
      <a:lvl1pPr algn="l" defTabSz="457034" rtl="0" eaLnBrk="0" fontAlgn="base" hangingPunct="0">
        <a:spcBef>
          <a:spcPct val="0"/>
        </a:spcBef>
        <a:spcAft>
          <a:spcPct val="0"/>
        </a:spcAft>
        <a:defRPr sz="2600" b="0" kern="1200">
          <a:solidFill>
            <a:schemeClr val="tx1"/>
          </a:solidFill>
          <a:latin typeface="+mj-lt"/>
          <a:ea typeface="ＭＳ Ｐゴシック" pitchFamily="-84" charset="-128"/>
          <a:cs typeface="NBS Medium" panose="020B0603030303020204"/>
        </a:defRPr>
      </a:lvl1pPr>
      <a:lvl2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034"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07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106"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14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429" indent="-26342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NBS Light" panose="020B0303030303020204"/>
        </a:defRPr>
      </a:lvl1pPr>
      <a:lvl2pPr marL="720465" indent="-27453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mn-cs"/>
        </a:defRPr>
      </a:lvl2pPr>
      <a:lvl3pPr marL="1256847" indent="-266604" algn="l" defTabSz="457034" rtl="0" eaLnBrk="0" fontAlgn="base" hangingPunct="0">
        <a:spcBef>
          <a:spcPct val="20000"/>
        </a:spcBef>
        <a:spcAft>
          <a:spcPct val="0"/>
        </a:spcAft>
        <a:buClr>
          <a:schemeClr val="tx2"/>
        </a:buClr>
        <a:buFont typeface="Arial" pitchFamily="34" charset="0"/>
        <a:buChar char="•"/>
        <a:defRPr sz="2400" kern="1200">
          <a:solidFill>
            <a:schemeClr val="tx1"/>
          </a:solidFill>
          <a:latin typeface="+mj-lt"/>
          <a:ea typeface="ＭＳ Ｐゴシック" pitchFamily="-84" charset="-128"/>
          <a:cs typeface="+mn-cs"/>
        </a:defRPr>
      </a:lvl3pPr>
      <a:lvl4pPr marL="1702774"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4pPr>
      <a:lvl5pPr marL="2423239"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5pPr>
      <a:lvl6pPr marL="2513694" indent="-228517" algn="l" defTabSz="457034" rtl="0" eaLnBrk="1" latinLnBrk="0" hangingPunct="1">
        <a:spcBef>
          <a:spcPct val="20000"/>
        </a:spcBef>
        <a:buFont typeface="Arial"/>
        <a:buChar char="•"/>
        <a:defRPr sz="2000" kern="1200">
          <a:solidFill>
            <a:schemeClr val="tx1"/>
          </a:solidFill>
          <a:latin typeface="+mn-lt"/>
          <a:ea typeface="+mn-ea"/>
          <a:cs typeface="+mn-cs"/>
        </a:defRPr>
      </a:lvl6pPr>
      <a:lvl7pPr marL="2970728" indent="-228517" algn="l" defTabSz="457034" rtl="0" eaLnBrk="1" latinLnBrk="0" hangingPunct="1">
        <a:spcBef>
          <a:spcPct val="20000"/>
        </a:spcBef>
        <a:buFont typeface="Arial"/>
        <a:buChar char="•"/>
        <a:defRPr sz="2000" kern="1200">
          <a:solidFill>
            <a:schemeClr val="tx1"/>
          </a:solidFill>
          <a:latin typeface="+mn-lt"/>
          <a:ea typeface="+mn-ea"/>
          <a:cs typeface="+mn-cs"/>
        </a:defRPr>
      </a:lvl7pPr>
      <a:lvl8pPr marL="3427764" indent="-228517" algn="l" defTabSz="457034" rtl="0" eaLnBrk="1" latinLnBrk="0" hangingPunct="1">
        <a:spcBef>
          <a:spcPct val="20000"/>
        </a:spcBef>
        <a:buFont typeface="Arial"/>
        <a:buChar char="•"/>
        <a:defRPr sz="2000" kern="1200">
          <a:solidFill>
            <a:schemeClr val="tx1"/>
          </a:solidFill>
          <a:latin typeface="+mn-lt"/>
          <a:ea typeface="+mn-ea"/>
          <a:cs typeface="+mn-cs"/>
        </a:defRPr>
      </a:lvl8pPr>
      <a:lvl9pPr marL="3884798" indent="-228517" algn="l" defTabSz="45703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34" rtl="0" eaLnBrk="1" latinLnBrk="0" hangingPunct="1">
        <a:defRPr sz="1800" kern="1200">
          <a:solidFill>
            <a:schemeClr val="tx1"/>
          </a:solidFill>
          <a:latin typeface="+mn-lt"/>
          <a:ea typeface="+mn-ea"/>
          <a:cs typeface="+mn-cs"/>
        </a:defRPr>
      </a:lvl1pPr>
      <a:lvl2pPr marL="457034" algn="l" defTabSz="457034" rtl="0" eaLnBrk="1" latinLnBrk="0" hangingPunct="1">
        <a:defRPr sz="1800" kern="1200">
          <a:solidFill>
            <a:schemeClr val="tx1"/>
          </a:solidFill>
          <a:latin typeface="+mn-lt"/>
          <a:ea typeface="+mn-ea"/>
          <a:cs typeface="+mn-cs"/>
        </a:defRPr>
      </a:lvl2pPr>
      <a:lvl3pPr marL="914070" algn="l" defTabSz="457034" rtl="0" eaLnBrk="1" latinLnBrk="0" hangingPunct="1">
        <a:defRPr sz="1800" kern="1200">
          <a:solidFill>
            <a:schemeClr val="tx1"/>
          </a:solidFill>
          <a:latin typeface="+mn-lt"/>
          <a:ea typeface="+mn-ea"/>
          <a:cs typeface="+mn-cs"/>
        </a:defRPr>
      </a:lvl3pPr>
      <a:lvl4pPr marL="1371106" algn="l" defTabSz="457034" rtl="0" eaLnBrk="1" latinLnBrk="0" hangingPunct="1">
        <a:defRPr sz="1800" kern="1200">
          <a:solidFill>
            <a:schemeClr val="tx1"/>
          </a:solidFill>
          <a:latin typeface="+mn-lt"/>
          <a:ea typeface="+mn-ea"/>
          <a:cs typeface="+mn-cs"/>
        </a:defRPr>
      </a:lvl4pPr>
      <a:lvl5pPr marL="1828140" algn="l" defTabSz="457034" rtl="0" eaLnBrk="1" latinLnBrk="0" hangingPunct="1">
        <a:defRPr sz="1800" kern="1200">
          <a:solidFill>
            <a:schemeClr val="tx1"/>
          </a:solidFill>
          <a:latin typeface="+mn-lt"/>
          <a:ea typeface="+mn-ea"/>
          <a:cs typeface="+mn-cs"/>
        </a:defRPr>
      </a:lvl5pPr>
      <a:lvl6pPr marL="2285176" algn="l" defTabSz="457034" rtl="0" eaLnBrk="1" latinLnBrk="0" hangingPunct="1">
        <a:defRPr sz="1800" kern="1200">
          <a:solidFill>
            <a:schemeClr val="tx1"/>
          </a:solidFill>
          <a:latin typeface="+mn-lt"/>
          <a:ea typeface="+mn-ea"/>
          <a:cs typeface="+mn-cs"/>
        </a:defRPr>
      </a:lvl6pPr>
      <a:lvl7pPr marL="2742211" algn="l" defTabSz="457034" rtl="0" eaLnBrk="1" latinLnBrk="0" hangingPunct="1">
        <a:defRPr sz="1800" kern="1200">
          <a:solidFill>
            <a:schemeClr val="tx1"/>
          </a:solidFill>
          <a:latin typeface="+mn-lt"/>
          <a:ea typeface="+mn-ea"/>
          <a:cs typeface="+mn-cs"/>
        </a:defRPr>
      </a:lvl7pPr>
      <a:lvl8pPr marL="3199246" algn="l" defTabSz="457034" rtl="0" eaLnBrk="1" latinLnBrk="0" hangingPunct="1">
        <a:defRPr sz="1800" kern="1200">
          <a:solidFill>
            <a:schemeClr val="tx1"/>
          </a:solidFill>
          <a:latin typeface="+mn-lt"/>
          <a:ea typeface="+mn-ea"/>
          <a:cs typeface="+mn-cs"/>
        </a:defRPr>
      </a:lvl8pPr>
      <a:lvl9pPr marL="3656281" algn="l" defTabSz="457034"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dirty="0"/>
              <a:t>Click to edit Master title styles</a:t>
            </a:r>
          </a:p>
        </p:txBody>
      </p:sp>
      <p:sp>
        <p:nvSpPr>
          <p:cNvPr id="1027" name="Text Placeholder 2"/>
          <p:cNvSpPr>
            <a:spLocks noGrp="1"/>
          </p:cNvSpPr>
          <p:nvPr>
            <p:ph type="body" idx="1"/>
          </p:nvPr>
        </p:nvSpPr>
        <p:spPr bwMode="auto">
          <a:xfrm>
            <a:off x="508000" y="1066800"/>
            <a:ext cx="11074400" cy="219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Slide Number Placeholder 5"/>
          <p:cNvSpPr>
            <a:spLocks noGrp="1"/>
          </p:cNvSpPr>
          <p:nvPr>
            <p:ph type="sldNum" sz="quarter" idx="4"/>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a:defRPr/>
            </a:pPr>
            <a:fld id="{0F809C02-92F9-49FB-A1E7-9DF0DE4C50DA}" type="slidenum">
              <a:rPr lang="en-GB" smtClean="0">
                <a:solidFill>
                  <a:srgbClr val="004A8F"/>
                </a:solidFill>
              </a:rPr>
              <a:pPr>
                <a:defRPr/>
              </a:pPr>
              <a:t>‹#›</a:t>
            </a:fld>
            <a:endParaRPr lang="en-GB" dirty="0">
              <a:solidFill>
                <a:srgbClr val="004A8F"/>
              </a:solidFill>
            </a:endParaRPr>
          </a:p>
        </p:txBody>
      </p:sp>
      <p:pic>
        <p:nvPicPr>
          <p:cNvPr id="3" name="Picture 2"/>
          <p:cNvPicPr>
            <a:picLocks noChangeAspect="1"/>
          </p:cNvPicPr>
          <p:nvPr userDrawn="1"/>
        </p:nvPicPr>
        <p:blipFill>
          <a:blip r:embed="rId5"/>
          <a:stretch>
            <a:fillRect/>
          </a:stretch>
        </p:blipFill>
        <p:spPr>
          <a:xfrm>
            <a:off x="11361193" y="220216"/>
            <a:ext cx="688504" cy="688504"/>
          </a:xfrm>
          <a:prstGeom prst="rect">
            <a:avLst/>
          </a:prstGeom>
        </p:spPr>
      </p:pic>
      <p:cxnSp>
        <p:nvCxnSpPr>
          <p:cNvPr id="8" name="Straight Connector 7"/>
          <p:cNvCxnSpPr/>
          <p:nvPr userDrawn="1"/>
        </p:nvCxnSpPr>
        <p:spPr>
          <a:xfrm>
            <a:off x="552680" y="1080176"/>
            <a:ext cx="116640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112032"/>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Lst>
  <p:hf hdr="0" ftr="0" dt="0"/>
  <p:txStyles>
    <p:titleStyle>
      <a:lvl1pPr algn="l" defTabSz="457034" rtl="0" eaLnBrk="0" fontAlgn="base" hangingPunct="0">
        <a:spcBef>
          <a:spcPct val="0"/>
        </a:spcBef>
        <a:spcAft>
          <a:spcPct val="0"/>
        </a:spcAft>
        <a:defRPr sz="2600" b="0" kern="1200">
          <a:solidFill>
            <a:schemeClr val="tx1"/>
          </a:solidFill>
          <a:latin typeface="+mj-lt"/>
          <a:ea typeface="ＭＳ Ｐゴシック" pitchFamily="-84" charset="-128"/>
          <a:cs typeface="NBS Medium" panose="020B0603030303020204"/>
        </a:defRPr>
      </a:lvl1pPr>
      <a:lvl2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034"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07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106"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14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429" indent="-26342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NBS Light" panose="020B0303030303020204"/>
        </a:defRPr>
      </a:lvl1pPr>
      <a:lvl2pPr marL="720465" indent="-27453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mn-cs"/>
        </a:defRPr>
      </a:lvl2pPr>
      <a:lvl3pPr marL="1256847" indent="-266604" algn="l" defTabSz="457034" rtl="0" eaLnBrk="0" fontAlgn="base" hangingPunct="0">
        <a:spcBef>
          <a:spcPct val="20000"/>
        </a:spcBef>
        <a:spcAft>
          <a:spcPct val="0"/>
        </a:spcAft>
        <a:buClr>
          <a:schemeClr val="tx2"/>
        </a:buClr>
        <a:buFont typeface="Arial" pitchFamily="34" charset="0"/>
        <a:buChar char="•"/>
        <a:defRPr sz="2400" kern="1200">
          <a:solidFill>
            <a:schemeClr val="tx1"/>
          </a:solidFill>
          <a:latin typeface="+mj-lt"/>
          <a:ea typeface="ＭＳ Ｐゴシック" pitchFamily="-84" charset="-128"/>
          <a:cs typeface="+mn-cs"/>
        </a:defRPr>
      </a:lvl3pPr>
      <a:lvl4pPr marL="1702774"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4pPr>
      <a:lvl5pPr marL="2423239"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5pPr>
      <a:lvl6pPr marL="2513694" indent="-228517" algn="l" defTabSz="457034" rtl="0" eaLnBrk="1" latinLnBrk="0" hangingPunct="1">
        <a:spcBef>
          <a:spcPct val="20000"/>
        </a:spcBef>
        <a:buFont typeface="Arial"/>
        <a:buChar char="•"/>
        <a:defRPr sz="2000" kern="1200">
          <a:solidFill>
            <a:schemeClr val="tx1"/>
          </a:solidFill>
          <a:latin typeface="+mn-lt"/>
          <a:ea typeface="+mn-ea"/>
          <a:cs typeface="+mn-cs"/>
        </a:defRPr>
      </a:lvl6pPr>
      <a:lvl7pPr marL="2970728" indent="-228517" algn="l" defTabSz="457034" rtl="0" eaLnBrk="1" latinLnBrk="0" hangingPunct="1">
        <a:spcBef>
          <a:spcPct val="20000"/>
        </a:spcBef>
        <a:buFont typeface="Arial"/>
        <a:buChar char="•"/>
        <a:defRPr sz="2000" kern="1200">
          <a:solidFill>
            <a:schemeClr val="tx1"/>
          </a:solidFill>
          <a:latin typeface="+mn-lt"/>
          <a:ea typeface="+mn-ea"/>
          <a:cs typeface="+mn-cs"/>
        </a:defRPr>
      </a:lvl7pPr>
      <a:lvl8pPr marL="3427764" indent="-228517" algn="l" defTabSz="457034" rtl="0" eaLnBrk="1" latinLnBrk="0" hangingPunct="1">
        <a:spcBef>
          <a:spcPct val="20000"/>
        </a:spcBef>
        <a:buFont typeface="Arial"/>
        <a:buChar char="•"/>
        <a:defRPr sz="2000" kern="1200">
          <a:solidFill>
            <a:schemeClr val="tx1"/>
          </a:solidFill>
          <a:latin typeface="+mn-lt"/>
          <a:ea typeface="+mn-ea"/>
          <a:cs typeface="+mn-cs"/>
        </a:defRPr>
      </a:lvl8pPr>
      <a:lvl9pPr marL="3884798" indent="-228517" algn="l" defTabSz="45703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34" rtl="0" eaLnBrk="1" latinLnBrk="0" hangingPunct="1">
        <a:defRPr sz="1800" kern="1200">
          <a:solidFill>
            <a:schemeClr val="tx1"/>
          </a:solidFill>
          <a:latin typeface="+mn-lt"/>
          <a:ea typeface="+mn-ea"/>
          <a:cs typeface="+mn-cs"/>
        </a:defRPr>
      </a:lvl1pPr>
      <a:lvl2pPr marL="457034" algn="l" defTabSz="457034" rtl="0" eaLnBrk="1" latinLnBrk="0" hangingPunct="1">
        <a:defRPr sz="1800" kern="1200">
          <a:solidFill>
            <a:schemeClr val="tx1"/>
          </a:solidFill>
          <a:latin typeface="+mn-lt"/>
          <a:ea typeface="+mn-ea"/>
          <a:cs typeface="+mn-cs"/>
        </a:defRPr>
      </a:lvl2pPr>
      <a:lvl3pPr marL="914070" algn="l" defTabSz="457034" rtl="0" eaLnBrk="1" latinLnBrk="0" hangingPunct="1">
        <a:defRPr sz="1800" kern="1200">
          <a:solidFill>
            <a:schemeClr val="tx1"/>
          </a:solidFill>
          <a:latin typeface="+mn-lt"/>
          <a:ea typeface="+mn-ea"/>
          <a:cs typeface="+mn-cs"/>
        </a:defRPr>
      </a:lvl3pPr>
      <a:lvl4pPr marL="1371106" algn="l" defTabSz="457034" rtl="0" eaLnBrk="1" latinLnBrk="0" hangingPunct="1">
        <a:defRPr sz="1800" kern="1200">
          <a:solidFill>
            <a:schemeClr val="tx1"/>
          </a:solidFill>
          <a:latin typeface="+mn-lt"/>
          <a:ea typeface="+mn-ea"/>
          <a:cs typeface="+mn-cs"/>
        </a:defRPr>
      </a:lvl4pPr>
      <a:lvl5pPr marL="1828140" algn="l" defTabSz="457034" rtl="0" eaLnBrk="1" latinLnBrk="0" hangingPunct="1">
        <a:defRPr sz="1800" kern="1200">
          <a:solidFill>
            <a:schemeClr val="tx1"/>
          </a:solidFill>
          <a:latin typeface="+mn-lt"/>
          <a:ea typeface="+mn-ea"/>
          <a:cs typeface="+mn-cs"/>
        </a:defRPr>
      </a:lvl5pPr>
      <a:lvl6pPr marL="2285176" algn="l" defTabSz="457034" rtl="0" eaLnBrk="1" latinLnBrk="0" hangingPunct="1">
        <a:defRPr sz="1800" kern="1200">
          <a:solidFill>
            <a:schemeClr val="tx1"/>
          </a:solidFill>
          <a:latin typeface="+mn-lt"/>
          <a:ea typeface="+mn-ea"/>
          <a:cs typeface="+mn-cs"/>
        </a:defRPr>
      </a:lvl6pPr>
      <a:lvl7pPr marL="2742211" algn="l" defTabSz="457034" rtl="0" eaLnBrk="1" latinLnBrk="0" hangingPunct="1">
        <a:defRPr sz="1800" kern="1200">
          <a:solidFill>
            <a:schemeClr val="tx1"/>
          </a:solidFill>
          <a:latin typeface="+mn-lt"/>
          <a:ea typeface="+mn-ea"/>
          <a:cs typeface="+mn-cs"/>
        </a:defRPr>
      </a:lvl7pPr>
      <a:lvl8pPr marL="3199246" algn="l" defTabSz="457034" rtl="0" eaLnBrk="1" latinLnBrk="0" hangingPunct="1">
        <a:defRPr sz="1800" kern="1200">
          <a:solidFill>
            <a:schemeClr val="tx1"/>
          </a:solidFill>
          <a:latin typeface="+mn-lt"/>
          <a:ea typeface="+mn-ea"/>
          <a:cs typeface="+mn-cs"/>
        </a:defRPr>
      </a:lvl8pPr>
      <a:lvl9pPr marL="3656281" algn="l" defTabSz="45703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1" y="152400"/>
            <a:ext cx="1107016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45720" rIns="108000" bIns="45720" numCol="1" anchor="t" anchorCtr="0" compatLnSpc="1">
            <a:prstTxWarp prst="textNoShape">
              <a:avLst/>
            </a:prstTxWarp>
          </a:bodyPr>
          <a:lstStyle/>
          <a:p>
            <a:pPr lvl="0"/>
            <a:r>
              <a:rPr lang="en-GB" altLang="en-US"/>
              <a:t>Click to edit Master title style</a:t>
            </a:r>
          </a:p>
        </p:txBody>
      </p:sp>
      <p:sp>
        <p:nvSpPr>
          <p:cNvPr id="1027" name="Text Placeholder 2"/>
          <p:cNvSpPr>
            <a:spLocks noGrp="1"/>
          </p:cNvSpPr>
          <p:nvPr>
            <p:ph type="body" idx="1"/>
          </p:nvPr>
        </p:nvSpPr>
        <p:spPr bwMode="auto">
          <a:xfrm>
            <a:off x="508000" y="1066800"/>
            <a:ext cx="11074400" cy="228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10" descr="NW ppt templates v24 copy.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
          </p:nvPr>
        </p:nvSpPr>
        <p:spPr>
          <a:xfrm>
            <a:off x="495300" y="6046789"/>
            <a:ext cx="2844800" cy="5175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ea typeface="ＭＳ Ｐゴシック" panose="020B0600070205080204" pitchFamily="34" charset="-128"/>
              </a:defRPr>
            </a:lvl1pPr>
          </a:lstStyle>
          <a:p>
            <a:pPr defTabSz="457200" fontAlgn="base">
              <a:spcBef>
                <a:spcPct val="0"/>
              </a:spcBef>
              <a:spcAft>
                <a:spcPct val="0"/>
              </a:spcAft>
              <a:defRPr/>
            </a:pPr>
            <a:fld id="{AA50DC45-24CF-49B1-B491-300A4C06813E}" type="slidenum">
              <a:rPr lang="en-GB" altLang="en-US" smtClean="0">
                <a:solidFill>
                  <a:srgbClr val="004A8F"/>
                </a:solidFill>
              </a:rPr>
              <a:pPr defTabSz="457200" fontAlgn="base">
                <a:spcBef>
                  <a:spcPct val="0"/>
                </a:spcBef>
                <a:spcAft>
                  <a:spcPct val="0"/>
                </a:spcAft>
                <a:defRPr/>
              </a:pPr>
              <a:t>‹#›</a:t>
            </a:fld>
            <a:endParaRPr lang="en-GB" altLang="en-US" dirty="0">
              <a:solidFill>
                <a:srgbClr val="004A8F"/>
              </a:solidFill>
            </a:endParaRPr>
          </a:p>
        </p:txBody>
      </p:sp>
    </p:spTree>
    <p:extLst>
      <p:ext uri="{BB962C8B-B14F-4D97-AF65-F5344CB8AC3E}">
        <p14:creationId xmlns:p14="http://schemas.microsoft.com/office/powerpoint/2010/main" val="181533741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hf hdr="0" ftr="0" dt="0"/>
  <p:txStyles>
    <p:titleStyle>
      <a:lvl1pPr algn="l" defTabSz="457200" rtl="0" eaLnBrk="0" fontAlgn="base" hangingPunct="0">
        <a:spcBef>
          <a:spcPct val="0"/>
        </a:spcBef>
        <a:spcAft>
          <a:spcPct val="0"/>
        </a:spcAft>
        <a:defRPr sz="3600" b="1" kern="1200">
          <a:solidFill>
            <a:schemeClr val="tx1"/>
          </a:solidFill>
          <a:latin typeface="+mj-lt"/>
          <a:ea typeface="MS PGothic" panose="020B0600070205080204" pitchFamily="34" charset="-128"/>
          <a:cs typeface="ＭＳ Ｐゴシック" pitchFamily="-84" charset="-128"/>
        </a:defRPr>
      </a:lvl1pPr>
      <a:lvl2pPr algn="l" defTabSz="457200"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2pPr>
      <a:lvl3pPr algn="l" defTabSz="457200"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3pPr>
      <a:lvl4pPr algn="l" defTabSz="457200"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4pPr>
      <a:lvl5pPr algn="l" defTabSz="457200"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5pPr>
      <a:lvl6pPr marL="4572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4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6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8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525" indent="-263525" algn="l" defTabSz="457200" rtl="0" eaLnBrk="0" fontAlgn="base" hangingPunct="0">
        <a:spcBef>
          <a:spcPct val="20000"/>
        </a:spcBef>
        <a:spcAft>
          <a:spcPct val="0"/>
        </a:spcAft>
        <a:buClr>
          <a:schemeClr val="tx2"/>
        </a:buClr>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pitchFamily="-84" charset="-128"/>
        </a:defRPr>
      </a:lvl1pPr>
      <a:lvl2pPr marL="720725" indent="-274638" algn="l" defTabSz="457200" rtl="0" eaLnBrk="0" fontAlgn="base" hangingPunct="0">
        <a:spcBef>
          <a:spcPct val="20000"/>
        </a:spcBef>
        <a:spcAft>
          <a:spcPct val="0"/>
        </a:spcAft>
        <a:buClr>
          <a:schemeClr val="tx2"/>
        </a:buClr>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257300" indent="-266700" algn="l" defTabSz="457200" rtl="0" eaLnBrk="0" fontAlgn="base" hangingPunct="0">
        <a:spcBef>
          <a:spcPct val="20000"/>
        </a:spcBef>
        <a:spcAft>
          <a:spcPct val="0"/>
        </a:spcAft>
        <a:buClr>
          <a:schemeClr val="tx2"/>
        </a:buClr>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703388" indent="-266700" algn="l" defTabSz="457200"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424113" indent="-266700" algn="l" defTabSz="457200"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1" y="152400"/>
            <a:ext cx="1107016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45720" rIns="108000" bIns="45720" numCol="1" anchor="t" anchorCtr="0" compatLnSpc="1">
            <a:prstTxWarp prst="textNoShape">
              <a:avLst/>
            </a:prstTxWarp>
          </a:bodyPr>
          <a:lstStyle/>
          <a:p>
            <a:pPr lvl="0"/>
            <a:r>
              <a:rPr lang="en-GB" altLang="en-US"/>
              <a:t>Click to edit Master title style</a:t>
            </a:r>
          </a:p>
        </p:txBody>
      </p:sp>
      <p:sp>
        <p:nvSpPr>
          <p:cNvPr id="1027" name="Text Placeholder 2"/>
          <p:cNvSpPr>
            <a:spLocks noGrp="1"/>
          </p:cNvSpPr>
          <p:nvPr>
            <p:ph type="body" idx="1"/>
          </p:nvPr>
        </p:nvSpPr>
        <p:spPr bwMode="auto">
          <a:xfrm>
            <a:off x="508000" y="1066800"/>
            <a:ext cx="11074400" cy="228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7" name="Slide Number Placeholder 5"/>
          <p:cNvSpPr>
            <a:spLocks noGrp="1"/>
          </p:cNvSpPr>
          <p:nvPr>
            <p:ph type="sldNum" sz="quarter" idx="4"/>
          </p:nvPr>
        </p:nvSpPr>
        <p:spPr>
          <a:xfrm>
            <a:off x="495300" y="6046789"/>
            <a:ext cx="2844800" cy="5175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lvl1pPr>
          </a:lstStyle>
          <a:p>
            <a:pPr defTabSz="457209" fontAlgn="base">
              <a:spcBef>
                <a:spcPct val="0"/>
              </a:spcBef>
              <a:spcAft>
                <a:spcPct val="0"/>
              </a:spcAft>
              <a:defRPr/>
            </a:pPr>
            <a:fld id="{D662F8F5-013B-40E6-9124-04FF06953759}" type="slidenum">
              <a:rPr lang="en-GB" altLang="en-US" smtClean="0">
                <a:solidFill>
                  <a:srgbClr val="004A8F"/>
                </a:solidFill>
                <a:ea typeface="MS PGothic" panose="020B0600070205080204" pitchFamily="34" charset="-128"/>
              </a:rPr>
              <a:pPr defTabSz="457209" fontAlgn="base">
                <a:spcBef>
                  <a:spcPct val="0"/>
                </a:spcBef>
                <a:spcAft>
                  <a:spcPct val="0"/>
                </a:spcAft>
                <a:defRPr/>
              </a:pPr>
              <a:t>‹#›</a:t>
            </a:fld>
            <a:endParaRPr lang="en-GB" altLang="en-US" dirty="0">
              <a:solidFill>
                <a:srgbClr val="004A8F"/>
              </a:solidFill>
              <a:ea typeface="MS PGothic" panose="020B0600070205080204" pitchFamily="34" charset="-128"/>
            </a:endParaRPr>
          </a:p>
        </p:txBody>
      </p:sp>
    </p:spTree>
    <p:extLst>
      <p:ext uri="{BB962C8B-B14F-4D97-AF65-F5344CB8AC3E}">
        <p14:creationId xmlns:p14="http://schemas.microsoft.com/office/powerpoint/2010/main" val="310502817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hf hdr="0" ftr="0" dt="0"/>
  <p:txStyles>
    <p:titleStyle>
      <a:lvl1pPr algn="l" defTabSz="457209" rtl="0" eaLnBrk="0" fontAlgn="base" hangingPunct="0">
        <a:spcBef>
          <a:spcPct val="0"/>
        </a:spcBef>
        <a:spcAft>
          <a:spcPct val="0"/>
        </a:spcAft>
        <a:defRPr sz="3600" b="1" kern="1200">
          <a:solidFill>
            <a:schemeClr val="tx1"/>
          </a:solidFill>
          <a:latin typeface="+mj-lt"/>
          <a:ea typeface="MS PGothic" panose="020B0600070205080204" pitchFamily="34" charset="-128"/>
          <a:cs typeface="ＭＳ Ｐゴシック" pitchFamily="-84" charset="-128"/>
        </a:defRPr>
      </a:lvl1pPr>
      <a:lvl2pPr algn="l" defTabSz="457209"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2pPr>
      <a:lvl3pPr algn="l" defTabSz="457209"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3pPr>
      <a:lvl4pPr algn="l" defTabSz="457209"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4pPr>
      <a:lvl5pPr algn="l" defTabSz="457209" rtl="0" eaLnBrk="0" fontAlgn="base" hangingPunct="0">
        <a:spcBef>
          <a:spcPct val="0"/>
        </a:spcBef>
        <a:spcAft>
          <a:spcPct val="0"/>
        </a:spcAft>
        <a:defRPr sz="3600" b="1">
          <a:solidFill>
            <a:schemeClr val="tx1"/>
          </a:solidFill>
          <a:latin typeface="Arial" pitchFamily="-84" charset="0"/>
          <a:ea typeface="MS PGothic" panose="020B0600070205080204" pitchFamily="34" charset="-128"/>
          <a:cs typeface="ＭＳ Ｐゴシック" pitchFamily="-84" charset="-128"/>
        </a:defRPr>
      </a:lvl5pPr>
      <a:lvl6pPr marL="457209" algn="l" defTabSz="457209"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418" algn="l" defTabSz="457209"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627" algn="l" defTabSz="457209"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837" algn="l" defTabSz="457209"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530" indent="-263530" algn="l" defTabSz="457209" rtl="0" eaLnBrk="0" fontAlgn="base" hangingPunct="0">
        <a:spcBef>
          <a:spcPct val="20000"/>
        </a:spcBef>
        <a:spcAft>
          <a:spcPct val="0"/>
        </a:spcAft>
        <a:buClr>
          <a:schemeClr val="tx2"/>
        </a:buClr>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pitchFamily="-84" charset="-128"/>
        </a:defRPr>
      </a:lvl1pPr>
      <a:lvl2pPr marL="720739" indent="-274643" algn="l" defTabSz="457209" rtl="0" eaLnBrk="0" fontAlgn="base" hangingPunct="0">
        <a:spcBef>
          <a:spcPct val="20000"/>
        </a:spcBef>
        <a:spcAft>
          <a:spcPct val="0"/>
        </a:spcAft>
        <a:buClr>
          <a:schemeClr val="tx2"/>
        </a:buClr>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257325" indent="-266705" algn="l" defTabSz="457209" rtl="0" eaLnBrk="0" fontAlgn="base" hangingPunct="0">
        <a:spcBef>
          <a:spcPct val="20000"/>
        </a:spcBef>
        <a:spcAft>
          <a:spcPct val="0"/>
        </a:spcAft>
        <a:buClr>
          <a:schemeClr val="tx2"/>
        </a:buClr>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703422" indent="-266705" algn="l" defTabSz="457209"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424161" indent="-266705" algn="l" defTabSz="457209"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50" indent="-228605"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59" indent="-228605"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9" indent="-228605"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8" indent="-228605" algn="l" defTabSz="45720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9" rtl="0" eaLnBrk="1" latinLnBrk="0" hangingPunct="1">
        <a:defRPr sz="1800" kern="1200">
          <a:solidFill>
            <a:schemeClr val="tx1"/>
          </a:solidFill>
          <a:latin typeface="+mn-lt"/>
          <a:ea typeface="+mn-ea"/>
          <a:cs typeface="+mn-cs"/>
        </a:defRPr>
      </a:lvl1pPr>
      <a:lvl2pPr marL="457209" algn="l" defTabSz="457209" rtl="0" eaLnBrk="1" latinLnBrk="0" hangingPunct="1">
        <a:defRPr sz="1800" kern="1200">
          <a:solidFill>
            <a:schemeClr val="tx1"/>
          </a:solidFill>
          <a:latin typeface="+mn-lt"/>
          <a:ea typeface="+mn-ea"/>
          <a:cs typeface="+mn-cs"/>
        </a:defRPr>
      </a:lvl2pPr>
      <a:lvl3pPr marL="914418" algn="l" defTabSz="457209" rtl="0" eaLnBrk="1" latinLnBrk="0" hangingPunct="1">
        <a:defRPr sz="1800" kern="1200">
          <a:solidFill>
            <a:schemeClr val="tx1"/>
          </a:solidFill>
          <a:latin typeface="+mn-lt"/>
          <a:ea typeface="+mn-ea"/>
          <a:cs typeface="+mn-cs"/>
        </a:defRPr>
      </a:lvl3pPr>
      <a:lvl4pPr marL="1371627" algn="l" defTabSz="457209" rtl="0" eaLnBrk="1" latinLnBrk="0" hangingPunct="1">
        <a:defRPr sz="1800" kern="1200">
          <a:solidFill>
            <a:schemeClr val="tx1"/>
          </a:solidFill>
          <a:latin typeface="+mn-lt"/>
          <a:ea typeface="+mn-ea"/>
          <a:cs typeface="+mn-cs"/>
        </a:defRPr>
      </a:lvl4pPr>
      <a:lvl5pPr marL="1828837" algn="l" defTabSz="457209" rtl="0" eaLnBrk="1" latinLnBrk="0" hangingPunct="1">
        <a:defRPr sz="1800" kern="1200">
          <a:solidFill>
            <a:schemeClr val="tx1"/>
          </a:solidFill>
          <a:latin typeface="+mn-lt"/>
          <a:ea typeface="+mn-ea"/>
          <a:cs typeface="+mn-cs"/>
        </a:defRPr>
      </a:lvl5pPr>
      <a:lvl6pPr marL="2286046" algn="l" defTabSz="457209" rtl="0" eaLnBrk="1" latinLnBrk="0" hangingPunct="1">
        <a:defRPr sz="1800" kern="1200">
          <a:solidFill>
            <a:schemeClr val="tx1"/>
          </a:solidFill>
          <a:latin typeface="+mn-lt"/>
          <a:ea typeface="+mn-ea"/>
          <a:cs typeface="+mn-cs"/>
        </a:defRPr>
      </a:lvl6pPr>
      <a:lvl7pPr marL="2743255" algn="l" defTabSz="457209" rtl="0" eaLnBrk="1" latinLnBrk="0" hangingPunct="1">
        <a:defRPr sz="1800" kern="1200">
          <a:solidFill>
            <a:schemeClr val="tx1"/>
          </a:solidFill>
          <a:latin typeface="+mn-lt"/>
          <a:ea typeface="+mn-ea"/>
          <a:cs typeface="+mn-cs"/>
        </a:defRPr>
      </a:lvl7pPr>
      <a:lvl8pPr marL="3200464" algn="l" defTabSz="457209" rtl="0" eaLnBrk="1" latinLnBrk="0" hangingPunct="1">
        <a:defRPr sz="1800" kern="1200">
          <a:solidFill>
            <a:schemeClr val="tx1"/>
          </a:solidFill>
          <a:latin typeface="+mn-lt"/>
          <a:ea typeface="+mn-ea"/>
          <a:cs typeface="+mn-cs"/>
        </a:defRPr>
      </a:lvl8pPr>
      <a:lvl9pPr marL="3657673" algn="l" defTabSz="45720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4"/>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08" name="think-cell Slide" r:id="rId5" imgW="444" imgH="446" progId="TCLayout.ActiveDocument.1">
                  <p:embed/>
                </p:oleObj>
              </mc:Choice>
              <mc:Fallback>
                <p:oleObj name="think-cell Slide" r:id="rId5" imgW="444" imgH="44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26"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a:t>Click to edit Master title styles</a:t>
            </a:r>
          </a:p>
        </p:txBody>
      </p:sp>
      <p:sp>
        <p:nvSpPr>
          <p:cNvPr id="1027" name="Text Placeholder 2"/>
          <p:cNvSpPr>
            <a:spLocks noGrp="1"/>
          </p:cNvSpPr>
          <p:nvPr>
            <p:ph type="body" idx="1"/>
          </p:nvPr>
        </p:nvSpPr>
        <p:spPr bwMode="auto">
          <a:xfrm>
            <a:off x="508000" y="1066800"/>
            <a:ext cx="11074400" cy="219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Slide Number Placeholder 5"/>
          <p:cNvSpPr>
            <a:spLocks noGrp="1"/>
          </p:cNvSpPr>
          <p:nvPr>
            <p:ph type="sldNum" sz="quarter" idx="4"/>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defTabSz="457034" fontAlgn="base">
              <a:spcBef>
                <a:spcPct val="0"/>
              </a:spcBef>
              <a:spcAft>
                <a:spcPct val="0"/>
              </a:spcAft>
              <a:defRPr/>
            </a:pPr>
            <a:fld id="{0F809C02-92F9-49FB-A1E7-9DF0DE4C50DA}" type="slidenum">
              <a:rPr lang="en-GB" smtClean="0">
                <a:solidFill>
                  <a:srgbClr val="004A8F"/>
                </a:solidFill>
              </a:rPr>
              <a:pPr defTabSz="457034" fontAlgn="base">
                <a:spcBef>
                  <a:spcPct val="0"/>
                </a:spcBef>
                <a:spcAft>
                  <a:spcPct val="0"/>
                </a:spcAft>
                <a:defRPr/>
              </a:pPr>
              <a:t>‹#›</a:t>
            </a:fld>
            <a:endParaRPr lang="en-GB" dirty="0">
              <a:solidFill>
                <a:srgbClr val="004A8F"/>
              </a:solidFill>
            </a:endParaRPr>
          </a:p>
        </p:txBody>
      </p:sp>
      <p:pic>
        <p:nvPicPr>
          <p:cNvPr id="3" name="Picture 2"/>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1361193" y="220216"/>
            <a:ext cx="688504" cy="688504"/>
          </a:xfrm>
          <a:prstGeom prst="rect">
            <a:avLst/>
          </a:prstGeom>
        </p:spPr>
      </p:pic>
      <p:cxnSp>
        <p:nvCxnSpPr>
          <p:cNvPr id="8" name="Straight Connector 7"/>
          <p:cNvCxnSpPr/>
          <p:nvPr userDrawn="1"/>
        </p:nvCxnSpPr>
        <p:spPr>
          <a:xfrm>
            <a:off x="552680" y="1080176"/>
            <a:ext cx="116640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986924"/>
      </p:ext>
    </p:extLst>
  </p:cSld>
  <p:clrMap bg1="lt1" tx1="dk1" bg2="lt2" tx2="dk2" accent1="accent1" accent2="accent2" accent3="accent3" accent4="accent4" accent5="accent5" accent6="accent6" hlink="hlink" folHlink="folHlink"/>
  <p:sldLayoutIdLst>
    <p:sldLayoutId id="2147483679" r:id="rId1"/>
  </p:sldLayoutIdLst>
  <p:hf hdr="0" ftr="0" dt="0"/>
  <p:txStyles>
    <p:titleStyle>
      <a:lvl1pPr algn="l" defTabSz="457034" rtl="0" eaLnBrk="0" fontAlgn="base" hangingPunct="0">
        <a:spcBef>
          <a:spcPct val="0"/>
        </a:spcBef>
        <a:spcAft>
          <a:spcPct val="0"/>
        </a:spcAft>
        <a:defRPr sz="2600" b="0" kern="1200">
          <a:solidFill>
            <a:schemeClr val="tx1"/>
          </a:solidFill>
          <a:latin typeface="+mj-lt"/>
          <a:ea typeface="ＭＳ Ｐゴシック" pitchFamily="-84" charset="-128"/>
          <a:cs typeface="NBS Medium" panose="020B0603030303020204"/>
        </a:defRPr>
      </a:lvl1pPr>
      <a:lvl2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034"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07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106"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14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429" indent="-26342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NBS Light" panose="020B0303030303020204"/>
        </a:defRPr>
      </a:lvl1pPr>
      <a:lvl2pPr marL="720465" indent="-27453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mn-cs"/>
        </a:defRPr>
      </a:lvl2pPr>
      <a:lvl3pPr marL="1256847" indent="-266604" algn="l" defTabSz="457034" rtl="0" eaLnBrk="0" fontAlgn="base" hangingPunct="0">
        <a:spcBef>
          <a:spcPct val="20000"/>
        </a:spcBef>
        <a:spcAft>
          <a:spcPct val="0"/>
        </a:spcAft>
        <a:buClr>
          <a:schemeClr val="tx2"/>
        </a:buClr>
        <a:buFont typeface="Arial" pitchFamily="34" charset="0"/>
        <a:buChar char="•"/>
        <a:defRPr sz="2400" kern="1200">
          <a:solidFill>
            <a:schemeClr val="tx1"/>
          </a:solidFill>
          <a:latin typeface="+mj-lt"/>
          <a:ea typeface="ＭＳ Ｐゴシック" pitchFamily="-84" charset="-128"/>
          <a:cs typeface="+mn-cs"/>
        </a:defRPr>
      </a:lvl3pPr>
      <a:lvl4pPr marL="1702774"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4pPr>
      <a:lvl5pPr marL="2423239"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5pPr>
      <a:lvl6pPr marL="2513694" indent="-228517" algn="l" defTabSz="457034" rtl="0" eaLnBrk="1" latinLnBrk="0" hangingPunct="1">
        <a:spcBef>
          <a:spcPct val="20000"/>
        </a:spcBef>
        <a:buFont typeface="Arial"/>
        <a:buChar char="•"/>
        <a:defRPr sz="2000" kern="1200">
          <a:solidFill>
            <a:schemeClr val="tx1"/>
          </a:solidFill>
          <a:latin typeface="+mn-lt"/>
          <a:ea typeface="+mn-ea"/>
          <a:cs typeface="+mn-cs"/>
        </a:defRPr>
      </a:lvl6pPr>
      <a:lvl7pPr marL="2970728" indent="-228517" algn="l" defTabSz="457034" rtl="0" eaLnBrk="1" latinLnBrk="0" hangingPunct="1">
        <a:spcBef>
          <a:spcPct val="20000"/>
        </a:spcBef>
        <a:buFont typeface="Arial"/>
        <a:buChar char="•"/>
        <a:defRPr sz="2000" kern="1200">
          <a:solidFill>
            <a:schemeClr val="tx1"/>
          </a:solidFill>
          <a:latin typeface="+mn-lt"/>
          <a:ea typeface="+mn-ea"/>
          <a:cs typeface="+mn-cs"/>
        </a:defRPr>
      </a:lvl7pPr>
      <a:lvl8pPr marL="3427764" indent="-228517" algn="l" defTabSz="457034" rtl="0" eaLnBrk="1" latinLnBrk="0" hangingPunct="1">
        <a:spcBef>
          <a:spcPct val="20000"/>
        </a:spcBef>
        <a:buFont typeface="Arial"/>
        <a:buChar char="•"/>
        <a:defRPr sz="2000" kern="1200">
          <a:solidFill>
            <a:schemeClr val="tx1"/>
          </a:solidFill>
          <a:latin typeface="+mn-lt"/>
          <a:ea typeface="+mn-ea"/>
          <a:cs typeface="+mn-cs"/>
        </a:defRPr>
      </a:lvl8pPr>
      <a:lvl9pPr marL="3884798" indent="-228517" algn="l" defTabSz="45703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34" rtl="0" eaLnBrk="1" latinLnBrk="0" hangingPunct="1">
        <a:defRPr sz="1800" kern="1200">
          <a:solidFill>
            <a:schemeClr val="tx1"/>
          </a:solidFill>
          <a:latin typeface="+mn-lt"/>
          <a:ea typeface="+mn-ea"/>
          <a:cs typeface="+mn-cs"/>
        </a:defRPr>
      </a:lvl1pPr>
      <a:lvl2pPr marL="457034" algn="l" defTabSz="457034" rtl="0" eaLnBrk="1" latinLnBrk="0" hangingPunct="1">
        <a:defRPr sz="1800" kern="1200">
          <a:solidFill>
            <a:schemeClr val="tx1"/>
          </a:solidFill>
          <a:latin typeface="+mn-lt"/>
          <a:ea typeface="+mn-ea"/>
          <a:cs typeface="+mn-cs"/>
        </a:defRPr>
      </a:lvl2pPr>
      <a:lvl3pPr marL="914070" algn="l" defTabSz="457034" rtl="0" eaLnBrk="1" latinLnBrk="0" hangingPunct="1">
        <a:defRPr sz="1800" kern="1200">
          <a:solidFill>
            <a:schemeClr val="tx1"/>
          </a:solidFill>
          <a:latin typeface="+mn-lt"/>
          <a:ea typeface="+mn-ea"/>
          <a:cs typeface="+mn-cs"/>
        </a:defRPr>
      </a:lvl3pPr>
      <a:lvl4pPr marL="1371106" algn="l" defTabSz="457034" rtl="0" eaLnBrk="1" latinLnBrk="0" hangingPunct="1">
        <a:defRPr sz="1800" kern="1200">
          <a:solidFill>
            <a:schemeClr val="tx1"/>
          </a:solidFill>
          <a:latin typeface="+mn-lt"/>
          <a:ea typeface="+mn-ea"/>
          <a:cs typeface="+mn-cs"/>
        </a:defRPr>
      </a:lvl4pPr>
      <a:lvl5pPr marL="1828140" algn="l" defTabSz="457034" rtl="0" eaLnBrk="1" latinLnBrk="0" hangingPunct="1">
        <a:defRPr sz="1800" kern="1200">
          <a:solidFill>
            <a:schemeClr val="tx1"/>
          </a:solidFill>
          <a:latin typeface="+mn-lt"/>
          <a:ea typeface="+mn-ea"/>
          <a:cs typeface="+mn-cs"/>
        </a:defRPr>
      </a:lvl5pPr>
      <a:lvl6pPr marL="2285176" algn="l" defTabSz="457034" rtl="0" eaLnBrk="1" latinLnBrk="0" hangingPunct="1">
        <a:defRPr sz="1800" kern="1200">
          <a:solidFill>
            <a:schemeClr val="tx1"/>
          </a:solidFill>
          <a:latin typeface="+mn-lt"/>
          <a:ea typeface="+mn-ea"/>
          <a:cs typeface="+mn-cs"/>
        </a:defRPr>
      </a:lvl6pPr>
      <a:lvl7pPr marL="2742211" algn="l" defTabSz="457034" rtl="0" eaLnBrk="1" latinLnBrk="0" hangingPunct="1">
        <a:defRPr sz="1800" kern="1200">
          <a:solidFill>
            <a:schemeClr val="tx1"/>
          </a:solidFill>
          <a:latin typeface="+mn-lt"/>
          <a:ea typeface="+mn-ea"/>
          <a:cs typeface="+mn-cs"/>
        </a:defRPr>
      </a:lvl7pPr>
      <a:lvl8pPr marL="3199246" algn="l" defTabSz="457034" rtl="0" eaLnBrk="1" latinLnBrk="0" hangingPunct="1">
        <a:defRPr sz="1800" kern="1200">
          <a:solidFill>
            <a:schemeClr val="tx1"/>
          </a:solidFill>
          <a:latin typeface="+mn-lt"/>
          <a:ea typeface="+mn-ea"/>
          <a:cs typeface="+mn-cs"/>
        </a:defRPr>
      </a:lvl8pPr>
      <a:lvl9pPr marL="3656281" algn="l" defTabSz="45703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dirty="0"/>
              <a:t>Click to edit Master title styles</a:t>
            </a:r>
          </a:p>
        </p:txBody>
      </p:sp>
      <p:sp>
        <p:nvSpPr>
          <p:cNvPr id="1027" name="Text Placeholder 2"/>
          <p:cNvSpPr>
            <a:spLocks noGrp="1"/>
          </p:cNvSpPr>
          <p:nvPr>
            <p:ph type="body" idx="1"/>
          </p:nvPr>
        </p:nvSpPr>
        <p:spPr bwMode="auto">
          <a:xfrm>
            <a:off x="508000" y="1066800"/>
            <a:ext cx="11074400" cy="219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Slide Number Placeholder 5"/>
          <p:cNvSpPr>
            <a:spLocks noGrp="1"/>
          </p:cNvSpPr>
          <p:nvPr>
            <p:ph type="sldNum" sz="quarter" idx="4"/>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defTabSz="457034" fontAlgn="base">
              <a:spcBef>
                <a:spcPct val="0"/>
              </a:spcBef>
              <a:spcAft>
                <a:spcPct val="0"/>
              </a:spcAft>
              <a:defRPr/>
            </a:pPr>
            <a:fld id="{0F809C02-92F9-49FB-A1E7-9DF0DE4C50DA}" type="slidenum">
              <a:rPr lang="en-GB" smtClean="0">
                <a:solidFill>
                  <a:srgbClr val="004A8F"/>
                </a:solidFill>
              </a:rPr>
              <a:pPr defTabSz="457034" fontAlgn="base">
                <a:spcBef>
                  <a:spcPct val="0"/>
                </a:spcBef>
                <a:spcAft>
                  <a:spcPct val="0"/>
                </a:spcAft>
                <a:defRPr/>
              </a:pPr>
              <a:t>‹#›</a:t>
            </a:fld>
            <a:endParaRPr lang="en-GB" dirty="0">
              <a:solidFill>
                <a:srgbClr val="004A8F"/>
              </a:solidFill>
            </a:endParaRPr>
          </a:p>
        </p:txBody>
      </p:sp>
      <p:pic>
        <p:nvPicPr>
          <p:cNvPr id="3" name="Picture 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361193" y="220216"/>
            <a:ext cx="688504" cy="688504"/>
          </a:xfrm>
          <a:prstGeom prst="rect">
            <a:avLst/>
          </a:prstGeom>
        </p:spPr>
      </p:pic>
      <p:cxnSp>
        <p:nvCxnSpPr>
          <p:cNvPr id="8" name="Straight Connector 7"/>
          <p:cNvCxnSpPr/>
          <p:nvPr userDrawn="1"/>
        </p:nvCxnSpPr>
        <p:spPr>
          <a:xfrm>
            <a:off x="552680" y="1080176"/>
            <a:ext cx="116640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873687"/>
      </p:ext>
    </p:extLst>
  </p:cSld>
  <p:clrMap bg1="lt1" tx1="dk1" bg2="lt2" tx2="dk2" accent1="accent1" accent2="accent2" accent3="accent3" accent4="accent4" accent5="accent5" accent6="accent6" hlink="hlink" folHlink="folHlink"/>
  <p:sldLayoutIdLst>
    <p:sldLayoutId id="2147483681" r:id="rId1"/>
    <p:sldLayoutId id="2147483683" r:id="rId2"/>
  </p:sldLayoutIdLst>
  <p:hf hdr="0" ftr="0" dt="0"/>
  <p:txStyles>
    <p:titleStyle>
      <a:lvl1pPr algn="l" defTabSz="457034" rtl="0" eaLnBrk="0" fontAlgn="base" hangingPunct="0">
        <a:spcBef>
          <a:spcPct val="0"/>
        </a:spcBef>
        <a:spcAft>
          <a:spcPct val="0"/>
        </a:spcAft>
        <a:defRPr sz="2600" b="0" kern="1200">
          <a:solidFill>
            <a:schemeClr val="tx1"/>
          </a:solidFill>
          <a:latin typeface="+mj-lt"/>
          <a:ea typeface="ＭＳ Ｐゴシック" pitchFamily="-84" charset="-128"/>
          <a:cs typeface="NBS Medium" panose="020B0603030303020204"/>
        </a:defRPr>
      </a:lvl1pPr>
      <a:lvl2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034"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07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106"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14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429" indent="-26342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NBS Light" panose="020B0303030303020204"/>
        </a:defRPr>
      </a:lvl1pPr>
      <a:lvl2pPr marL="720465" indent="-27453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mn-cs"/>
        </a:defRPr>
      </a:lvl2pPr>
      <a:lvl3pPr marL="1256847" indent="-266604" algn="l" defTabSz="457034" rtl="0" eaLnBrk="0" fontAlgn="base" hangingPunct="0">
        <a:spcBef>
          <a:spcPct val="20000"/>
        </a:spcBef>
        <a:spcAft>
          <a:spcPct val="0"/>
        </a:spcAft>
        <a:buClr>
          <a:schemeClr val="tx2"/>
        </a:buClr>
        <a:buFont typeface="Arial" pitchFamily="34" charset="0"/>
        <a:buChar char="•"/>
        <a:defRPr sz="2400" kern="1200">
          <a:solidFill>
            <a:schemeClr val="tx1"/>
          </a:solidFill>
          <a:latin typeface="+mj-lt"/>
          <a:ea typeface="ＭＳ Ｐゴシック" pitchFamily="-84" charset="-128"/>
          <a:cs typeface="+mn-cs"/>
        </a:defRPr>
      </a:lvl3pPr>
      <a:lvl4pPr marL="1702774"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4pPr>
      <a:lvl5pPr marL="2423239"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5pPr>
      <a:lvl6pPr marL="2513694" indent="-228517" algn="l" defTabSz="457034" rtl="0" eaLnBrk="1" latinLnBrk="0" hangingPunct="1">
        <a:spcBef>
          <a:spcPct val="20000"/>
        </a:spcBef>
        <a:buFont typeface="Arial"/>
        <a:buChar char="•"/>
        <a:defRPr sz="2000" kern="1200">
          <a:solidFill>
            <a:schemeClr val="tx1"/>
          </a:solidFill>
          <a:latin typeface="+mn-lt"/>
          <a:ea typeface="+mn-ea"/>
          <a:cs typeface="+mn-cs"/>
        </a:defRPr>
      </a:lvl6pPr>
      <a:lvl7pPr marL="2970728" indent="-228517" algn="l" defTabSz="457034" rtl="0" eaLnBrk="1" latinLnBrk="0" hangingPunct="1">
        <a:spcBef>
          <a:spcPct val="20000"/>
        </a:spcBef>
        <a:buFont typeface="Arial"/>
        <a:buChar char="•"/>
        <a:defRPr sz="2000" kern="1200">
          <a:solidFill>
            <a:schemeClr val="tx1"/>
          </a:solidFill>
          <a:latin typeface="+mn-lt"/>
          <a:ea typeface="+mn-ea"/>
          <a:cs typeface="+mn-cs"/>
        </a:defRPr>
      </a:lvl7pPr>
      <a:lvl8pPr marL="3427764" indent="-228517" algn="l" defTabSz="457034" rtl="0" eaLnBrk="1" latinLnBrk="0" hangingPunct="1">
        <a:spcBef>
          <a:spcPct val="20000"/>
        </a:spcBef>
        <a:buFont typeface="Arial"/>
        <a:buChar char="•"/>
        <a:defRPr sz="2000" kern="1200">
          <a:solidFill>
            <a:schemeClr val="tx1"/>
          </a:solidFill>
          <a:latin typeface="+mn-lt"/>
          <a:ea typeface="+mn-ea"/>
          <a:cs typeface="+mn-cs"/>
        </a:defRPr>
      </a:lvl8pPr>
      <a:lvl9pPr marL="3884798" indent="-228517" algn="l" defTabSz="45703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34" rtl="0" eaLnBrk="1" latinLnBrk="0" hangingPunct="1">
        <a:defRPr sz="1800" kern="1200">
          <a:solidFill>
            <a:schemeClr val="tx1"/>
          </a:solidFill>
          <a:latin typeface="+mn-lt"/>
          <a:ea typeface="+mn-ea"/>
          <a:cs typeface="+mn-cs"/>
        </a:defRPr>
      </a:lvl1pPr>
      <a:lvl2pPr marL="457034" algn="l" defTabSz="457034" rtl="0" eaLnBrk="1" latinLnBrk="0" hangingPunct="1">
        <a:defRPr sz="1800" kern="1200">
          <a:solidFill>
            <a:schemeClr val="tx1"/>
          </a:solidFill>
          <a:latin typeface="+mn-lt"/>
          <a:ea typeface="+mn-ea"/>
          <a:cs typeface="+mn-cs"/>
        </a:defRPr>
      </a:lvl2pPr>
      <a:lvl3pPr marL="914070" algn="l" defTabSz="457034" rtl="0" eaLnBrk="1" latinLnBrk="0" hangingPunct="1">
        <a:defRPr sz="1800" kern="1200">
          <a:solidFill>
            <a:schemeClr val="tx1"/>
          </a:solidFill>
          <a:latin typeface="+mn-lt"/>
          <a:ea typeface="+mn-ea"/>
          <a:cs typeface="+mn-cs"/>
        </a:defRPr>
      </a:lvl3pPr>
      <a:lvl4pPr marL="1371106" algn="l" defTabSz="457034" rtl="0" eaLnBrk="1" latinLnBrk="0" hangingPunct="1">
        <a:defRPr sz="1800" kern="1200">
          <a:solidFill>
            <a:schemeClr val="tx1"/>
          </a:solidFill>
          <a:latin typeface="+mn-lt"/>
          <a:ea typeface="+mn-ea"/>
          <a:cs typeface="+mn-cs"/>
        </a:defRPr>
      </a:lvl4pPr>
      <a:lvl5pPr marL="1828140" algn="l" defTabSz="457034" rtl="0" eaLnBrk="1" latinLnBrk="0" hangingPunct="1">
        <a:defRPr sz="1800" kern="1200">
          <a:solidFill>
            <a:schemeClr val="tx1"/>
          </a:solidFill>
          <a:latin typeface="+mn-lt"/>
          <a:ea typeface="+mn-ea"/>
          <a:cs typeface="+mn-cs"/>
        </a:defRPr>
      </a:lvl5pPr>
      <a:lvl6pPr marL="2285176" algn="l" defTabSz="457034" rtl="0" eaLnBrk="1" latinLnBrk="0" hangingPunct="1">
        <a:defRPr sz="1800" kern="1200">
          <a:solidFill>
            <a:schemeClr val="tx1"/>
          </a:solidFill>
          <a:latin typeface="+mn-lt"/>
          <a:ea typeface="+mn-ea"/>
          <a:cs typeface="+mn-cs"/>
        </a:defRPr>
      </a:lvl6pPr>
      <a:lvl7pPr marL="2742211" algn="l" defTabSz="457034" rtl="0" eaLnBrk="1" latinLnBrk="0" hangingPunct="1">
        <a:defRPr sz="1800" kern="1200">
          <a:solidFill>
            <a:schemeClr val="tx1"/>
          </a:solidFill>
          <a:latin typeface="+mn-lt"/>
          <a:ea typeface="+mn-ea"/>
          <a:cs typeface="+mn-cs"/>
        </a:defRPr>
      </a:lvl7pPr>
      <a:lvl8pPr marL="3199246" algn="l" defTabSz="457034" rtl="0" eaLnBrk="1" latinLnBrk="0" hangingPunct="1">
        <a:defRPr sz="1800" kern="1200">
          <a:solidFill>
            <a:schemeClr val="tx1"/>
          </a:solidFill>
          <a:latin typeface="+mn-lt"/>
          <a:ea typeface="+mn-ea"/>
          <a:cs typeface="+mn-cs"/>
        </a:defRPr>
      </a:lvl8pPr>
      <a:lvl9pPr marL="3656281" algn="l" defTabSz="457034"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624417" y="1022351"/>
            <a:ext cx="11173883"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1" name="Line 5"/>
          <p:cNvSpPr>
            <a:spLocks noChangeShapeType="1"/>
          </p:cNvSpPr>
          <p:nvPr/>
        </p:nvSpPr>
        <p:spPr bwMode="auto">
          <a:xfrm>
            <a:off x="609600" y="762000"/>
            <a:ext cx="11176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1000" dirty="0">
              <a:solidFill>
                <a:srgbClr val="003166"/>
              </a:solidFill>
              <a:cs typeface="Arial" charset="0"/>
            </a:endParaRPr>
          </a:p>
        </p:txBody>
      </p:sp>
      <p:sp>
        <p:nvSpPr>
          <p:cNvPr id="2052" name="Rectangle 9"/>
          <p:cNvSpPr>
            <a:spLocks noGrp="1" noChangeArrowheads="1"/>
          </p:cNvSpPr>
          <p:nvPr>
            <p:ph type="title"/>
          </p:nvPr>
        </p:nvSpPr>
        <p:spPr bwMode="auto">
          <a:xfrm>
            <a:off x="624417" y="200025"/>
            <a:ext cx="1117388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en-GB" altLang="en-US"/>
              <a:t>Click to edit Master title style</a:t>
            </a:r>
          </a:p>
        </p:txBody>
      </p:sp>
      <p:sp>
        <p:nvSpPr>
          <p:cNvPr id="3" name="TextBox 2"/>
          <p:cNvSpPr txBox="1"/>
          <p:nvPr userDrawn="1"/>
        </p:nvSpPr>
        <p:spPr>
          <a:xfrm>
            <a:off x="11664619" y="6525345"/>
            <a:ext cx="527381" cy="246221"/>
          </a:xfrm>
          <a:prstGeom prst="rect">
            <a:avLst/>
          </a:prstGeom>
          <a:noFill/>
        </p:spPr>
        <p:txBody>
          <a:bodyPr wrap="square" rtlCol="0">
            <a:spAutoFit/>
          </a:bodyPr>
          <a:lstStyle/>
          <a:p>
            <a:pPr eaLnBrk="0" fontAlgn="base" hangingPunct="0">
              <a:spcBef>
                <a:spcPct val="0"/>
              </a:spcBef>
              <a:spcAft>
                <a:spcPct val="0"/>
              </a:spcAft>
            </a:pPr>
            <a:fld id="{C33082F7-BA4E-4A91-9234-6FEE6FAF225F}" type="slidenum">
              <a:rPr lang="en-GB" sz="1000" smtClean="0">
                <a:solidFill>
                  <a:srgbClr val="003166"/>
                </a:solidFill>
                <a:cs typeface="Arial" charset="0"/>
              </a:rPr>
              <a:pPr eaLnBrk="0" fontAlgn="base" hangingPunct="0">
                <a:spcBef>
                  <a:spcPct val="0"/>
                </a:spcBef>
                <a:spcAft>
                  <a:spcPct val="0"/>
                </a:spcAft>
              </a:pPr>
              <a:t>‹#›</a:t>
            </a:fld>
            <a:endParaRPr lang="en-GB" sz="1000" dirty="0">
              <a:solidFill>
                <a:srgbClr val="003166"/>
              </a:solidFill>
              <a:cs typeface="Arial" charset="0"/>
            </a:endParaRPr>
          </a:p>
        </p:txBody>
      </p:sp>
    </p:spTree>
    <p:extLst>
      <p:ext uri="{BB962C8B-B14F-4D97-AF65-F5344CB8AC3E}">
        <p14:creationId xmlns:p14="http://schemas.microsoft.com/office/powerpoint/2010/main" val="1934067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transition spd="med">
    <p:wipe dir="r"/>
  </p:transition>
  <p:hf hdr="0" ftr="0" dt="0"/>
  <p:txStyles>
    <p:titleStyle>
      <a:lvl1pPr algn="l" rtl="0" eaLnBrk="0" fontAlgn="base" hangingPunct="0">
        <a:spcBef>
          <a:spcPct val="0"/>
        </a:spcBef>
        <a:spcAft>
          <a:spcPct val="0"/>
        </a:spcAft>
        <a:defRPr>
          <a:solidFill>
            <a:schemeClr val="tx2"/>
          </a:solidFill>
          <a:latin typeface="+mj-lt"/>
          <a:ea typeface="+mj-ea"/>
          <a:cs typeface="+mj-cs"/>
        </a:defRPr>
      </a:lvl1pPr>
      <a:lvl2pPr algn="l" rtl="0" eaLnBrk="0" fontAlgn="base" hangingPunct="0">
        <a:spcBef>
          <a:spcPct val="0"/>
        </a:spcBef>
        <a:spcAft>
          <a:spcPct val="0"/>
        </a:spcAft>
        <a:defRPr>
          <a:solidFill>
            <a:schemeClr val="tx2"/>
          </a:solidFill>
          <a:latin typeface="Arial" pitchFamily="34" charset="0"/>
        </a:defRPr>
      </a:lvl2pPr>
      <a:lvl3pPr algn="l" rtl="0" eaLnBrk="0" fontAlgn="base" hangingPunct="0">
        <a:spcBef>
          <a:spcPct val="0"/>
        </a:spcBef>
        <a:spcAft>
          <a:spcPct val="0"/>
        </a:spcAft>
        <a:defRPr>
          <a:solidFill>
            <a:schemeClr val="tx2"/>
          </a:solidFill>
          <a:latin typeface="Arial" pitchFamily="34" charset="0"/>
        </a:defRPr>
      </a:lvl3pPr>
      <a:lvl4pPr algn="l" rtl="0" eaLnBrk="0" fontAlgn="base" hangingPunct="0">
        <a:spcBef>
          <a:spcPct val="0"/>
        </a:spcBef>
        <a:spcAft>
          <a:spcPct val="0"/>
        </a:spcAft>
        <a:defRPr>
          <a:solidFill>
            <a:schemeClr val="tx2"/>
          </a:solidFill>
          <a:latin typeface="Arial" pitchFamily="34" charset="0"/>
        </a:defRPr>
      </a:lvl4pPr>
      <a:lvl5pPr algn="l" rtl="0" eaLnBrk="0" fontAlgn="base" hangingPunct="0">
        <a:spcBef>
          <a:spcPct val="0"/>
        </a:spcBef>
        <a:spcAft>
          <a:spcPct val="0"/>
        </a:spcAft>
        <a:defRPr>
          <a:solidFill>
            <a:schemeClr val="tx2"/>
          </a:solidFill>
          <a:latin typeface="Arial" pitchFamily="34" charset="0"/>
        </a:defRPr>
      </a:lvl5pPr>
      <a:lvl6pPr marL="457200" algn="l" rtl="0" fontAlgn="base">
        <a:spcBef>
          <a:spcPct val="0"/>
        </a:spcBef>
        <a:spcAft>
          <a:spcPct val="0"/>
        </a:spcAft>
        <a:defRPr>
          <a:solidFill>
            <a:schemeClr val="tx2"/>
          </a:solidFill>
          <a:latin typeface="Arial" pitchFamily="34" charset="0"/>
        </a:defRPr>
      </a:lvl6pPr>
      <a:lvl7pPr marL="914400" algn="l" rtl="0" fontAlgn="base">
        <a:spcBef>
          <a:spcPct val="0"/>
        </a:spcBef>
        <a:spcAft>
          <a:spcPct val="0"/>
        </a:spcAft>
        <a:defRPr>
          <a:solidFill>
            <a:schemeClr val="tx2"/>
          </a:solidFill>
          <a:latin typeface="Arial" pitchFamily="34" charset="0"/>
        </a:defRPr>
      </a:lvl7pPr>
      <a:lvl8pPr marL="1371600" algn="l" rtl="0" fontAlgn="base">
        <a:spcBef>
          <a:spcPct val="0"/>
        </a:spcBef>
        <a:spcAft>
          <a:spcPct val="0"/>
        </a:spcAft>
        <a:defRPr>
          <a:solidFill>
            <a:schemeClr val="tx2"/>
          </a:solidFill>
          <a:latin typeface="Arial" pitchFamily="34" charset="0"/>
        </a:defRPr>
      </a:lvl8pPr>
      <a:lvl9pPr marL="1828800" algn="l" rtl="0" fontAlgn="base">
        <a:spcBef>
          <a:spcPct val="0"/>
        </a:spcBef>
        <a:spcAft>
          <a:spcPct val="0"/>
        </a:spcAft>
        <a:defRPr>
          <a:solidFill>
            <a:schemeClr val="tx2"/>
          </a:solidFill>
          <a:latin typeface="Arial" pitchFamily="34" charset="0"/>
        </a:defRPr>
      </a:lvl9pPr>
    </p:titleStyle>
    <p:bodyStyle>
      <a:lvl1pPr marL="192088" indent="-192088" algn="l" rtl="0" eaLnBrk="0" fontAlgn="base" hangingPunct="0">
        <a:spcBef>
          <a:spcPct val="20000"/>
        </a:spcBef>
        <a:spcAft>
          <a:spcPct val="0"/>
        </a:spcAft>
        <a:buClr>
          <a:schemeClr val="accent2"/>
        </a:buClr>
        <a:buFont typeface="Wingdings" pitchFamily="2" charset="2"/>
        <a:buChar char="§"/>
        <a:defRPr sz="1600">
          <a:solidFill>
            <a:schemeClr val="tx2"/>
          </a:solidFill>
          <a:latin typeface="+mn-lt"/>
          <a:ea typeface="+mn-ea"/>
          <a:cs typeface="+mn-cs"/>
        </a:defRPr>
      </a:lvl1pPr>
      <a:lvl2pPr marL="555625" indent="-184150" algn="l" rtl="0" eaLnBrk="0" fontAlgn="base" hangingPunct="0">
        <a:spcBef>
          <a:spcPct val="20000"/>
        </a:spcBef>
        <a:spcAft>
          <a:spcPct val="0"/>
        </a:spcAft>
        <a:buClr>
          <a:schemeClr val="accent2"/>
        </a:buClr>
        <a:buChar char="–"/>
        <a:defRPr sz="1400">
          <a:solidFill>
            <a:schemeClr val="tx2"/>
          </a:solidFill>
          <a:latin typeface="+mn-lt"/>
        </a:defRPr>
      </a:lvl2pPr>
      <a:lvl3pPr marL="895350" indent="-160338" algn="l" rtl="0" eaLnBrk="0" fontAlgn="base" hangingPunct="0">
        <a:spcBef>
          <a:spcPct val="20000"/>
        </a:spcBef>
        <a:spcAft>
          <a:spcPct val="0"/>
        </a:spcAft>
        <a:buClr>
          <a:schemeClr val="accent2"/>
        </a:buClr>
        <a:buChar char="•"/>
        <a:defRPr sz="1400">
          <a:solidFill>
            <a:schemeClr val="tx2"/>
          </a:solidFill>
          <a:latin typeface="+mn-lt"/>
        </a:defRPr>
      </a:lvl3pPr>
      <a:lvl4pPr marL="1431925" indent="-60325" algn="l" rtl="0" eaLnBrk="0" fontAlgn="base" hangingPunct="0">
        <a:spcBef>
          <a:spcPct val="20000"/>
        </a:spcBef>
        <a:spcAft>
          <a:spcPct val="0"/>
        </a:spcAft>
        <a:buClr>
          <a:schemeClr val="accent2"/>
        </a:buClr>
        <a:buChar char="•"/>
        <a:defRPr sz="1400">
          <a:solidFill>
            <a:schemeClr val="tx2"/>
          </a:solidFill>
          <a:latin typeface="+mn-lt"/>
        </a:defRPr>
      </a:lvl4pPr>
      <a:lvl5pPr marL="1828800" algn="l" rtl="0" eaLnBrk="0" fontAlgn="base" hangingPunct="0">
        <a:spcBef>
          <a:spcPct val="20000"/>
        </a:spcBef>
        <a:spcAft>
          <a:spcPct val="0"/>
        </a:spcAft>
        <a:buClr>
          <a:schemeClr val="accent2"/>
        </a:buClr>
        <a:buChar char="•"/>
        <a:defRPr sz="1400">
          <a:solidFill>
            <a:schemeClr val="tx2"/>
          </a:solidFill>
          <a:latin typeface="+mn-lt"/>
        </a:defRPr>
      </a:lvl5pPr>
      <a:lvl6pPr marL="2286000" algn="l" rtl="0" fontAlgn="base">
        <a:spcBef>
          <a:spcPct val="20000"/>
        </a:spcBef>
        <a:spcAft>
          <a:spcPct val="0"/>
        </a:spcAft>
        <a:buClr>
          <a:schemeClr val="accent2"/>
        </a:buClr>
        <a:buChar char="•"/>
        <a:defRPr sz="1400">
          <a:solidFill>
            <a:schemeClr val="tx2"/>
          </a:solidFill>
          <a:latin typeface="+mn-lt"/>
        </a:defRPr>
      </a:lvl6pPr>
      <a:lvl7pPr marL="2743200" algn="l" rtl="0" fontAlgn="base">
        <a:spcBef>
          <a:spcPct val="20000"/>
        </a:spcBef>
        <a:spcAft>
          <a:spcPct val="0"/>
        </a:spcAft>
        <a:buClr>
          <a:schemeClr val="accent2"/>
        </a:buClr>
        <a:buChar char="•"/>
        <a:defRPr sz="1400">
          <a:solidFill>
            <a:schemeClr val="tx2"/>
          </a:solidFill>
          <a:latin typeface="+mn-lt"/>
        </a:defRPr>
      </a:lvl7pPr>
      <a:lvl8pPr marL="3200400" algn="l" rtl="0" fontAlgn="base">
        <a:spcBef>
          <a:spcPct val="20000"/>
        </a:spcBef>
        <a:spcAft>
          <a:spcPct val="0"/>
        </a:spcAft>
        <a:buClr>
          <a:schemeClr val="accent2"/>
        </a:buClr>
        <a:buChar char="•"/>
        <a:defRPr sz="1400">
          <a:solidFill>
            <a:schemeClr val="tx2"/>
          </a:solidFill>
          <a:latin typeface="+mn-lt"/>
        </a:defRPr>
      </a:lvl8pPr>
      <a:lvl9pPr marL="3657600" algn="l" rtl="0" fontAlgn="base">
        <a:spcBef>
          <a:spcPct val="20000"/>
        </a:spcBef>
        <a:spcAft>
          <a:spcPct val="0"/>
        </a:spcAft>
        <a:buClr>
          <a:schemeClr val="accent2"/>
        </a:buClr>
        <a:buChar char="•"/>
        <a:defRPr sz="14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5"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dirty="0"/>
              <a:t>Click to edit Master title styles</a:t>
            </a:r>
          </a:p>
        </p:txBody>
      </p:sp>
      <p:sp>
        <p:nvSpPr>
          <p:cNvPr id="1027" name="Text Placeholder 2"/>
          <p:cNvSpPr>
            <a:spLocks noGrp="1"/>
          </p:cNvSpPr>
          <p:nvPr>
            <p:ph type="body" idx="1"/>
          </p:nvPr>
        </p:nvSpPr>
        <p:spPr bwMode="auto">
          <a:xfrm>
            <a:off x="508000" y="1066800"/>
            <a:ext cx="11074400" cy="219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Slide Number Placeholder 5"/>
          <p:cNvSpPr>
            <a:spLocks noGrp="1"/>
          </p:cNvSpPr>
          <p:nvPr>
            <p:ph type="sldNum" sz="quarter" idx="4"/>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defTabSz="457034" fontAlgn="base">
              <a:spcBef>
                <a:spcPct val="0"/>
              </a:spcBef>
              <a:spcAft>
                <a:spcPct val="0"/>
              </a:spcAft>
              <a:defRPr/>
            </a:pPr>
            <a:fld id="{0F809C02-92F9-49FB-A1E7-9DF0DE4C50DA}" type="slidenum">
              <a:rPr lang="en-GB" smtClean="0">
                <a:solidFill>
                  <a:srgbClr val="004A8F"/>
                </a:solidFill>
              </a:rPr>
              <a:pPr defTabSz="457034" fontAlgn="base">
                <a:spcBef>
                  <a:spcPct val="0"/>
                </a:spcBef>
                <a:spcAft>
                  <a:spcPct val="0"/>
                </a:spcAft>
                <a:defRPr/>
              </a:pPr>
              <a:t>‹#›</a:t>
            </a:fld>
            <a:endParaRPr lang="en-GB" dirty="0">
              <a:solidFill>
                <a:srgbClr val="004A8F"/>
              </a:solidFill>
            </a:endParaRPr>
          </a:p>
        </p:txBody>
      </p:sp>
      <p:pic>
        <p:nvPicPr>
          <p:cNvPr id="3" name="Picture 2"/>
          <p:cNvPicPr>
            <a:picLocks noChangeAspect="1"/>
          </p:cNvPicPr>
          <p:nvPr userDrawn="1"/>
        </p:nvPicPr>
        <p:blipFill>
          <a:blip r:embed="rId4"/>
          <a:stretch>
            <a:fillRect/>
          </a:stretch>
        </p:blipFill>
        <p:spPr>
          <a:xfrm>
            <a:off x="11361193" y="220216"/>
            <a:ext cx="688504" cy="688504"/>
          </a:xfrm>
          <a:prstGeom prst="rect">
            <a:avLst/>
          </a:prstGeom>
        </p:spPr>
      </p:pic>
      <p:cxnSp>
        <p:nvCxnSpPr>
          <p:cNvPr id="8" name="Straight Connector 7"/>
          <p:cNvCxnSpPr/>
          <p:nvPr userDrawn="1"/>
        </p:nvCxnSpPr>
        <p:spPr>
          <a:xfrm>
            <a:off x="552680" y="1080176"/>
            <a:ext cx="116640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177628"/>
      </p:ext>
    </p:extLst>
  </p:cSld>
  <p:clrMap bg1="lt1" tx1="dk1" bg2="lt2" tx2="dk2" accent1="accent1" accent2="accent2" accent3="accent3" accent4="accent4" accent5="accent5" accent6="accent6" hlink="hlink" folHlink="folHlink"/>
  <p:sldLayoutIdLst>
    <p:sldLayoutId id="2147483715" r:id="rId1"/>
    <p:sldLayoutId id="2147483717" r:id="rId2"/>
  </p:sldLayoutIdLst>
  <p:hf hdr="0" ftr="0" dt="0"/>
  <p:txStyles>
    <p:titleStyle>
      <a:lvl1pPr algn="l" defTabSz="457034" rtl="0" eaLnBrk="0" fontAlgn="base" hangingPunct="0">
        <a:spcBef>
          <a:spcPct val="0"/>
        </a:spcBef>
        <a:spcAft>
          <a:spcPct val="0"/>
        </a:spcAft>
        <a:defRPr sz="2600" b="0" kern="1200">
          <a:solidFill>
            <a:schemeClr val="tx1"/>
          </a:solidFill>
          <a:latin typeface="+mj-lt"/>
          <a:ea typeface="ＭＳ Ｐゴシック" pitchFamily="-84" charset="-128"/>
          <a:cs typeface="NBS Medium" panose="020B0603030303020204"/>
        </a:defRPr>
      </a:lvl1pPr>
      <a:lvl2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034"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07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106"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14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429" indent="-26342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NBS Light" panose="020B0303030303020204"/>
        </a:defRPr>
      </a:lvl1pPr>
      <a:lvl2pPr marL="720465" indent="-274539" algn="l" defTabSz="457034"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mn-cs"/>
        </a:defRPr>
      </a:lvl2pPr>
      <a:lvl3pPr marL="1256847" indent="-266604" algn="l" defTabSz="457034" rtl="0" eaLnBrk="0" fontAlgn="base" hangingPunct="0">
        <a:spcBef>
          <a:spcPct val="20000"/>
        </a:spcBef>
        <a:spcAft>
          <a:spcPct val="0"/>
        </a:spcAft>
        <a:buClr>
          <a:schemeClr val="tx2"/>
        </a:buClr>
        <a:buFont typeface="Arial" pitchFamily="34" charset="0"/>
        <a:buChar char="•"/>
        <a:defRPr sz="2400" kern="1200">
          <a:solidFill>
            <a:schemeClr val="tx1"/>
          </a:solidFill>
          <a:latin typeface="+mj-lt"/>
          <a:ea typeface="ＭＳ Ｐゴシック" pitchFamily="-84" charset="-128"/>
          <a:cs typeface="+mn-cs"/>
        </a:defRPr>
      </a:lvl3pPr>
      <a:lvl4pPr marL="1702774"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4pPr>
      <a:lvl5pPr marL="2423239" indent="-266604" algn="l" defTabSz="457034"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5pPr>
      <a:lvl6pPr marL="2513694" indent="-228517" algn="l" defTabSz="457034" rtl="0" eaLnBrk="1" latinLnBrk="0" hangingPunct="1">
        <a:spcBef>
          <a:spcPct val="20000"/>
        </a:spcBef>
        <a:buFont typeface="Arial"/>
        <a:buChar char="•"/>
        <a:defRPr sz="2000" kern="1200">
          <a:solidFill>
            <a:schemeClr val="tx1"/>
          </a:solidFill>
          <a:latin typeface="+mn-lt"/>
          <a:ea typeface="+mn-ea"/>
          <a:cs typeface="+mn-cs"/>
        </a:defRPr>
      </a:lvl6pPr>
      <a:lvl7pPr marL="2970728" indent="-228517" algn="l" defTabSz="457034" rtl="0" eaLnBrk="1" latinLnBrk="0" hangingPunct="1">
        <a:spcBef>
          <a:spcPct val="20000"/>
        </a:spcBef>
        <a:buFont typeface="Arial"/>
        <a:buChar char="•"/>
        <a:defRPr sz="2000" kern="1200">
          <a:solidFill>
            <a:schemeClr val="tx1"/>
          </a:solidFill>
          <a:latin typeface="+mn-lt"/>
          <a:ea typeface="+mn-ea"/>
          <a:cs typeface="+mn-cs"/>
        </a:defRPr>
      </a:lvl7pPr>
      <a:lvl8pPr marL="3427764" indent="-228517" algn="l" defTabSz="457034" rtl="0" eaLnBrk="1" latinLnBrk="0" hangingPunct="1">
        <a:spcBef>
          <a:spcPct val="20000"/>
        </a:spcBef>
        <a:buFont typeface="Arial"/>
        <a:buChar char="•"/>
        <a:defRPr sz="2000" kern="1200">
          <a:solidFill>
            <a:schemeClr val="tx1"/>
          </a:solidFill>
          <a:latin typeface="+mn-lt"/>
          <a:ea typeface="+mn-ea"/>
          <a:cs typeface="+mn-cs"/>
        </a:defRPr>
      </a:lvl8pPr>
      <a:lvl9pPr marL="3884798" indent="-228517" algn="l" defTabSz="45703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34" rtl="0" eaLnBrk="1" latinLnBrk="0" hangingPunct="1">
        <a:defRPr sz="1800" kern="1200">
          <a:solidFill>
            <a:schemeClr val="tx1"/>
          </a:solidFill>
          <a:latin typeface="+mn-lt"/>
          <a:ea typeface="+mn-ea"/>
          <a:cs typeface="+mn-cs"/>
        </a:defRPr>
      </a:lvl1pPr>
      <a:lvl2pPr marL="457034" algn="l" defTabSz="457034" rtl="0" eaLnBrk="1" latinLnBrk="0" hangingPunct="1">
        <a:defRPr sz="1800" kern="1200">
          <a:solidFill>
            <a:schemeClr val="tx1"/>
          </a:solidFill>
          <a:latin typeface="+mn-lt"/>
          <a:ea typeface="+mn-ea"/>
          <a:cs typeface="+mn-cs"/>
        </a:defRPr>
      </a:lvl2pPr>
      <a:lvl3pPr marL="914070" algn="l" defTabSz="457034" rtl="0" eaLnBrk="1" latinLnBrk="0" hangingPunct="1">
        <a:defRPr sz="1800" kern="1200">
          <a:solidFill>
            <a:schemeClr val="tx1"/>
          </a:solidFill>
          <a:latin typeface="+mn-lt"/>
          <a:ea typeface="+mn-ea"/>
          <a:cs typeface="+mn-cs"/>
        </a:defRPr>
      </a:lvl3pPr>
      <a:lvl4pPr marL="1371106" algn="l" defTabSz="457034" rtl="0" eaLnBrk="1" latinLnBrk="0" hangingPunct="1">
        <a:defRPr sz="1800" kern="1200">
          <a:solidFill>
            <a:schemeClr val="tx1"/>
          </a:solidFill>
          <a:latin typeface="+mn-lt"/>
          <a:ea typeface="+mn-ea"/>
          <a:cs typeface="+mn-cs"/>
        </a:defRPr>
      </a:lvl4pPr>
      <a:lvl5pPr marL="1828140" algn="l" defTabSz="457034" rtl="0" eaLnBrk="1" latinLnBrk="0" hangingPunct="1">
        <a:defRPr sz="1800" kern="1200">
          <a:solidFill>
            <a:schemeClr val="tx1"/>
          </a:solidFill>
          <a:latin typeface="+mn-lt"/>
          <a:ea typeface="+mn-ea"/>
          <a:cs typeface="+mn-cs"/>
        </a:defRPr>
      </a:lvl5pPr>
      <a:lvl6pPr marL="2285176" algn="l" defTabSz="457034" rtl="0" eaLnBrk="1" latinLnBrk="0" hangingPunct="1">
        <a:defRPr sz="1800" kern="1200">
          <a:solidFill>
            <a:schemeClr val="tx1"/>
          </a:solidFill>
          <a:latin typeface="+mn-lt"/>
          <a:ea typeface="+mn-ea"/>
          <a:cs typeface="+mn-cs"/>
        </a:defRPr>
      </a:lvl6pPr>
      <a:lvl7pPr marL="2742211" algn="l" defTabSz="457034" rtl="0" eaLnBrk="1" latinLnBrk="0" hangingPunct="1">
        <a:defRPr sz="1800" kern="1200">
          <a:solidFill>
            <a:schemeClr val="tx1"/>
          </a:solidFill>
          <a:latin typeface="+mn-lt"/>
          <a:ea typeface="+mn-ea"/>
          <a:cs typeface="+mn-cs"/>
        </a:defRPr>
      </a:lvl7pPr>
      <a:lvl8pPr marL="3199246" algn="l" defTabSz="457034" rtl="0" eaLnBrk="1" latinLnBrk="0" hangingPunct="1">
        <a:defRPr sz="1800" kern="1200">
          <a:solidFill>
            <a:schemeClr val="tx1"/>
          </a:solidFill>
          <a:latin typeface="+mn-lt"/>
          <a:ea typeface="+mn-ea"/>
          <a:cs typeface="+mn-cs"/>
        </a:defRPr>
      </a:lvl8pPr>
      <a:lvl9pPr marL="3656281" algn="l" defTabSz="457034"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375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9" y="1589"/>
                        <a:ext cx="1587" cy="1587"/>
                      </a:xfrm>
                      <a:prstGeom prst="rect">
                        <a:avLst/>
                      </a:prstGeom>
                    </p:spPr>
                  </p:pic>
                </p:oleObj>
              </mc:Fallback>
            </mc:AlternateContent>
          </a:graphicData>
        </a:graphic>
      </p:graphicFrame>
      <p:sp>
        <p:nvSpPr>
          <p:cNvPr id="1026" name="Title Placeholder 1"/>
          <p:cNvSpPr>
            <a:spLocks noGrp="1"/>
          </p:cNvSpPr>
          <p:nvPr>
            <p:ph type="title"/>
          </p:nvPr>
        </p:nvSpPr>
        <p:spPr bwMode="auto">
          <a:xfrm>
            <a:off x="508006" y="188640"/>
            <a:ext cx="11070167" cy="87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lvl="0"/>
            <a:r>
              <a:rPr lang="en-GB"/>
              <a:t>Click to edit Master title styles</a:t>
            </a:r>
          </a:p>
        </p:txBody>
      </p:sp>
      <p:sp>
        <p:nvSpPr>
          <p:cNvPr id="1027" name="Text Placeholder 2"/>
          <p:cNvSpPr>
            <a:spLocks noGrp="1"/>
          </p:cNvSpPr>
          <p:nvPr>
            <p:ph type="body" idx="1"/>
          </p:nvPr>
        </p:nvSpPr>
        <p:spPr bwMode="auto">
          <a:xfrm>
            <a:off x="508000" y="1066801"/>
            <a:ext cx="11074400" cy="219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4" rIns="91407" bIns="45704"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Slide Number Placeholder 5"/>
          <p:cNvSpPr>
            <a:spLocks noGrp="1"/>
          </p:cNvSpPr>
          <p:nvPr>
            <p:ph type="sldNum" sz="quarter" idx="4"/>
          </p:nvPr>
        </p:nvSpPr>
        <p:spPr>
          <a:xfrm>
            <a:off x="11614268" y="6340476"/>
            <a:ext cx="484460" cy="517525"/>
          </a:xfrm>
          <a:prstGeom prst="rect">
            <a:avLst/>
          </a:prstGeom>
        </p:spPr>
        <p:txBody>
          <a:bodyPr vert="horz" wrap="square" lIns="91407" tIns="45704" rIns="91407" bIns="45704" numCol="1" anchor="ctr" anchorCtr="0" compatLnSpc="1">
            <a:prstTxWarp prst="textNoShape">
              <a:avLst/>
            </a:prstTxWarp>
          </a:bodyPr>
          <a:lstStyle>
            <a:lvl1pPr algn="ctr">
              <a:defRPr sz="1000">
                <a:latin typeface="+mj-lt"/>
                <a:ea typeface="ＭＳ Ｐゴシック" pitchFamily="-84" charset="-128"/>
              </a:defRPr>
            </a:lvl1pPr>
          </a:lstStyle>
          <a:p>
            <a:pPr defTabSz="457030" fontAlgn="base">
              <a:spcBef>
                <a:spcPct val="0"/>
              </a:spcBef>
              <a:spcAft>
                <a:spcPct val="0"/>
              </a:spcAft>
              <a:defRPr/>
            </a:pPr>
            <a:fld id="{0F809C02-92F9-49FB-A1E7-9DF0DE4C50DA}" type="slidenum">
              <a:rPr lang="en-GB" smtClean="0">
                <a:solidFill>
                  <a:srgbClr val="004A8F"/>
                </a:solidFill>
              </a:rPr>
              <a:pPr defTabSz="457030" fontAlgn="base">
                <a:spcBef>
                  <a:spcPct val="0"/>
                </a:spcBef>
                <a:spcAft>
                  <a:spcPct val="0"/>
                </a:spcAft>
                <a:defRPr/>
              </a:pPr>
              <a:t>‹#›</a:t>
            </a:fld>
            <a:endParaRPr lang="en-GB" dirty="0">
              <a:solidFill>
                <a:srgbClr val="004A8F"/>
              </a:solidFill>
            </a:endParaRPr>
          </a:p>
        </p:txBody>
      </p:sp>
      <p:pic>
        <p:nvPicPr>
          <p:cNvPr id="3" name="Picture 2"/>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1361193" y="220217"/>
            <a:ext cx="688504" cy="688504"/>
          </a:xfrm>
          <a:prstGeom prst="rect">
            <a:avLst/>
          </a:prstGeom>
        </p:spPr>
      </p:pic>
      <p:cxnSp>
        <p:nvCxnSpPr>
          <p:cNvPr id="8" name="Straight Connector 7"/>
          <p:cNvCxnSpPr/>
          <p:nvPr userDrawn="1"/>
        </p:nvCxnSpPr>
        <p:spPr>
          <a:xfrm>
            <a:off x="552680" y="1080176"/>
            <a:ext cx="116640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350327"/>
      </p:ext>
    </p:extLst>
  </p:cSld>
  <p:clrMap bg1="lt1" tx1="dk1" bg2="lt2" tx2="dk2" accent1="accent1" accent2="accent2" accent3="accent3" accent4="accent4" accent5="accent5" accent6="accent6" hlink="hlink" folHlink="folHlink"/>
  <p:sldLayoutIdLst>
    <p:sldLayoutId id="2147483719" r:id="rId1"/>
    <p:sldLayoutId id="2147483720" r:id="rId2"/>
  </p:sldLayoutIdLst>
  <p:hf hdr="0" ftr="0" dt="0"/>
  <p:txStyles>
    <p:titleStyle>
      <a:lvl1pPr algn="l" defTabSz="457030" rtl="0" eaLnBrk="0" fontAlgn="base" hangingPunct="0">
        <a:spcBef>
          <a:spcPct val="0"/>
        </a:spcBef>
        <a:spcAft>
          <a:spcPct val="0"/>
        </a:spcAft>
        <a:defRPr sz="2600" b="0" kern="1200">
          <a:solidFill>
            <a:schemeClr val="tx1"/>
          </a:solidFill>
          <a:latin typeface="+mj-lt"/>
          <a:ea typeface="ＭＳ Ｐゴシック" pitchFamily="-84" charset="-128"/>
          <a:cs typeface="NBS Medium" panose="020B0603030303020204"/>
        </a:defRPr>
      </a:lvl1pPr>
      <a:lvl2pPr algn="l" defTabSz="457030"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030"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030"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030"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030" algn="l" defTabSz="45703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061" algn="l" defTabSz="45703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093" algn="l" defTabSz="45703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123" algn="l" defTabSz="45703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426" indent="-263426" algn="l" defTabSz="457030"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NBS Light" panose="020B0303030303020204"/>
        </a:defRPr>
      </a:lvl1pPr>
      <a:lvl2pPr marL="720458" indent="-274536" algn="l" defTabSz="457030" rtl="0" eaLnBrk="0" fontAlgn="base" hangingPunct="0">
        <a:spcBef>
          <a:spcPct val="20000"/>
        </a:spcBef>
        <a:spcAft>
          <a:spcPct val="0"/>
        </a:spcAft>
        <a:buClr>
          <a:schemeClr val="tx2"/>
        </a:buClr>
        <a:buFont typeface="Arial" pitchFamily="34" charset="0"/>
        <a:buChar char="–"/>
        <a:defRPr sz="2600" kern="1200">
          <a:solidFill>
            <a:schemeClr val="tx1"/>
          </a:solidFill>
          <a:latin typeface="+mj-lt"/>
          <a:ea typeface="ＭＳ Ｐゴシック" pitchFamily="-84" charset="-128"/>
          <a:cs typeface="+mn-cs"/>
        </a:defRPr>
      </a:lvl2pPr>
      <a:lvl3pPr marL="1256835" indent="-266602" algn="l" defTabSz="457030" rtl="0" eaLnBrk="0" fontAlgn="base" hangingPunct="0">
        <a:spcBef>
          <a:spcPct val="20000"/>
        </a:spcBef>
        <a:spcAft>
          <a:spcPct val="0"/>
        </a:spcAft>
        <a:buClr>
          <a:schemeClr val="tx2"/>
        </a:buClr>
        <a:buFont typeface="Arial" pitchFamily="34" charset="0"/>
        <a:buChar char="•"/>
        <a:defRPr sz="2400" kern="1200">
          <a:solidFill>
            <a:schemeClr val="tx1"/>
          </a:solidFill>
          <a:latin typeface="+mj-lt"/>
          <a:ea typeface="ＭＳ Ｐゴシック" pitchFamily="-84" charset="-128"/>
          <a:cs typeface="+mn-cs"/>
        </a:defRPr>
      </a:lvl3pPr>
      <a:lvl4pPr marL="1702758" indent="-266602" algn="l" defTabSz="457030"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4pPr>
      <a:lvl5pPr marL="2423216" indent="-266602" algn="l" defTabSz="457030" rtl="0" eaLnBrk="0" fontAlgn="base" hangingPunct="0">
        <a:spcBef>
          <a:spcPct val="20000"/>
        </a:spcBef>
        <a:spcAft>
          <a:spcPct val="0"/>
        </a:spcAft>
        <a:buClr>
          <a:schemeClr val="tx2"/>
        </a:buClr>
        <a:buFont typeface="Arial" pitchFamily="34" charset="0"/>
        <a:buChar char="»"/>
        <a:defRPr sz="2000" kern="1200">
          <a:solidFill>
            <a:schemeClr val="tx1"/>
          </a:solidFill>
          <a:latin typeface="+mj-lt"/>
          <a:ea typeface="ＭＳ Ｐゴシック" pitchFamily="-84" charset="-128"/>
          <a:cs typeface="+mn-cs"/>
        </a:defRPr>
      </a:lvl5pPr>
      <a:lvl6pPr marL="2513670" indent="-228515" algn="l" defTabSz="457030" rtl="0" eaLnBrk="1" latinLnBrk="0" hangingPunct="1">
        <a:spcBef>
          <a:spcPct val="20000"/>
        </a:spcBef>
        <a:buFont typeface="Arial"/>
        <a:buChar char="•"/>
        <a:defRPr sz="2000" kern="1200">
          <a:solidFill>
            <a:schemeClr val="tx1"/>
          </a:solidFill>
          <a:latin typeface="+mn-lt"/>
          <a:ea typeface="+mn-ea"/>
          <a:cs typeface="+mn-cs"/>
        </a:defRPr>
      </a:lvl6pPr>
      <a:lvl7pPr marL="2970700" indent="-228515" algn="l" defTabSz="457030" rtl="0" eaLnBrk="1" latinLnBrk="0" hangingPunct="1">
        <a:spcBef>
          <a:spcPct val="20000"/>
        </a:spcBef>
        <a:buFont typeface="Arial"/>
        <a:buChar char="•"/>
        <a:defRPr sz="2000" kern="1200">
          <a:solidFill>
            <a:schemeClr val="tx1"/>
          </a:solidFill>
          <a:latin typeface="+mn-lt"/>
          <a:ea typeface="+mn-ea"/>
          <a:cs typeface="+mn-cs"/>
        </a:defRPr>
      </a:lvl7pPr>
      <a:lvl8pPr marL="3427732" indent="-228515" algn="l" defTabSz="457030" rtl="0" eaLnBrk="1" latinLnBrk="0" hangingPunct="1">
        <a:spcBef>
          <a:spcPct val="20000"/>
        </a:spcBef>
        <a:buFont typeface="Arial"/>
        <a:buChar char="•"/>
        <a:defRPr sz="2000" kern="1200">
          <a:solidFill>
            <a:schemeClr val="tx1"/>
          </a:solidFill>
          <a:latin typeface="+mn-lt"/>
          <a:ea typeface="+mn-ea"/>
          <a:cs typeface="+mn-cs"/>
        </a:defRPr>
      </a:lvl8pPr>
      <a:lvl9pPr marL="3884761" indent="-228515" algn="l" defTabSz="45703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30" rtl="0" eaLnBrk="1" latinLnBrk="0" hangingPunct="1">
        <a:defRPr sz="1800" kern="1200">
          <a:solidFill>
            <a:schemeClr val="tx1"/>
          </a:solidFill>
          <a:latin typeface="+mn-lt"/>
          <a:ea typeface="+mn-ea"/>
          <a:cs typeface="+mn-cs"/>
        </a:defRPr>
      </a:lvl1pPr>
      <a:lvl2pPr marL="457030" algn="l" defTabSz="457030" rtl="0" eaLnBrk="1" latinLnBrk="0" hangingPunct="1">
        <a:defRPr sz="1800" kern="1200">
          <a:solidFill>
            <a:schemeClr val="tx1"/>
          </a:solidFill>
          <a:latin typeface="+mn-lt"/>
          <a:ea typeface="+mn-ea"/>
          <a:cs typeface="+mn-cs"/>
        </a:defRPr>
      </a:lvl2pPr>
      <a:lvl3pPr marL="914061" algn="l" defTabSz="457030" rtl="0" eaLnBrk="1" latinLnBrk="0" hangingPunct="1">
        <a:defRPr sz="1800" kern="1200">
          <a:solidFill>
            <a:schemeClr val="tx1"/>
          </a:solidFill>
          <a:latin typeface="+mn-lt"/>
          <a:ea typeface="+mn-ea"/>
          <a:cs typeface="+mn-cs"/>
        </a:defRPr>
      </a:lvl3pPr>
      <a:lvl4pPr marL="1371093" algn="l" defTabSz="457030" rtl="0" eaLnBrk="1" latinLnBrk="0" hangingPunct="1">
        <a:defRPr sz="1800" kern="1200">
          <a:solidFill>
            <a:schemeClr val="tx1"/>
          </a:solidFill>
          <a:latin typeface="+mn-lt"/>
          <a:ea typeface="+mn-ea"/>
          <a:cs typeface="+mn-cs"/>
        </a:defRPr>
      </a:lvl4pPr>
      <a:lvl5pPr marL="1828123" algn="l" defTabSz="457030" rtl="0" eaLnBrk="1" latinLnBrk="0" hangingPunct="1">
        <a:defRPr sz="1800" kern="1200">
          <a:solidFill>
            <a:schemeClr val="tx1"/>
          </a:solidFill>
          <a:latin typeface="+mn-lt"/>
          <a:ea typeface="+mn-ea"/>
          <a:cs typeface="+mn-cs"/>
        </a:defRPr>
      </a:lvl5pPr>
      <a:lvl6pPr marL="2285154" algn="l" defTabSz="457030" rtl="0" eaLnBrk="1" latinLnBrk="0" hangingPunct="1">
        <a:defRPr sz="1800" kern="1200">
          <a:solidFill>
            <a:schemeClr val="tx1"/>
          </a:solidFill>
          <a:latin typeface="+mn-lt"/>
          <a:ea typeface="+mn-ea"/>
          <a:cs typeface="+mn-cs"/>
        </a:defRPr>
      </a:lvl6pPr>
      <a:lvl7pPr marL="2742185" algn="l" defTabSz="457030" rtl="0" eaLnBrk="1" latinLnBrk="0" hangingPunct="1">
        <a:defRPr sz="1800" kern="1200">
          <a:solidFill>
            <a:schemeClr val="tx1"/>
          </a:solidFill>
          <a:latin typeface="+mn-lt"/>
          <a:ea typeface="+mn-ea"/>
          <a:cs typeface="+mn-cs"/>
        </a:defRPr>
      </a:lvl7pPr>
      <a:lvl8pPr marL="3199216" algn="l" defTabSz="457030" rtl="0" eaLnBrk="1" latinLnBrk="0" hangingPunct="1">
        <a:defRPr sz="1800" kern="1200">
          <a:solidFill>
            <a:schemeClr val="tx1"/>
          </a:solidFill>
          <a:latin typeface="+mn-lt"/>
          <a:ea typeface="+mn-ea"/>
          <a:cs typeface="+mn-cs"/>
        </a:defRPr>
      </a:lvl8pPr>
      <a:lvl9pPr marL="3656247" algn="l" defTabSz="45703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508010" y="152400"/>
            <a:ext cx="1107049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45720" rIns="108000" bIns="45720" numCol="1" anchor="t" anchorCtr="0" compatLnSpc="1">
            <a:prstTxWarp prst="textNoShape">
              <a:avLst/>
            </a:prstTxWarp>
          </a:bodyPr>
          <a:lstStyle/>
          <a:p>
            <a:pPr lvl="0"/>
            <a:r>
              <a:rPr lang="en-GB" altLang="en-US"/>
              <a:t>Click to edit Master title style</a:t>
            </a:r>
          </a:p>
        </p:txBody>
      </p:sp>
      <p:sp>
        <p:nvSpPr>
          <p:cNvPr id="4099" name="Text Placeholder 2"/>
          <p:cNvSpPr>
            <a:spLocks noGrp="1"/>
          </p:cNvSpPr>
          <p:nvPr>
            <p:ph type="body" idx="1"/>
          </p:nvPr>
        </p:nvSpPr>
        <p:spPr bwMode="auto">
          <a:xfrm>
            <a:off x="508000" y="1066806"/>
            <a:ext cx="11074400"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4100" name="Picture 10" descr="NW ppt templates v24 copy.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907594" y="5791200"/>
            <a:ext cx="328441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
          </p:nvPr>
        </p:nvSpPr>
        <p:spPr>
          <a:xfrm>
            <a:off x="494324" y="6046802"/>
            <a:ext cx="2844800" cy="517525"/>
          </a:xfrm>
          <a:prstGeom prst="rect">
            <a:avLst/>
          </a:prstGeom>
        </p:spPr>
        <p:txBody>
          <a:bodyPr vert="horz" wrap="square" lIns="91440" tIns="45720" rIns="91440" bIns="45720" numCol="1" anchor="ctr" anchorCtr="0" compatLnSpc="1">
            <a:prstTxWarp prst="textNoShape">
              <a:avLst/>
            </a:prstTxWarp>
          </a:bodyPr>
          <a:lstStyle>
            <a:lvl1pPr algn="l" defTabSz="457200" eaLnBrk="1" hangingPunct="1">
              <a:spcBef>
                <a:spcPct val="0"/>
              </a:spcBef>
              <a:defRPr sz="1400">
                <a:solidFill>
                  <a:srgbClr val="004A8F"/>
                </a:solidFill>
                <a:latin typeface="Arial" charset="0"/>
                <a:ea typeface="ＭＳ Ｐゴシック" pitchFamily="-84" charset="-128"/>
              </a:defRPr>
            </a:lvl1pPr>
          </a:lstStyle>
          <a:p>
            <a:pPr fontAlgn="base">
              <a:spcAft>
                <a:spcPct val="0"/>
              </a:spcAft>
              <a:defRPr/>
            </a:pPr>
            <a:fld id="{BE833922-87F8-4E8A-8BC1-C1F83312C2B4}" type="slidenum">
              <a:rPr lang="en-GB"/>
              <a:pPr fontAlgn="base">
                <a:spcAft>
                  <a:spcPct val="0"/>
                </a:spcAft>
                <a:defRPr/>
              </a:pPr>
              <a:t>‹#›</a:t>
            </a:fld>
            <a:endParaRPr lang="en-GB" dirty="0"/>
          </a:p>
        </p:txBody>
      </p:sp>
    </p:spTree>
    <p:extLst>
      <p:ext uri="{BB962C8B-B14F-4D97-AF65-F5344CB8AC3E}">
        <p14:creationId xmlns:p14="http://schemas.microsoft.com/office/powerpoint/2010/main" val="48900645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Lst>
  <p:hf hdr="0" ftr="0" dt="0"/>
  <p:txStyles>
    <p:titleStyle>
      <a:lvl1pPr algn="l" defTabSz="457200" rtl="0" eaLnBrk="0" fontAlgn="base" hangingPunct="0">
        <a:spcBef>
          <a:spcPct val="0"/>
        </a:spcBef>
        <a:spcAft>
          <a:spcPct val="0"/>
        </a:spcAft>
        <a:defRPr sz="3600" b="1" kern="1200">
          <a:solidFill>
            <a:schemeClr val="tx1"/>
          </a:solidFill>
          <a:latin typeface="+mj-lt"/>
          <a:ea typeface="MS PGothic" pitchFamily="34" charset="-128"/>
          <a:cs typeface="ＭＳ Ｐゴシック" pitchFamily="-84" charset="-128"/>
        </a:defRPr>
      </a:lvl1pPr>
      <a:lvl2pPr algn="l" defTabSz="457200" rtl="0" eaLnBrk="0" fontAlgn="base" hangingPunct="0">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2pPr>
      <a:lvl3pPr algn="l" defTabSz="457200" rtl="0" eaLnBrk="0" fontAlgn="base" hangingPunct="0">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3pPr>
      <a:lvl4pPr algn="l" defTabSz="457200" rtl="0" eaLnBrk="0" fontAlgn="base" hangingPunct="0">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4pPr>
      <a:lvl5pPr algn="l" defTabSz="457200" rtl="0" eaLnBrk="0" fontAlgn="base" hangingPunct="0">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5pPr>
      <a:lvl6pPr marL="4572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4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6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8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525" indent="-263525" algn="l" defTabSz="457200" rtl="0" eaLnBrk="0" fontAlgn="base" hangingPunct="0">
        <a:spcBef>
          <a:spcPct val="20000"/>
        </a:spcBef>
        <a:spcAft>
          <a:spcPct val="0"/>
        </a:spcAft>
        <a:buClr>
          <a:schemeClr val="tx2"/>
        </a:buClr>
        <a:buFont typeface="Arial" charset="0"/>
        <a:buChar char="•"/>
        <a:defRPr sz="3200" kern="1200">
          <a:solidFill>
            <a:schemeClr val="tx1"/>
          </a:solidFill>
          <a:latin typeface="+mn-lt"/>
          <a:ea typeface="MS PGothic" pitchFamily="34" charset="-128"/>
          <a:cs typeface="ＭＳ Ｐゴシック" pitchFamily="-84" charset="-128"/>
        </a:defRPr>
      </a:lvl1pPr>
      <a:lvl2pPr marL="720725" indent="-274638" algn="l" defTabSz="457200" rtl="0" eaLnBrk="0" fontAlgn="base" hangingPunct="0">
        <a:spcBef>
          <a:spcPct val="20000"/>
        </a:spcBef>
        <a:spcAft>
          <a:spcPct val="0"/>
        </a:spcAft>
        <a:buClr>
          <a:schemeClr val="tx2"/>
        </a:buClr>
        <a:buFont typeface="Arial" charset="0"/>
        <a:buChar char="–"/>
        <a:defRPr sz="2800" kern="1200">
          <a:solidFill>
            <a:schemeClr val="tx1"/>
          </a:solidFill>
          <a:latin typeface="+mn-lt"/>
          <a:ea typeface="MS PGothic" pitchFamily="34" charset="-128"/>
          <a:cs typeface="+mn-cs"/>
        </a:defRPr>
      </a:lvl2pPr>
      <a:lvl3pPr marL="1257300" indent="-266700" algn="l" defTabSz="457200" rtl="0" eaLnBrk="0" fontAlgn="base" hangingPunct="0">
        <a:spcBef>
          <a:spcPct val="20000"/>
        </a:spcBef>
        <a:spcAft>
          <a:spcPct val="0"/>
        </a:spcAft>
        <a:buClr>
          <a:schemeClr val="tx2"/>
        </a:buClr>
        <a:buFont typeface="Arial" charset="0"/>
        <a:buChar char="•"/>
        <a:defRPr sz="2400" kern="1200">
          <a:solidFill>
            <a:schemeClr val="tx1"/>
          </a:solidFill>
          <a:latin typeface="+mn-lt"/>
          <a:ea typeface="MS PGothic" pitchFamily="34" charset="-128"/>
          <a:cs typeface="+mn-cs"/>
        </a:defRPr>
      </a:lvl3pPr>
      <a:lvl4pPr marL="1703388" indent="-266700" algn="l" defTabSz="457200" rtl="0" eaLnBrk="0" fontAlgn="base" hangingPunct="0">
        <a:spcBef>
          <a:spcPct val="20000"/>
        </a:spcBef>
        <a:spcAft>
          <a:spcPct val="0"/>
        </a:spcAft>
        <a:buClr>
          <a:schemeClr val="tx2"/>
        </a:buClr>
        <a:buFont typeface="Arial" charset="0"/>
        <a:buChar char="–"/>
        <a:defRPr sz="2000" kern="1200">
          <a:solidFill>
            <a:schemeClr val="tx1"/>
          </a:solidFill>
          <a:latin typeface="+mn-lt"/>
          <a:ea typeface="MS PGothic" pitchFamily="34" charset="-128"/>
          <a:cs typeface="+mn-cs"/>
        </a:defRPr>
      </a:lvl4pPr>
      <a:lvl5pPr marL="2424113" indent="-266700" algn="l" defTabSz="457200" rtl="0" eaLnBrk="0" fontAlgn="base" hangingPunct="0">
        <a:spcBef>
          <a:spcPct val="20000"/>
        </a:spcBef>
        <a:spcAft>
          <a:spcPct val="0"/>
        </a:spcAft>
        <a:buClr>
          <a:schemeClr val="tx2"/>
        </a:buClr>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7767" y="2208872"/>
            <a:ext cx="8292703" cy="1107963"/>
          </a:xfrm>
        </p:spPr>
        <p:txBody>
          <a:bodyPr/>
          <a:lstStyle/>
          <a:p>
            <a:pPr>
              <a:spcBef>
                <a:spcPts val="1200"/>
              </a:spcBef>
            </a:pPr>
            <a:r>
              <a:rPr lang="en-GB" sz="3800" dirty="0"/>
              <a:t>API Enablement and Open Banking</a:t>
            </a:r>
            <a:br>
              <a:rPr lang="en-GB" sz="3800" dirty="0"/>
            </a:br>
            <a:r>
              <a:rPr lang="en-GB" sz="2800" dirty="0"/>
              <a:t>Operating Model Perspectives</a:t>
            </a:r>
          </a:p>
        </p:txBody>
      </p:sp>
      <p:sp>
        <p:nvSpPr>
          <p:cNvPr id="3" name="Subtitle 2"/>
          <p:cNvSpPr>
            <a:spLocks noGrp="1"/>
          </p:cNvSpPr>
          <p:nvPr>
            <p:ph type="subTitle" idx="1"/>
          </p:nvPr>
        </p:nvSpPr>
        <p:spPr>
          <a:xfrm>
            <a:off x="2027767" y="3806825"/>
            <a:ext cx="8292703" cy="1557317"/>
          </a:xfrm>
        </p:spPr>
        <p:txBody>
          <a:bodyPr/>
          <a:lstStyle/>
          <a:p>
            <a:endParaRPr lang="en-GB" dirty="0"/>
          </a:p>
          <a:p>
            <a:r>
              <a:rPr lang="en-GB" dirty="0"/>
              <a:t>March 2017</a:t>
            </a:r>
          </a:p>
          <a:p>
            <a:r>
              <a:rPr lang="en-GB" dirty="0"/>
              <a:t>v0.17</a:t>
            </a:r>
          </a:p>
        </p:txBody>
      </p:sp>
    </p:spTree>
    <p:extLst>
      <p:ext uri="{BB962C8B-B14F-4D97-AF65-F5344CB8AC3E}">
        <p14:creationId xmlns:p14="http://schemas.microsoft.com/office/powerpoint/2010/main" val="2157951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614268" y="6294923"/>
            <a:ext cx="484460" cy="608632"/>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01AEDE6-3158-4034-9CD4-34B4200A9764}" type="slidenum">
              <a:rPr kumimoji="0" lang="en-GB" b="0" i="0" u="none" strike="noStrike" kern="0" cap="none" spc="0" normalizeH="0" baseline="0" noProof="0" smtClean="0">
                <a:ln>
                  <a:noFill/>
                </a:ln>
                <a:solidFill>
                  <a:srgbClr val="004A8F"/>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GB" b="0" i="0" u="none" strike="noStrike" kern="0" cap="none" spc="0" normalizeH="0" baseline="0" noProof="0" dirty="0">
              <a:ln>
                <a:noFill/>
              </a:ln>
              <a:solidFill>
                <a:srgbClr val="004A8F"/>
              </a:solidFill>
              <a:effectLst/>
              <a:uLnTx/>
              <a:uFillTx/>
            </a:endParaRPr>
          </a:p>
        </p:txBody>
      </p:sp>
      <p:sp>
        <p:nvSpPr>
          <p:cNvPr id="3" name="Title 2"/>
          <p:cNvSpPr>
            <a:spLocks noGrp="1"/>
          </p:cNvSpPr>
          <p:nvPr>
            <p:ph type="title"/>
          </p:nvPr>
        </p:nvSpPr>
        <p:spPr/>
        <p:txBody>
          <a:bodyPr/>
          <a:lstStyle/>
          <a:p>
            <a:r>
              <a:rPr lang="en-GB" sz="1800" dirty="0"/>
              <a:t>Each deliverable is a stepping stone towards delivery of the API Target Operating Model</a:t>
            </a:r>
          </a:p>
        </p:txBody>
      </p:sp>
      <p:graphicFrame>
        <p:nvGraphicFramePr>
          <p:cNvPr id="5" name="Table 4"/>
          <p:cNvGraphicFramePr>
            <a:graphicFrameLocks noGrp="1"/>
          </p:cNvGraphicFramePr>
          <p:nvPr>
            <p:extLst>
              <p:ext uri="{D42A27DB-BD31-4B8C-83A1-F6EECF244321}">
                <p14:modId xmlns:p14="http://schemas.microsoft.com/office/powerpoint/2010/main" val="1526099555"/>
              </p:ext>
            </p:extLst>
          </p:nvPr>
        </p:nvGraphicFramePr>
        <p:xfrm>
          <a:off x="544101" y="1248229"/>
          <a:ext cx="11034072" cy="5257800"/>
        </p:xfrm>
        <a:graphic>
          <a:graphicData uri="http://schemas.openxmlformats.org/drawingml/2006/table">
            <a:tbl>
              <a:tblPr firstRow="1">
                <a:tableStyleId>{5C22544A-7EE6-4342-B048-85BDC9FD1C3A}</a:tableStyleId>
              </a:tblPr>
              <a:tblGrid>
                <a:gridCol w="1080036">
                  <a:extLst>
                    <a:ext uri="{9D8B030D-6E8A-4147-A177-3AD203B41FA5}">
                      <a16:colId xmlns:a16="http://schemas.microsoft.com/office/drawing/2014/main" val="2530248800"/>
                    </a:ext>
                  </a:extLst>
                </a:gridCol>
                <a:gridCol w="1080036">
                  <a:extLst>
                    <a:ext uri="{9D8B030D-6E8A-4147-A177-3AD203B41FA5}">
                      <a16:colId xmlns:a16="http://schemas.microsoft.com/office/drawing/2014/main" val="3507532812"/>
                    </a:ext>
                  </a:extLst>
                </a:gridCol>
                <a:gridCol w="1437296">
                  <a:extLst>
                    <a:ext uri="{9D8B030D-6E8A-4147-A177-3AD203B41FA5}">
                      <a16:colId xmlns:a16="http://schemas.microsoft.com/office/drawing/2014/main" val="3705086667"/>
                    </a:ext>
                  </a:extLst>
                </a:gridCol>
                <a:gridCol w="5559122">
                  <a:extLst>
                    <a:ext uri="{9D8B030D-6E8A-4147-A177-3AD203B41FA5}">
                      <a16:colId xmlns:a16="http://schemas.microsoft.com/office/drawing/2014/main" val="1732819521"/>
                    </a:ext>
                  </a:extLst>
                </a:gridCol>
                <a:gridCol w="1877582">
                  <a:extLst>
                    <a:ext uri="{9D8B030D-6E8A-4147-A177-3AD203B41FA5}">
                      <a16:colId xmlns:a16="http://schemas.microsoft.com/office/drawing/2014/main" val="2614510109"/>
                    </a:ext>
                  </a:extLst>
                </a:gridCol>
              </a:tblGrid>
              <a:tr h="193445">
                <a:tc>
                  <a:txBody>
                    <a:bodyPr/>
                    <a:lstStyle/>
                    <a:p>
                      <a:pPr algn="ctr"/>
                      <a:r>
                        <a:rPr lang="en-GB" sz="1100" b="1" dirty="0"/>
                        <a:t>Deliverable</a:t>
                      </a:r>
                    </a:p>
                  </a:txBody>
                  <a:tcPr anchor="ctr"/>
                </a:tc>
                <a:tc>
                  <a:txBody>
                    <a:bodyPr/>
                    <a:lstStyle/>
                    <a:p>
                      <a:pPr algn="ctr"/>
                      <a:r>
                        <a:rPr lang="en-GB" sz="1100" b="1" dirty="0"/>
                        <a:t>Horizon</a:t>
                      </a:r>
                    </a:p>
                  </a:txBody>
                  <a:tcPr anchor="ctr"/>
                </a:tc>
                <a:tc>
                  <a:txBody>
                    <a:bodyPr/>
                    <a:lstStyle/>
                    <a:p>
                      <a:pPr algn="ctr"/>
                      <a:r>
                        <a:rPr lang="en-GB" sz="1100" b="1" dirty="0"/>
                        <a:t>Horizon Length</a:t>
                      </a:r>
                    </a:p>
                  </a:txBody>
                  <a:tcPr anchor="ctr"/>
                </a:tc>
                <a:tc>
                  <a:txBody>
                    <a:bodyPr/>
                    <a:lstStyle/>
                    <a:p>
                      <a:pPr algn="ctr"/>
                      <a:r>
                        <a:rPr lang="en-GB" sz="1100" b="1" dirty="0"/>
                        <a:t>Description</a:t>
                      </a:r>
                    </a:p>
                  </a:txBody>
                  <a:tcPr anchor="ctr"/>
                </a:tc>
                <a:tc>
                  <a:txBody>
                    <a:bodyPr/>
                    <a:lstStyle/>
                    <a:p>
                      <a:pPr algn="ctr"/>
                      <a:r>
                        <a:rPr lang="en-GB" sz="1100" b="1" dirty="0"/>
                        <a:t>Input </a:t>
                      </a:r>
                    </a:p>
                  </a:txBody>
                  <a:tcPr anchor="ctr"/>
                </a:tc>
                <a:extLst>
                  <a:ext uri="{0D108BD9-81ED-4DB2-BD59-A6C34878D82A}">
                    <a16:rowId xmlns:a16="http://schemas.microsoft.com/office/drawing/2014/main" val="5682848"/>
                  </a:ext>
                </a:extLst>
              </a:tr>
              <a:tr h="451371">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1" dirty="0"/>
                        <a:t>CA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b="1" dirty="0"/>
                        <a:t>(iterations)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Short Term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Capabilities Required within next 12 months.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aseline="0" dirty="0"/>
                        <a:t>Extension of Conceptual Architecture to include consideration of API operating model elements required within next 12 months</a:t>
                      </a:r>
                      <a:endParaRPr lang="en-GB" sz="1100" dirty="0"/>
                    </a:p>
                  </a:txBody>
                  <a:tcPr anchor="ct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Internal: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HL</a:t>
                      </a:r>
                      <a:r>
                        <a:rPr lang="en-GB" sz="1100" baseline="0" dirty="0"/>
                        <a:t> Requirements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100" baseline="0" dirty="0"/>
                        <a:t>External: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a:t>IE industry Operating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nchor="ctr"/>
                </a:tc>
                <a:extLst>
                  <a:ext uri="{0D108BD9-81ED-4DB2-BD59-A6C34878D82A}">
                    <a16:rowId xmlns:a16="http://schemas.microsoft.com/office/drawing/2014/main" val="370585333"/>
                  </a:ext>
                </a:extLst>
              </a:tr>
              <a:tr h="4513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Medium Term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Capabilities Required within next 12-24 months.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aseline="0" dirty="0"/>
                        <a:t>Extension of Conceptual Architecture to include consideration of API operating model elements required in next 12-24 months.</a:t>
                      </a:r>
                      <a:endParaRPr lang="en-GB" sz="1100" dirty="0"/>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txBody>
                  <a:tcPr anchor="ctr"/>
                </a:tc>
                <a:extLst>
                  <a:ext uri="{0D108BD9-81ED-4DB2-BD59-A6C34878D82A}">
                    <a16:rowId xmlns:a16="http://schemas.microsoft.com/office/drawing/2014/main" val="1193925792"/>
                  </a:ext>
                </a:extLst>
              </a:tr>
              <a:tr h="4513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Long Term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Capabilities required 24+ months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aseline="0" dirty="0"/>
                        <a:t>Extension of Conceptual Architecture to include consideration of API operating model elements required for strategic longer term.</a:t>
                      </a:r>
                      <a:endParaRPr lang="en-GB" sz="1100" dirty="0"/>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txBody>
                  <a:tcPr anchor="ctr"/>
                </a:tc>
                <a:extLst>
                  <a:ext uri="{0D108BD9-81ED-4DB2-BD59-A6C34878D82A}">
                    <a16:rowId xmlns:a16="http://schemas.microsoft.com/office/drawing/2014/main" val="2869613626"/>
                  </a:ext>
                </a:extLst>
              </a:tr>
              <a:tr h="451371">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1" dirty="0"/>
                        <a:t>OS (iterations)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Short Term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Capabilities Required within next 12 months.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Detailed understanding of the capability required and the current maturity of the organisation including the people, process and customer impacts defined in enough detail to allow </a:t>
                      </a:r>
                      <a:r>
                        <a:rPr lang="en-GB" sz="1100" dirty="0" err="1"/>
                        <a:t>HLODs</a:t>
                      </a:r>
                      <a:r>
                        <a:rPr lang="en-GB" sz="1100" dirty="0"/>
                        <a:t> to progress</a:t>
                      </a:r>
                    </a:p>
                  </a:txBody>
                  <a:tcPr anchor="ct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Internal: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AO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HL</a:t>
                      </a:r>
                      <a:r>
                        <a:rPr lang="en-GB" sz="1100" baseline="0" dirty="0"/>
                        <a:t>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a:t>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100" baseline="0" dirty="0"/>
                        <a:t>External: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a:t>IE industry Operating Model</a:t>
                      </a:r>
                    </a:p>
                  </a:txBody>
                  <a:tcPr anchor="ctr"/>
                </a:tc>
                <a:extLst>
                  <a:ext uri="{0D108BD9-81ED-4DB2-BD59-A6C34878D82A}">
                    <a16:rowId xmlns:a16="http://schemas.microsoft.com/office/drawing/2014/main" val="3527453832"/>
                  </a:ext>
                </a:extLst>
              </a:tr>
              <a:tr h="32240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Medium Term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Capabilities Required within next 12-24 months.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High Level understanding of the capability required and the current maturity of the organisation and understanding of the people, process and customer impacts </a:t>
                      </a: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txBody>
                  <a:tcPr anchor="ctr"/>
                </a:tc>
                <a:extLst>
                  <a:ext uri="{0D108BD9-81ED-4DB2-BD59-A6C34878D82A}">
                    <a16:rowId xmlns:a16="http://schemas.microsoft.com/office/drawing/2014/main" val="837053475"/>
                  </a:ext>
                </a:extLst>
              </a:tr>
              <a:tr h="203044">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Long Term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Capabilities required 24+ months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Conceptual idea of the capability required</a:t>
                      </a: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txBody>
                  <a:tcPr anchor="ctr"/>
                </a:tc>
                <a:extLst>
                  <a:ext uri="{0D108BD9-81ED-4DB2-BD59-A6C34878D82A}">
                    <a16:rowId xmlns:a16="http://schemas.microsoft.com/office/drawing/2014/main" val="2392859535"/>
                  </a:ext>
                </a:extLst>
              </a:tr>
              <a:tr h="203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1" dirty="0" err="1"/>
                        <a:t>HLOD</a:t>
                      </a:r>
                      <a:r>
                        <a:rPr lang="en-GB" sz="1100" b="1" dirty="0"/>
                        <a:t> (iterations)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Short Term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Capabilities Required within next 12 months.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Detailed design</a:t>
                      </a:r>
                      <a:r>
                        <a:rPr lang="en-GB" sz="1100" baseline="0" dirty="0"/>
                        <a:t> of changes required to processes, people, systems and organisational structures.</a:t>
                      </a:r>
                      <a:endParaRPr lang="en-GB"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Internal: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err="1"/>
                        <a:t>HLRs</a:t>
                      </a:r>
                      <a:r>
                        <a:rPr lang="en-GB" sz="1100" baseline="0" dirty="0"/>
                        <a:t> / </a:t>
                      </a:r>
                      <a:r>
                        <a:rPr lang="en-GB" sz="1100" baseline="0" dirty="0" err="1"/>
                        <a:t>DBRs</a:t>
                      </a:r>
                      <a:endParaRPr lang="en-GB" sz="1100"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a:t>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a:t>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100" baseline="0" dirty="0"/>
                        <a:t>External: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a:t>IE industry Operating Model</a:t>
                      </a:r>
                    </a:p>
                  </a:txBody>
                  <a:tcPr anchor="ctr"/>
                </a:tc>
                <a:extLst>
                  <a:ext uri="{0D108BD9-81ED-4DB2-BD59-A6C34878D82A}">
                    <a16:rowId xmlns:a16="http://schemas.microsoft.com/office/drawing/2014/main" val="2110412637"/>
                  </a:ext>
                </a:extLst>
              </a:tr>
            </a:tbl>
          </a:graphicData>
        </a:graphic>
      </p:graphicFrame>
    </p:spTree>
    <p:extLst>
      <p:ext uri="{BB962C8B-B14F-4D97-AF65-F5344CB8AC3E}">
        <p14:creationId xmlns:p14="http://schemas.microsoft.com/office/powerpoint/2010/main" val="81625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B01AEDE6-3158-4034-9CD4-34B4200A9764}" type="slidenum">
              <a:rPr lang="en-GB" smtClean="0">
                <a:solidFill>
                  <a:srgbClr val="004A8F"/>
                </a:solidFill>
              </a:rPr>
              <a:pPr>
                <a:defRPr/>
              </a:pPr>
              <a:t>11</a:t>
            </a:fld>
            <a:endParaRPr lang="en-GB" dirty="0">
              <a:solidFill>
                <a:srgbClr val="004A8F"/>
              </a:solidFill>
            </a:endParaRPr>
          </a:p>
        </p:txBody>
      </p:sp>
      <p:cxnSp>
        <p:nvCxnSpPr>
          <p:cNvPr id="5" name="Straight Connector 4"/>
          <p:cNvCxnSpPr/>
          <p:nvPr/>
        </p:nvCxnSpPr>
        <p:spPr>
          <a:xfrm>
            <a:off x="1223098" y="4449418"/>
            <a:ext cx="109728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1121508" y="3611218"/>
            <a:ext cx="11070492" cy="838200"/>
          </a:xfrm>
          <a:prstGeom prst="rect">
            <a:avLst/>
          </a:prstGeom>
        </p:spPr>
        <p:txBody>
          <a:bodyPr/>
          <a:lstStyle>
            <a:lvl1pPr algn="l" defTabSz="457034" rtl="0" eaLnBrk="0" fontAlgn="base" hangingPunct="0">
              <a:spcBef>
                <a:spcPct val="0"/>
              </a:spcBef>
              <a:spcAft>
                <a:spcPct val="0"/>
              </a:spcAft>
              <a:defRPr sz="2600" b="0" kern="1200">
                <a:solidFill>
                  <a:schemeClr val="tx1"/>
                </a:solidFill>
                <a:latin typeface="+mj-lt"/>
                <a:ea typeface="ＭＳ Ｐゴシック" pitchFamily="-84" charset="-128"/>
                <a:cs typeface="NBS Medium" panose="020B0603030303020204"/>
              </a:defRPr>
            </a:lvl1pPr>
            <a:lvl2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034"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07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106"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14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a:lstStyle>
          <a:p>
            <a:r>
              <a:rPr lang="en-US" dirty="0"/>
              <a:t>Appendix II – Operating Model Roadmap Transition States</a:t>
            </a:r>
          </a:p>
        </p:txBody>
      </p:sp>
    </p:spTree>
    <p:extLst>
      <p:ext uri="{BB962C8B-B14F-4D97-AF65-F5344CB8AC3E}">
        <p14:creationId xmlns:p14="http://schemas.microsoft.com/office/powerpoint/2010/main" val="3974058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614268" y="6294923"/>
            <a:ext cx="484460" cy="608632"/>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01AEDE6-3158-4034-9CD4-34B4200A9764}" type="slidenum">
              <a:rPr kumimoji="0" lang="en-GB" b="0" i="0" u="none" strike="noStrike" kern="0" cap="none" spc="0" normalizeH="0" baseline="0" noProof="0" smtClean="0">
                <a:ln>
                  <a:noFill/>
                </a:ln>
                <a:solidFill>
                  <a:srgbClr val="004A8F"/>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GB" b="0" i="0" u="none" strike="noStrike" kern="0" cap="none" spc="0" normalizeH="0" baseline="0" noProof="0" dirty="0">
              <a:ln>
                <a:noFill/>
              </a:ln>
              <a:solidFill>
                <a:srgbClr val="004A8F"/>
              </a:solidFill>
              <a:effectLst/>
              <a:uLnTx/>
              <a:uFillTx/>
            </a:endParaRPr>
          </a:p>
        </p:txBody>
      </p:sp>
      <p:sp>
        <p:nvSpPr>
          <p:cNvPr id="3" name="Title 2"/>
          <p:cNvSpPr>
            <a:spLocks noGrp="1"/>
          </p:cNvSpPr>
          <p:nvPr>
            <p:ph type="title"/>
          </p:nvPr>
        </p:nvSpPr>
        <p:spPr/>
        <p:txBody>
          <a:bodyPr/>
          <a:lstStyle/>
          <a:p>
            <a:r>
              <a:rPr lang="en-GB" sz="1800" dirty="0"/>
              <a:t>Transition State I -  Release II</a:t>
            </a:r>
          </a:p>
        </p:txBody>
      </p:sp>
      <p:graphicFrame>
        <p:nvGraphicFramePr>
          <p:cNvPr id="5" name="Table 4"/>
          <p:cNvGraphicFramePr>
            <a:graphicFrameLocks noGrp="1"/>
          </p:cNvGraphicFramePr>
          <p:nvPr>
            <p:extLst/>
          </p:nvPr>
        </p:nvGraphicFramePr>
        <p:xfrm>
          <a:off x="613319" y="1721015"/>
          <a:ext cx="11000949" cy="4573908"/>
        </p:xfrm>
        <a:graphic>
          <a:graphicData uri="http://schemas.openxmlformats.org/drawingml/2006/table">
            <a:tbl>
              <a:tblPr firstRow="1" bandRow="1"/>
              <a:tblGrid>
                <a:gridCol w="2350630">
                  <a:extLst>
                    <a:ext uri="{9D8B030D-6E8A-4147-A177-3AD203B41FA5}">
                      <a16:colId xmlns:a16="http://schemas.microsoft.com/office/drawing/2014/main" val="1679893623"/>
                    </a:ext>
                  </a:extLst>
                </a:gridCol>
                <a:gridCol w="1598429">
                  <a:extLst>
                    <a:ext uri="{9D8B030D-6E8A-4147-A177-3AD203B41FA5}">
                      <a16:colId xmlns:a16="http://schemas.microsoft.com/office/drawing/2014/main" val="573747307"/>
                    </a:ext>
                  </a:extLst>
                </a:gridCol>
                <a:gridCol w="7051890">
                  <a:extLst>
                    <a:ext uri="{9D8B030D-6E8A-4147-A177-3AD203B41FA5}">
                      <a16:colId xmlns:a16="http://schemas.microsoft.com/office/drawing/2014/main" val="2021662181"/>
                    </a:ext>
                  </a:extLst>
                </a:gridCol>
              </a:tblGrid>
              <a:tr h="460674">
                <a:tc>
                  <a:txBody>
                    <a:bodyPr/>
                    <a:lstStyle>
                      <a:lvl1pPr marL="0" algn="l" defTabSz="457030" rtl="0" eaLnBrk="1" latinLnBrk="0" hangingPunct="1">
                        <a:defRPr sz="1800" b="1" kern="1200">
                          <a:solidFill>
                            <a:schemeClr val="lt1"/>
                          </a:solidFill>
                          <a:latin typeface="Arial"/>
                        </a:defRPr>
                      </a:lvl1pPr>
                      <a:lvl2pPr marL="457030" algn="l" defTabSz="457030" rtl="0" eaLnBrk="1" latinLnBrk="0" hangingPunct="1">
                        <a:defRPr sz="1800" b="1" kern="1200">
                          <a:solidFill>
                            <a:schemeClr val="lt1"/>
                          </a:solidFill>
                          <a:latin typeface="Arial"/>
                        </a:defRPr>
                      </a:lvl2pPr>
                      <a:lvl3pPr marL="914061" algn="l" defTabSz="457030" rtl="0" eaLnBrk="1" latinLnBrk="0" hangingPunct="1">
                        <a:defRPr sz="1800" b="1" kern="1200">
                          <a:solidFill>
                            <a:schemeClr val="lt1"/>
                          </a:solidFill>
                          <a:latin typeface="Arial"/>
                        </a:defRPr>
                      </a:lvl3pPr>
                      <a:lvl4pPr marL="1371093" algn="l" defTabSz="457030" rtl="0" eaLnBrk="1" latinLnBrk="0" hangingPunct="1">
                        <a:defRPr sz="1800" b="1" kern="1200">
                          <a:solidFill>
                            <a:schemeClr val="lt1"/>
                          </a:solidFill>
                          <a:latin typeface="Arial"/>
                        </a:defRPr>
                      </a:lvl4pPr>
                      <a:lvl5pPr marL="1828123" algn="l" defTabSz="457030" rtl="0" eaLnBrk="1" latinLnBrk="0" hangingPunct="1">
                        <a:defRPr sz="1800" b="1" kern="1200">
                          <a:solidFill>
                            <a:schemeClr val="lt1"/>
                          </a:solidFill>
                          <a:latin typeface="Arial"/>
                        </a:defRPr>
                      </a:lvl5pPr>
                      <a:lvl6pPr marL="2285154" algn="l" defTabSz="457030" rtl="0" eaLnBrk="1" latinLnBrk="0" hangingPunct="1">
                        <a:defRPr sz="1800" b="1" kern="1200">
                          <a:solidFill>
                            <a:schemeClr val="lt1"/>
                          </a:solidFill>
                          <a:latin typeface="Arial"/>
                        </a:defRPr>
                      </a:lvl6pPr>
                      <a:lvl7pPr marL="2742185" algn="l" defTabSz="457030" rtl="0" eaLnBrk="1" latinLnBrk="0" hangingPunct="1">
                        <a:defRPr sz="1800" b="1" kern="1200">
                          <a:solidFill>
                            <a:schemeClr val="lt1"/>
                          </a:solidFill>
                          <a:latin typeface="Arial"/>
                        </a:defRPr>
                      </a:lvl7pPr>
                      <a:lvl8pPr marL="3199216" algn="l" defTabSz="457030" rtl="0" eaLnBrk="1" latinLnBrk="0" hangingPunct="1">
                        <a:defRPr sz="1800" b="1" kern="1200">
                          <a:solidFill>
                            <a:schemeClr val="lt1"/>
                          </a:solidFill>
                          <a:latin typeface="Arial"/>
                        </a:defRPr>
                      </a:lvl8pPr>
                      <a:lvl9pPr marL="3656247" algn="l" defTabSz="457030" rtl="0" eaLnBrk="1" latinLnBrk="0" hangingPunct="1">
                        <a:defRPr sz="1800" b="1" kern="1200">
                          <a:solidFill>
                            <a:schemeClr val="lt1"/>
                          </a:solidFill>
                          <a:latin typeface="Arial"/>
                        </a:defRPr>
                      </a:lvl9pPr>
                    </a:lstStyle>
                    <a:p>
                      <a:endParaRPr lang="en-GB" sz="12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C85B9"/>
                    </a:solidFill>
                  </a:tcPr>
                </a:tc>
                <a:tc>
                  <a:txBody>
                    <a:bodyPr/>
                    <a:lstStyle>
                      <a:lvl1pPr marL="0" algn="l" defTabSz="457030" rtl="0" eaLnBrk="1" latinLnBrk="0" hangingPunct="1">
                        <a:defRPr sz="1800" b="1" kern="1200">
                          <a:solidFill>
                            <a:schemeClr val="lt1"/>
                          </a:solidFill>
                          <a:latin typeface="Arial"/>
                        </a:defRPr>
                      </a:lvl1pPr>
                      <a:lvl2pPr marL="457030" algn="l" defTabSz="457030" rtl="0" eaLnBrk="1" latinLnBrk="0" hangingPunct="1">
                        <a:defRPr sz="1800" b="1" kern="1200">
                          <a:solidFill>
                            <a:schemeClr val="lt1"/>
                          </a:solidFill>
                          <a:latin typeface="Arial"/>
                        </a:defRPr>
                      </a:lvl2pPr>
                      <a:lvl3pPr marL="914061" algn="l" defTabSz="457030" rtl="0" eaLnBrk="1" latinLnBrk="0" hangingPunct="1">
                        <a:defRPr sz="1800" b="1" kern="1200">
                          <a:solidFill>
                            <a:schemeClr val="lt1"/>
                          </a:solidFill>
                          <a:latin typeface="Arial"/>
                        </a:defRPr>
                      </a:lvl3pPr>
                      <a:lvl4pPr marL="1371093" algn="l" defTabSz="457030" rtl="0" eaLnBrk="1" latinLnBrk="0" hangingPunct="1">
                        <a:defRPr sz="1800" b="1" kern="1200">
                          <a:solidFill>
                            <a:schemeClr val="lt1"/>
                          </a:solidFill>
                          <a:latin typeface="Arial"/>
                        </a:defRPr>
                      </a:lvl4pPr>
                      <a:lvl5pPr marL="1828123" algn="l" defTabSz="457030" rtl="0" eaLnBrk="1" latinLnBrk="0" hangingPunct="1">
                        <a:defRPr sz="1800" b="1" kern="1200">
                          <a:solidFill>
                            <a:schemeClr val="lt1"/>
                          </a:solidFill>
                          <a:latin typeface="Arial"/>
                        </a:defRPr>
                      </a:lvl5pPr>
                      <a:lvl6pPr marL="2285154" algn="l" defTabSz="457030" rtl="0" eaLnBrk="1" latinLnBrk="0" hangingPunct="1">
                        <a:defRPr sz="1800" b="1" kern="1200">
                          <a:solidFill>
                            <a:schemeClr val="lt1"/>
                          </a:solidFill>
                          <a:latin typeface="Arial"/>
                        </a:defRPr>
                      </a:lvl6pPr>
                      <a:lvl7pPr marL="2742185" algn="l" defTabSz="457030" rtl="0" eaLnBrk="1" latinLnBrk="0" hangingPunct="1">
                        <a:defRPr sz="1800" b="1" kern="1200">
                          <a:solidFill>
                            <a:schemeClr val="lt1"/>
                          </a:solidFill>
                          <a:latin typeface="Arial"/>
                        </a:defRPr>
                      </a:lvl7pPr>
                      <a:lvl8pPr marL="3199216" algn="l" defTabSz="457030" rtl="0" eaLnBrk="1" latinLnBrk="0" hangingPunct="1">
                        <a:defRPr sz="1800" b="1" kern="1200">
                          <a:solidFill>
                            <a:schemeClr val="lt1"/>
                          </a:solidFill>
                          <a:latin typeface="Arial"/>
                        </a:defRPr>
                      </a:lvl8pPr>
                      <a:lvl9pPr marL="3656247" algn="l" defTabSz="457030" rtl="0" eaLnBrk="1" latinLnBrk="0" hangingPunct="1">
                        <a:defRPr sz="1800" b="1" kern="1200">
                          <a:solidFill>
                            <a:schemeClr val="lt1"/>
                          </a:solidFill>
                          <a:latin typeface="Arial"/>
                        </a:defRPr>
                      </a:lvl9pPr>
                    </a:lstStyle>
                    <a:p>
                      <a:pPr marL="0" algn="ctr" defTabSz="914400" rtl="0" eaLnBrk="1" latinLnBrk="0" hangingPunct="1">
                        <a:spcAft>
                          <a:spcPts val="0"/>
                        </a:spcAft>
                      </a:pPr>
                      <a:r>
                        <a:rPr lang="en-GB" sz="1200" b="1" kern="1200" dirty="0">
                          <a:solidFill>
                            <a:schemeClr val="lt1"/>
                          </a:solidFill>
                          <a:latin typeface="+mn-lt"/>
                          <a:ea typeface="+mn-ea"/>
                          <a:cs typeface="+mn-cs"/>
                        </a:rPr>
                        <a:t>Release 2</a:t>
                      </a:r>
                    </a:p>
                    <a:p>
                      <a:pPr marL="0" algn="ctr" defTabSz="914400" rtl="0" eaLnBrk="1" latinLnBrk="0" hangingPunct="1">
                        <a:spcAft>
                          <a:spcPts val="0"/>
                        </a:spcAft>
                      </a:pPr>
                      <a:r>
                        <a:rPr lang="en-GB" sz="1200" b="1" kern="1200" dirty="0">
                          <a:solidFill>
                            <a:schemeClr val="lt1"/>
                          </a:solidFill>
                          <a:latin typeface="+mn-lt"/>
                          <a:ea typeface="+mn-ea"/>
                          <a:cs typeface="+mn-cs"/>
                        </a:rPr>
                        <a:t>CMA2 / PSD2</a:t>
                      </a: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C85B9"/>
                    </a:solidFill>
                  </a:tcPr>
                </a:tc>
                <a:tc>
                  <a:txBody>
                    <a:bodyPr/>
                    <a:lstStyle>
                      <a:lvl1pPr marL="0" algn="l" defTabSz="457030" rtl="0" eaLnBrk="1" latinLnBrk="0" hangingPunct="1">
                        <a:defRPr sz="1800" b="1" kern="1200">
                          <a:solidFill>
                            <a:schemeClr val="lt1"/>
                          </a:solidFill>
                          <a:latin typeface="Arial"/>
                        </a:defRPr>
                      </a:lvl1pPr>
                      <a:lvl2pPr marL="457030" algn="l" defTabSz="457030" rtl="0" eaLnBrk="1" latinLnBrk="0" hangingPunct="1">
                        <a:defRPr sz="1800" b="1" kern="1200">
                          <a:solidFill>
                            <a:schemeClr val="lt1"/>
                          </a:solidFill>
                          <a:latin typeface="Arial"/>
                        </a:defRPr>
                      </a:lvl2pPr>
                      <a:lvl3pPr marL="914061" algn="l" defTabSz="457030" rtl="0" eaLnBrk="1" latinLnBrk="0" hangingPunct="1">
                        <a:defRPr sz="1800" b="1" kern="1200">
                          <a:solidFill>
                            <a:schemeClr val="lt1"/>
                          </a:solidFill>
                          <a:latin typeface="Arial"/>
                        </a:defRPr>
                      </a:lvl3pPr>
                      <a:lvl4pPr marL="1371093" algn="l" defTabSz="457030" rtl="0" eaLnBrk="1" latinLnBrk="0" hangingPunct="1">
                        <a:defRPr sz="1800" b="1" kern="1200">
                          <a:solidFill>
                            <a:schemeClr val="lt1"/>
                          </a:solidFill>
                          <a:latin typeface="Arial"/>
                        </a:defRPr>
                      </a:lvl4pPr>
                      <a:lvl5pPr marL="1828123" algn="l" defTabSz="457030" rtl="0" eaLnBrk="1" latinLnBrk="0" hangingPunct="1">
                        <a:defRPr sz="1800" b="1" kern="1200">
                          <a:solidFill>
                            <a:schemeClr val="lt1"/>
                          </a:solidFill>
                          <a:latin typeface="Arial"/>
                        </a:defRPr>
                      </a:lvl5pPr>
                      <a:lvl6pPr marL="2285154" algn="l" defTabSz="457030" rtl="0" eaLnBrk="1" latinLnBrk="0" hangingPunct="1">
                        <a:defRPr sz="1800" b="1" kern="1200">
                          <a:solidFill>
                            <a:schemeClr val="lt1"/>
                          </a:solidFill>
                          <a:latin typeface="Arial"/>
                        </a:defRPr>
                      </a:lvl6pPr>
                      <a:lvl7pPr marL="2742185" algn="l" defTabSz="457030" rtl="0" eaLnBrk="1" latinLnBrk="0" hangingPunct="1">
                        <a:defRPr sz="1800" b="1" kern="1200">
                          <a:solidFill>
                            <a:schemeClr val="lt1"/>
                          </a:solidFill>
                          <a:latin typeface="Arial"/>
                        </a:defRPr>
                      </a:lvl7pPr>
                      <a:lvl8pPr marL="3199216" algn="l" defTabSz="457030" rtl="0" eaLnBrk="1" latinLnBrk="0" hangingPunct="1">
                        <a:defRPr sz="1800" b="1" kern="1200">
                          <a:solidFill>
                            <a:schemeClr val="lt1"/>
                          </a:solidFill>
                          <a:latin typeface="Arial"/>
                        </a:defRPr>
                      </a:lvl8pPr>
                      <a:lvl9pPr marL="3656247" algn="l" defTabSz="457030" rtl="0" eaLnBrk="1" latinLnBrk="0" hangingPunct="1">
                        <a:defRPr sz="1800" b="1" kern="1200">
                          <a:solidFill>
                            <a:schemeClr val="lt1"/>
                          </a:solidFill>
                          <a:latin typeface="Arial"/>
                        </a:defRPr>
                      </a:lvl9pPr>
                    </a:lstStyle>
                    <a:p>
                      <a:pPr marL="0" algn="ctr" defTabSz="914400" rtl="0" eaLnBrk="1" latinLnBrk="0" hangingPunct="1">
                        <a:spcAft>
                          <a:spcPts val="0"/>
                        </a:spcAft>
                      </a:pPr>
                      <a:r>
                        <a:rPr lang="en-GB" sz="1200" b="1" kern="1200" dirty="0">
                          <a:solidFill>
                            <a:schemeClr val="lt1"/>
                          </a:solidFill>
                          <a:latin typeface="+mn-lt"/>
                          <a:ea typeface="+mn-ea"/>
                          <a:cs typeface="+mn-cs"/>
                        </a:rPr>
                        <a:t>Description</a:t>
                      </a: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C85B9"/>
                    </a:solidFill>
                  </a:tcPr>
                </a:tc>
                <a:extLst>
                  <a:ext uri="{0D108BD9-81ED-4DB2-BD59-A6C34878D82A}">
                    <a16:rowId xmlns:a16="http://schemas.microsoft.com/office/drawing/2014/main" val="1577787770"/>
                  </a:ext>
                </a:extLst>
              </a:tr>
              <a:tr h="472868">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Strategy</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algn="ctr" defTabSz="914400" rtl="0" eaLnBrk="1" latinLnBrk="0" hangingPunct="1"/>
                      <a:r>
                        <a:rPr kumimoji="0" lang="en-GB" sz="2400" b="0" i="0" u="none" strike="noStrike" kern="1200" cap="none" spc="0" normalizeH="0" baseline="0" noProof="0" dirty="0">
                          <a:ln>
                            <a:noFill/>
                          </a:ln>
                          <a:solidFill>
                            <a:srgbClr val="FF0000"/>
                          </a:solidFill>
                          <a:effectLst/>
                          <a:uLnTx/>
                          <a:uFillTx/>
                          <a:latin typeface="Lucida Sans Unicode"/>
                          <a:ea typeface="+mn-ea"/>
                          <a:cs typeface="Lucida Sans Unicode"/>
                        </a:rPr>
                        <a:t>◔</a:t>
                      </a:r>
                      <a:endParaRPr lang="en-GB" sz="1400" b="1" kern="1200" dirty="0">
                        <a:solidFill>
                          <a:srgbClr val="FF0000"/>
                        </a:solidFill>
                        <a:latin typeface="+mn-lt"/>
                        <a:ea typeface="+mn-ea"/>
                        <a:cs typeface="+mn-cs"/>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indent="-171450" algn="l" defTabSz="914400" rtl="0" eaLnBrk="1" latinLnBrk="0" hangingPunct="1">
                        <a:buFont typeface="Arial" panose="020B0604020202020204" pitchFamily="34" charset="0"/>
                        <a:buChar char="•"/>
                      </a:pPr>
                      <a:r>
                        <a:rPr lang="en-GB" sz="1000" kern="1200" baseline="0" dirty="0">
                          <a:solidFill>
                            <a:schemeClr val="dk1"/>
                          </a:solidFill>
                          <a:latin typeface="+mn-lt"/>
                          <a:ea typeface="+mn-ea"/>
                          <a:cs typeface="+mn-cs"/>
                        </a:rPr>
                        <a:t>Non-discretionary e</a:t>
                      </a:r>
                      <a:r>
                        <a:rPr lang="en-GB" sz="1000" kern="1200" dirty="0">
                          <a:solidFill>
                            <a:schemeClr val="dk1"/>
                          </a:solidFill>
                          <a:latin typeface="+mn-lt"/>
                          <a:ea typeface="+mn-ea"/>
                          <a:cs typeface="+mn-cs"/>
                        </a:rPr>
                        <a:t>xternally mandated (regulatory) APIs only</a:t>
                      </a:r>
                    </a:p>
                    <a:p>
                      <a:pPr marL="171450" indent="-171450" algn="l" defTabSz="914400" rtl="0" eaLnBrk="1" latinLnBrk="0" hangingPunct="1">
                        <a:buFont typeface="Arial" panose="020B0604020202020204" pitchFamily="34" charset="0"/>
                        <a:buChar char="•"/>
                      </a:pPr>
                      <a:r>
                        <a:rPr lang="en-GB" sz="1000" kern="1200" dirty="0">
                          <a:solidFill>
                            <a:schemeClr val="dk1"/>
                          </a:solidFill>
                          <a:latin typeface="+mn-lt"/>
                          <a:ea typeface="+mn-ea"/>
                          <a:cs typeface="+mn-cs"/>
                        </a:rPr>
                        <a:t>“Strategic” decisions</a:t>
                      </a:r>
                      <a:r>
                        <a:rPr lang="en-GB" sz="1000" kern="1200" baseline="0" dirty="0">
                          <a:solidFill>
                            <a:schemeClr val="dk1"/>
                          </a:solidFill>
                          <a:latin typeface="+mn-lt"/>
                          <a:ea typeface="+mn-ea"/>
                          <a:cs typeface="+mn-cs"/>
                        </a:rPr>
                        <a:t> for specific APIs made at project level</a:t>
                      </a: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extLst>
                  <a:ext uri="{0D108BD9-81ED-4DB2-BD59-A6C34878D82A}">
                    <a16:rowId xmlns:a16="http://schemas.microsoft.com/office/drawing/2014/main" val="2155974158"/>
                  </a:ext>
                </a:extLst>
              </a:tr>
              <a:tr h="472868">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Change</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algn="ctr" defTabSz="914400" rtl="0" eaLnBrk="1" latinLnBrk="0" hangingPunct="1"/>
                      <a:r>
                        <a:rPr kumimoji="0" lang="en-GB" sz="2400" b="0" i="0" u="none" strike="noStrike" kern="1200" cap="none" spc="0" normalizeH="0" baseline="0" noProof="0" dirty="0">
                          <a:ln>
                            <a:noFill/>
                          </a:ln>
                          <a:solidFill>
                            <a:srgbClr val="FF9900"/>
                          </a:solidFill>
                          <a:effectLst/>
                          <a:uLnTx/>
                          <a:uFillTx/>
                          <a:latin typeface="Lucida Sans Unicode"/>
                          <a:ea typeface="+mn-ea"/>
                          <a:cs typeface="Lucida Sans Unicode"/>
                        </a:rPr>
                        <a:t>◐</a:t>
                      </a:r>
                      <a:endParaRPr kumimoji="0" lang="en-GB" sz="2400" b="0" i="0" u="none" strike="noStrike" kern="1200" cap="none" spc="0" normalizeH="0" baseline="0" dirty="0">
                        <a:ln>
                          <a:noFill/>
                        </a:ln>
                        <a:solidFill>
                          <a:srgbClr val="FF9900"/>
                        </a:solidFill>
                        <a:effectLst/>
                        <a:uLnTx/>
                        <a:uFillTx/>
                        <a:latin typeface="Lucida Sans Unicode"/>
                        <a:ea typeface="+mn-ea"/>
                        <a:cs typeface="Lucida Sans Unicode"/>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indent="-171450" algn="l" defTabSz="914400" rtl="0" eaLnBrk="1" latinLnBrk="0" hangingPunct="1">
                        <a:buFont typeface="Arial" panose="020B0604020202020204" pitchFamily="34" charset="0"/>
                        <a:buChar char="•"/>
                      </a:pPr>
                      <a:r>
                        <a:rPr lang="en-GB" sz="1000" kern="1200" dirty="0">
                          <a:solidFill>
                            <a:schemeClr val="dk1"/>
                          </a:solidFill>
                          <a:latin typeface="+mn-lt"/>
                          <a:ea typeface="+mn-ea"/>
                          <a:cs typeface="+mn-cs"/>
                        </a:rPr>
                        <a:t>Tactical processes </a:t>
                      </a:r>
                      <a:r>
                        <a:rPr lang="en-GB" sz="1000" kern="1200" baseline="0" dirty="0">
                          <a:solidFill>
                            <a:schemeClr val="dk1"/>
                          </a:solidFill>
                          <a:latin typeface="+mn-lt"/>
                          <a:ea typeface="+mn-ea"/>
                          <a:cs typeface="+mn-cs"/>
                        </a:rPr>
                        <a:t>for “reference data”, “private data” and “transactional” APIs </a:t>
                      </a:r>
                      <a:r>
                        <a:rPr lang="en-GB" sz="1000" kern="1200" dirty="0">
                          <a:solidFill>
                            <a:schemeClr val="dk1"/>
                          </a:solidFill>
                          <a:latin typeface="+mn-lt"/>
                          <a:ea typeface="+mn-ea"/>
                          <a:cs typeface="+mn-cs"/>
                        </a:rPr>
                        <a:t>managed by project</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extLst>
                  <a:ext uri="{0D108BD9-81ED-4DB2-BD59-A6C34878D82A}">
                    <a16:rowId xmlns:a16="http://schemas.microsoft.com/office/drawing/2014/main" val="2984912628"/>
                  </a:ext>
                </a:extLst>
              </a:tr>
              <a:tr h="472868">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Run</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algn="ctr" defTabSz="914400" rtl="0" eaLnBrk="1" latinLnBrk="0" hangingPunct="1"/>
                      <a:r>
                        <a:rPr kumimoji="0" lang="en-GB" sz="24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lang="en-GB" sz="1400" b="1" kern="1200" dirty="0">
                        <a:solidFill>
                          <a:srgbClr val="00B05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latin typeface="+mn-lt"/>
                          <a:ea typeface="+mn-ea"/>
                          <a:cs typeface="+mn-cs"/>
                        </a:rPr>
                        <a:t>Operation and support of API</a:t>
                      </a:r>
                      <a:r>
                        <a:rPr lang="en-GB" sz="1000" kern="1200" baseline="0" dirty="0">
                          <a:solidFill>
                            <a:schemeClr val="dk1"/>
                          </a:solidFill>
                          <a:latin typeface="+mn-lt"/>
                          <a:ea typeface="+mn-ea"/>
                          <a:cs typeface="+mn-cs"/>
                        </a:rPr>
                        <a:t> Gateway for “reference data”, “private data” and “transactional” APIs </a:t>
                      </a:r>
                      <a:r>
                        <a:rPr lang="en-GB" sz="1000" kern="1200" dirty="0">
                          <a:solidFill>
                            <a:schemeClr val="dk1"/>
                          </a:solidFill>
                          <a:latin typeface="+mn-lt"/>
                          <a:ea typeface="+mn-ea"/>
                          <a:cs typeface="+mn-cs"/>
                        </a:rPr>
                        <a:t>integrated into NBS </a:t>
                      </a:r>
                      <a:r>
                        <a:rPr lang="en-GB" sz="1000" kern="1200" dirty="0" err="1">
                          <a:solidFill>
                            <a:schemeClr val="dk1"/>
                          </a:solidFill>
                          <a:latin typeface="+mn-lt"/>
                          <a:ea typeface="+mn-ea"/>
                          <a:cs typeface="+mn-cs"/>
                        </a:rPr>
                        <a:t>BAU</a:t>
                      </a:r>
                      <a:r>
                        <a:rPr lang="en-GB" sz="1000" kern="1200" dirty="0">
                          <a:solidFill>
                            <a:schemeClr val="dk1"/>
                          </a:solidFill>
                          <a:latin typeface="+mn-lt"/>
                          <a:ea typeface="+mn-ea"/>
                          <a:cs typeface="+mn-cs"/>
                        </a:rPr>
                        <a:t> processes and tooling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latin typeface="+mn-lt"/>
                          <a:ea typeface="+mn-ea"/>
                          <a:cs typeface="+mn-cs"/>
                        </a:rPr>
                        <a:t>Limited integration</a:t>
                      </a:r>
                      <a:r>
                        <a:rPr lang="en-GB" sz="1000" kern="1200" baseline="0" dirty="0">
                          <a:solidFill>
                            <a:schemeClr val="dk1"/>
                          </a:solidFill>
                          <a:latin typeface="+mn-lt"/>
                          <a:ea typeface="+mn-ea"/>
                          <a:cs typeface="+mn-cs"/>
                        </a:rPr>
                        <a:t> with wider channel management processes</a:t>
                      </a: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extLst>
                  <a:ext uri="{0D108BD9-81ED-4DB2-BD59-A6C34878D82A}">
                    <a16:rowId xmlns:a16="http://schemas.microsoft.com/office/drawing/2014/main" val="3206011281"/>
                  </a:ext>
                </a:extLst>
              </a:tr>
              <a:tr h="575842">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i="1" dirty="0"/>
                        <a:t>Cross Cutting Concerns:</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algn="ctr" defTabSz="914400" rtl="0" eaLnBrk="1" latinLnBrk="0" hangingPunct="1"/>
                      <a:endParaRPr lang="en-GB" sz="1400" b="1" kern="1200" dirty="0">
                        <a:solidFill>
                          <a:srgbClr val="00B05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indent="-171450" algn="l" defTabSz="914400" rtl="0" eaLnBrk="1" latinLnBrk="0" hangingPunct="1">
                        <a:buFont typeface="Arial" panose="020B0604020202020204" pitchFamily="34" charset="0"/>
                        <a:buChar char="•"/>
                      </a:pP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extLst>
                  <a:ext uri="{0D108BD9-81ED-4DB2-BD59-A6C34878D82A}">
                    <a16:rowId xmlns:a16="http://schemas.microsoft.com/office/drawing/2014/main" val="3470347102"/>
                  </a:ext>
                </a:extLst>
              </a:tr>
              <a:tr h="472868">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Governance</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FF9900"/>
                          </a:solidFill>
                          <a:effectLst/>
                          <a:uLnTx/>
                          <a:uFillTx/>
                          <a:latin typeface="Lucida Sans Unicode"/>
                          <a:ea typeface="+mn-ea"/>
                          <a:cs typeface="Lucida Sans Unicode"/>
                        </a:rPr>
                        <a:t>◐</a:t>
                      </a:r>
                      <a:endParaRPr lang="en-GB" sz="1400" b="1" kern="1200" dirty="0">
                        <a:solidFill>
                          <a:srgbClr val="00B05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indent="-171450" algn="l" defTabSz="914400" rtl="0" eaLnBrk="1" latinLnBrk="0" hangingPunct="1">
                        <a:buFont typeface="Arial" panose="020B0604020202020204" pitchFamily="34" charset="0"/>
                        <a:buChar char="•"/>
                      </a:pPr>
                      <a:r>
                        <a:rPr lang="en-GB" sz="1000" kern="1200" dirty="0">
                          <a:solidFill>
                            <a:schemeClr val="dk1"/>
                          </a:solidFill>
                          <a:latin typeface="+mn-lt"/>
                          <a:ea typeface="+mn-ea"/>
                          <a:cs typeface="+mn-cs"/>
                        </a:rPr>
                        <a:t>Strategy:</a:t>
                      </a:r>
                      <a:r>
                        <a:rPr lang="en-GB" sz="1000" kern="1200" baseline="0" dirty="0">
                          <a:solidFill>
                            <a:schemeClr val="dk1"/>
                          </a:solidFill>
                          <a:latin typeface="+mn-lt"/>
                          <a:ea typeface="+mn-ea"/>
                          <a:cs typeface="+mn-cs"/>
                        </a:rPr>
                        <a:t> Project level governance for e</a:t>
                      </a:r>
                      <a:r>
                        <a:rPr lang="en-GB" sz="1000" kern="1200" dirty="0">
                          <a:solidFill>
                            <a:schemeClr val="dk1"/>
                          </a:solidFill>
                          <a:latin typeface="+mn-lt"/>
                          <a:ea typeface="+mn-ea"/>
                          <a:cs typeface="+mn-cs"/>
                        </a:rPr>
                        <a:t>xternally mandated (regulatory) APIs only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latin typeface="+mn-lt"/>
                          <a:ea typeface="+mn-ea"/>
                          <a:cs typeface="+mn-cs"/>
                        </a:rPr>
                        <a:t>Change</a:t>
                      </a:r>
                      <a:r>
                        <a:rPr lang="en-GB" sz="1000" kern="1200" baseline="0" dirty="0">
                          <a:solidFill>
                            <a:schemeClr val="dk1"/>
                          </a:solidFill>
                          <a:latin typeface="+mn-lt"/>
                          <a:ea typeface="+mn-ea"/>
                          <a:cs typeface="+mn-cs"/>
                        </a:rPr>
                        <a:t> / Run</a:t>
                      </a:r>
                      <a:r>
                        <a:rPr lang="en-GB" sz="1000" kern="1200" dirty="0">
                          <a:solidFill>
                            <a:schemeClr val="dk1"/>
                          </a:solidFill>
                          <a:latin typeface="+mn-lt"/>
                          <a:ea typeface="+mn-ea"/>
                          <a:cs typeface="+mn-cs"/>
                        </a:rPr>
                        <a:t>: Tactical processes </a:t>
                      </a:r>
                      <a:r>
                        <a:rPr lang="en-GB" sz="1000" kern="1200" baseline="0" dirty="0">
                          <a:solidFill>
                            <a:schemeClr val="dk1"/>
                          </a:solidFill>
                          <a:latin typeface="+mn-lt"/>
                          <a:ea typeface="+mn-ea"/>
                          <a:cs typeface="+mn-cs"/>
                        </a:rPr>
                        <a:t>for “reference data”, “private data” and “transactional” APIs </a:t>
                      </a:r>
                      <a:r>
                        <a:rPr lang="en-GB" sz="1000" kern="1200" dirty="0">
                          <a:solidFill>
                            <a:schemeClr val="dk1"/>
                          </a:solidFill>
                          <a:latin typeface="+mn-lt"/>
                          <a:ea typeface="+mn-ea"/>
                          <a:cs typeface="+mn-cs"/>
                        </a:rPr>
                        <a:t>managed by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baseline="0" dirty="0">
                          <a:solidFill>
                            <a:schemeClr val="dk1"/>
                          </a:solidFill>
                          <a:latin typeface="+mn-lt"/>
                          <a:ea typeface="+mn-ea"/>
                          <a:cs typeface="+mn-cs"/>
                        </a:rPr>
                        <a:t>Manual integration to NBS processes</a:t>
                      </a: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extLst>
                  <a:ext uri="{0D108BD9-81ED-4DB2-BD59-A6C34878D82A}">
                    <a16:rowId xmlns:a16="http://schemas.microsoft.com/office/drawing/2014/main" val="4141393381"/>
                  </a:ext>
                </a:extLst>
              </a:tr>
              <a:tr h="472868">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Security</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lang="en-GB" sz="1400" b="1" kern="1200" dirty="0">
                        <a:solidFill>
                          <a:srgbClr val="00B05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indent="-171450" algn="l" defTabSz="914400" rtl="0" eaLnBrk="1" latinLnBrk="0" hangingPunct="1">
                        <a:buFont typeface="Arial" panose="020B0604020202020204" pitchFamily="34" charset="0"/>
                        <a:buChar char="•"/>
                      </a:pPr>
                      <a:r>
                        <a:rPr lang="en-GB" sz="1000" kern="1200" dirty="0">
                          <a:solidFill>
                            <a:schemeClr val="dk1"/>
                          </a:solidFill>
                          <a:latin typeface="+mn-lt"/>
                          <a:ea typeface="+mn-ea"/>
                          <a:cs typeface="+mn-cs"/>
                        </a:rPr>
                        <a:t>Support for APIs exposing public data hosted </a:t>
                      </a:r>
                      <a:r>
                        <a:rPr lang="en-GB" sz="1000" kern="1200" baseline="0" dirty="0">
                          <a:solidFill>
                            <a:schemeClr val="dk1"/>
                          </a:solidFill>
                          <a:latin typeface="+mn-lt"/>
                          <a:ea typeface="+mn-ea"/>
                          <a:cs typeface="+mn-cs"/>
                        </a:rPr>
                        <a:t>in cloud or in house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latin typeface="+mn-lt"/>
                          <a:ea typeface="+mn-ea"/>
                          <a:cs typeface="+mn-cs"/>
                        </a:rPr>
                        <a:t>Support for APIs exposing sensitive member data and transactional APIs</a:t>
                      </a:r>
                      <a:r>
                        <a:rPr lang="en-GB" sz="1000" kern="1200" baseline="0" dirty="0">
                          <a:solidFill>
                            <a:schemeClr val="dk1"/>
                          </a:solidFill>
                          <a:latin typeface="+mn-lt"/>
                          <a:ea typeface="+mn-ea"/>
                          <a:cs typeface="+mn-cs"/>
                        </a:rPr>
                        <a:t> </a:t>
                      </a:r>
                      <a:r>
                        <a:rPr lang="en-GB" sz="1000" kern="1200" dirty="0">
                          <a:solidFill>
                            <a:schemeClr val="dk1"/>
                          </a:solidFill>
                          <a:latin typeface="+mn-lt"/>
                          <a:ea typeface="+mn-ea"/>
                          <a:cs typeface="+mn-cs"/>
                        </a:rPr>
                        <a:t>hosted in house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baseline="0" dirty="0">
                          <a:solidFill>
                            <a:schemeClr val="dk1"/>
                          </a:solidFill>
                          <a:latin typeface="+mn-lt"/>
                          <a:ea typeface="+mn-ea"/>
                          <a:cs typeface="+mn-cs"/>
                        </a:rPr>
                        <a:t>Integration with NBS </a:t>
                      </a:r>
                      <a:r>
                        <a:rPr lang="en-GB" sz="1000" kern="1200" baseline="0" dirty="0" err="1">
                          <a:solidFill>
                            <a:schemeClr val="dk1"/>
                          </a:solidFill>
                          <a:latin typeface="+mn-lt"/>
                          <a:ea typeface="+mn-ea"/>
                          <a:cs typeface="+mn-cs"/>
                        </a:rPr>
                        <a:t>BAU</a:t>
                      </a:r>
                      <a:r>
                        <a:rPr lang="en-GB" sz="1000" kern="1200" baseline="0" dirty="0">
                          <a:solidFill>
                            <a:schemeClr val="dk1"/>
                          </a:solidFill>
                          <a:latin typeface="+mn-lt"/>
                          <a:ea typeface="+mn-ea"/>
                          <a:cs typeface="+mn-cs"/>
                        </a:rPr>
                        <a:t> processes and tooling</a:t>
                      </a: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extLst>
                  <a:ext uri="{0D108BD9-81ED-4DB2-BD59-A6C34878D82A}">
                    <a16:rowId xmlns:a16="http://schemas.microsoft.com/office/drawing/2014/main" val="899068253"/>
                  </a:ext>
                </a:extLst>
              </a:tr>
              <a:tr h="472868">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3rd Party Management</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lang="en-GB" sz="1400" b="1" kern="1200" dirty="0">
                        <a:solidFill>
                          <a:srgbClr val="00B05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indent="-171450" algn="l" defTabSz="914400" rtl="0" eaLnBrk="1" latinLnBrk="0" hangingPunct="1">
                        <a:buFont typeface="Arial" panose="020B0604020202020204" pitchFamily="34" charset="0"/>
                        <a:buChar char="•"/>
                      </a:pPr>
                      <a:r>
                        <a:rPr lang="en-GB" sz="1000" kern="1200" dirty="0">
                          <a:solidFill>
                            <a:schemeClr val="dk1"/>
                          </a:solidFill>
                          <a:latin typeface="+mn-lt"/>
                          <a:ea typeface="+mn-ea"/>
                          <a:cs typeface="+mn-cs"/>
                        </a:rPr>
                        <a:t>Processes</a:t>
                      </a:r>
                      <a:r>
                        <a:rPr lang="en-GB" sz="1000" kern="1200" baseline="0" dirty="0">
                          <a:solidFill>
                            <a:schemeClr val="dk1"/>
                          </a:solidFill>
                          <a:latin typeface="+mn-lt"/>
                          <a:ea typeface="+mn-ea"/>
                          <a:cs typeface="+mn-cs"/>
                        </a:rPr>
                        <a:t> in place for CMA and PSD2 3rd parties</a:t>
                      </a: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extLst>
                  <a:ext uri="{0D108BD9-81ED-4DB2-BD59-A6C34878D82A}">
                    <a16:rowId xmlns:a16="http://schemas.microsoft.com/office/drawing/2014/main" val="2631317228"/>
                  </a:ext>
                </a:extLst>
              </a:tr>
              <a:tr h="472868">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Monetisation</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FF0000"/>
                          </a:solidFill>
                          <a:effectLst/>
                          <a:uLnTx/>
                          <a:uFillTx/>
                          <a:latin typeface="Lucida Sans Unicode"/>
                          <a:ea typeface="+mn-ea"/>
                          <a:cs typeface="Lucida Sans Unicode"/>
                        </a:rPr>
                        <a:t>○</a:t>
                      </a:r>
                      <a:endParaRPr lang="en-GB" sz="1400" b="1" kern="1200" dirty="0">
                        <a:solidFill>
                          <a:srgbClr val="FF000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indent="-171450" algn="l" defTabSz="914400" rtl="0" eaLnBrk="1" latinLnBrk="0" hangingPunct="1">
                        <a:buFont typeface="Arial" panose="020B0604020202020204" pitchFamily="34" charset="0"/>
                        <a:buChar char="•"/>
                      </a:pPr>
                      <a:r>
                        <a:rPr lang="en-GB" sz="1000" kern="1200" dirty="0">
                          <a:solidFill>
                            <a:schemeClr val="dk1"/>
                          </a:solidFill>
                          <a:latin typeface="+mn-lt"/>
                          <a:ea typeface="+mn-ea"/>
                          <a:cs typeface="+mn-cs"/>
                        </a:rPr>
                        <a:t>None</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extLst>
                  <a:ext uri="{0D108BD9-81ED-4DB2-BD59-A6C34878D82A}">
                    <a16:rowId xmlns:a16="http://schemas.microsoft.com/office/drawing/2014/main" val="1831079619"/>
                  </a:ext>
                </a:extLst>
              </a:tr>
            </a:tbl>
          </a:graphicData>
        </a:graphic>
      </p:graphicFrame>
    </p:spTree>
    <p:extLst>
      <p:ext uri="{BB962C8B-B14F-4D97-AF65-F5344CB8AC3E}">
        <p14:creationId xmlns:p14="http://schemas.microsoft.com/office/powerpoint/2010/main" val="2308459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614268" y="6294923"/>
            <a:ext cx="484460" cy="608632"/>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01AEDE6-3158-4034-9CD4-34B4200A9764}" type="slidenum">
              <a:rPr kumimoji="0" lang="en-GB" b="0" i="0" u="none" strike="noStrike" kern="0" cap="none" spc="0" normalizeH="0" baseline="0" noProof="0" smtClean="0">
                <a:ln>
                  <a:noFill/>
                </a:ln>
                <a:solidFill>
                  <a:srgbClr val="004A8F"/>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GB" b="0" i="0" u="none" strike="noStrike" kern="0" cap="none" spc="0" normalizeH="0" baseline="0" noProof="0" dirty="0">
              <a:ln>
                <a:noFill/>
              </a:ln>
              <a:solidFill>
                <a:srgbClr val="004A8F"/>
              </a:solidFill>
              <a:effectLst/>
              <a:uLnTx/>
              <a:uFillTx/>
            </a:endParaRPr>
          </a:p>
        </p:txBody>
      </p:sp>
      <p:sp>
        <p:nvSpPr>
          <p:cNvPr id="3" name="Title 2"/>
          <p:cNvSpPr>
            <a:spLocks noGrp="1"/>
          </p:cNvSpPr>
          <p:nvPr>
            <p:ph type="title"/>
          </p:nvPr>
        </p:nvSpPr>
        <p:spPr/>
        <p:txBody>
          <a:bodyPr/>
          <a:lstStyle/>
          <a:p>
            <a:r>
              <a:rPr lang="en-GB" sz="1800" dirty="0"/>
              <a:t>Operating Model Capabilities</a:t>
            </a:r>
          </a:p>
        </p:txBody>
      </p:sp>
      <p:graphicFrame>
        <p:nvGraphicFramePr>
          <p:cNvPr id="7" name="Table 6"/>
          <p:cNvGraphicFramePr>
            <a:graphicFrameLocks noGrp="1"/>
          </p:cNvGraphicFramePr>
          <p:nvPr>
            <p:extLst>
              <p:ext uri="{D42A27DB-BD31-4B8C-83A1-F6EECF244321}">
                <p14:modId xmlns:p14="http://schemas.microsoft.com/office/powerpoint/2010/main" val="1201714433"/>
              </p:ext>
            </p:extLst>
          </p:nvPr>
        </p:nvGraphicFramePr>
        <p:xfrm>
          <a:off x="609598" y="1756859"/>
          <a:ext cx="11118576" cy="4538066"/>
        </p:xfrm>
        <a:graphic>
          <a:graphicData uri="http://schemas.openxmlformats.org/drawingml/2006/table">
            <a:tbl>
              <a:tblPr firstRow="1" bandRow="1"/>
              <a:tblGrid>
                <a:gridCol w="2779644">
                  <a:extLst>
                    <a:ext uri="{9D8B030D-6E8A-4147-A177-3AD203B41FA5}">
                      <a16:colId xmlns:a16="http://schemas.microsoft.com/office/drawing/2014/main" val="1679893623"/>
                    </a:ext>
                  </a:extLst>
                </a:gridCol>
                <a:gridCol w="2779644">
                  <a:extLst>
                    <a:ext uri="{9D8B030D-6E8A-4147-A177-3AD203B41FA5}">
                      <a16:colId xmlns:a16="http://schemas.microsoft.com/office/drawing/2014/main" val="909279643"/>
                    </a:ext>
                  </a:extLst>
                </a:gridCol>
                <a:gridCol w="2779644">
                  <a:extLst>
                    <a:ext uri="{9D8B030D-6E8A-4147-A177-3AD203B41FA5}">
                      <a16:colId xmlns:a16="http://schemas.microsoft.com/office/drawing/2014/main" val="2170526121"/>
                    </a:ext>
                  </a:extLst>
                </a:gridCol>
                <a:gridCol w="2779644">
                  <a:extLst>
                    <a:ext uri="{9D8B030D-6E8A-4147-A177-3AD203B41FA5}">
                      <a16:colId xmlns:a16="http://schemas.microsoft.com/office/drawing/2014/main" val="1980911585"/>
                    </a:ext>
                  </a:extLst>
                </a:gridCol>
              </a:tblGrid>
              <a:tr h="458906">
                <a:tc>
                  <a:txBody>
                    <a:bodyPr/>
                    <a:lstStyle>
                      <a:lvl1pPr marL="0" algn="l" defTabSz="457030" rtl="0" eaLnBrk="1" latinLnBrk="0" hangingPunct="1">
                        <a:defRPr sz="1800" b="1" kern="1200">
                          <a:solidFill>
                            <a:schemeClr val="lt1"/>
                          </a:solidFill>
                          <a:latin typeface="Arial"/>
                        </a:defRPr>
                      </a:lvl1pPr>
                      <a:lvl2pPr marL="457030" algn="l" defTabSz="457030" rtl="0" eaLnBrk="1" latinLnBrk="0" hangingPunct="1">
                        <a:defRPr sz="1800" b="1" kern="1200">
                          <a:solidFill>
                            <a:schemeClr val="lt1"/>
                          </a:solidFill>
                          <a:latin typeface="Arial"/>
                        </a:defRPr>
                      </a:lvl2pPr>
                      <a:lvl3pPr marL="914061" algn="l" defTabSz="457030" rtl="0" eaLnBrk="1" latinLnBrk="0" hangingPunct="1">
                        <a:defRPr sz="1800" b="1" kern="1200">
                          <a:solidFill>
                            <a:schemeClr val="lt1"/>
                          </a:solidFill>
                          <a:latin typeface="Arial"/>
                        </a:defRPr>
                      </a:lvl3pPr>
                      <a:lvl4pPr marL="1371093" algn="l" defTabSz="457030" rtl="0" eaLnBrk="1" latinLnBrk="0" hangingPunct="1">
                        <a:defRPr sz="1800" b="1" kern="1200">
                          <a:solidFill>
                            <a:schemeClr val="lt1"/>
                          </a:solidFill>
                          <a:latin typeface="Arial"/>
                        </a:defRPr>
                      </a:lvl4pPr>
                      <a:lvl5pPr marL="1828123" algn="l" defTabSz="457030" rtl="0" eaLnBrk="1" latinLnBrk="0" hangingPunct="1">
                        <a:defRPr sz="1800" b="1" kern="1200">
                          <a:solidFill>
                            <a:schemeClr val="lt1"/>
                          </a:solidFill>
                          <a:latin typeface="Arial"/>
                        </a:defRPr>
                      </a:lvl5pPr>
                      <a:lvl6pPr marL="2285154" algn="l" defTabSz="457030" rtl="0" eaLnBrk="1" latinLnBrk="0" hangingPunct="1">
                        <a:defRPr sz="1800" b="1" kern="1200">
                          <a:solidFill>
                            <a:schemeClr val="lt1"/>
                          </a:solidFill>
                          <a:latin typeface="Arial"/>
                        </a:defRPr>
                      </a:lvl6pPr>
                      <a:lvl7pPr marL="2742185" algn="l" defTabSz="457030" rtl="0" eaLnBrk="1" latinLnBrk="0" hangingPunct="1">
                        <a:defRPr sz="1800" b="1" kern="1200">
                          <a:solidFill>
                            <a:schemeClr val="lt1"/>
                          </a:solidFill>
                          <a:latin typeface="Arial"/>
                        </a:defRPr>
                      </a:lvl7pPr>
                      <a:lvl8pPr marL="3199216" algn="l" defTabSz="457030" rtl="0" eaLnBrk="1" latinLnBrk="0" hangingPunct="1">
                        <a:defRPr sz="1800" b="1" kern="1200">
                          <a:solidFill>
                            <a:schemeClr val="lt1"/>
                          </a:solidFill>
                          <a:latin typeface="Arial"/>
                        </a:defRPr>
                      </a:lvl8pPr>
                      <a:lvl9pPr marL="3656247" algn="l" defTabSz="457030" rtl="0" eaLnBrk="1" latinLnBrk="0" hangingPunct="1">
                        <a:defRPr sz="1800" b="1" kern="1200">
                          <a:solidFill>
                            <a:schemeClr val="lt1"/>
                          </a:solidFill>
                          <a:latin typeface="Arial"/>
                        </a:defRPr>
                      </a:lvl9pPr>
                    </a:lstStyle>
                    <a:p>
                      <a:endParaRPr lang="en-GB" sz="1200" dirty="0">
                        <a:latin typeface="+mj-lt"/>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C85B9"/>
                    </a:solidFill>
                  </a:tcPr>
                </a:tc>
                <a:tc>
                  <a:txBody>
                    <a:bodyPr/>
                    <a:lstStyle>
                      <a:lvl1pPr marL="0" algn="l" defTabSz="457030" rtl="0" eaLnBrk="1" latinLnBrk="0" hangingPunct="1">
                        <a:defRPr sz="1800" b="1" kern="1200">
                          <a:solidFill>
                            <a:schemeClr val="lt1"/>
                          </a:solidFill>
                          <a:latin typeface="Arial"/>
                        </a:defRPr>
                      </a:lvl1pPr>
                      <a:lvl2pPr marL="457030" algn="l" defTabSz="457030" rtl="0" eaLnBrk="1" latinLnBrk="0" hangingPunct="1">
                        <a:defRPr sz="1800" b="1" kern="1200">
                          <a:solidFill>
                            <a:schemeClr val="lt1"/>
                          </a:solidFill>
                          <a:latin typeface="Arial"/>
                        </a:defRPr>
                      </a:lvl2pPr>
                      <a:lvl3pPr marL="914061" algn="l" defTabSz="457030" rtl="0" eaLnBrk="1" latinLnBrk="0" hangingPunct="1">
                        <a:defRPr sz="1800" b="1" kern="1200">
                          <a:solidFill>
                            <a:schemeClr val="lt1"/>
                          </a:solidFill>
                          <a:latin typeface="Arial"/>
                        </a:defRPr>
                      </a:lvl3pPr>
                      <a:lvl4pPr marL="1371093" algn="l" defTabSz="457030" rtl="0" eaLnBrk="1" latinLnBrk="0" hangingPunct="1">
                        <a:defRPr sz="1800" b="1" kern="1200">
                          <a:solidFill>
                            <a:schemeClr val="lt1"/>
                          </a:solidFill>
                          <a:latin typeface="Arial"/>
                        </a:defRPr>
                      </a:lvl4pPr>
                      <a:lvl5pPr marL="1828123" algn="l" defTabSz="457030" rtl="0" eaLnBrk="1" latinLnBrk="0" hangingPunct="1">
                        <a:defRPr sz="1800" b="1" kern="1200">
                          <a:solidFill>
                            <a:schemeClr val="lt1"/>
                          </a:solidFill>
                          <a:latin typeface="Arial"/>
                        </a:defRPr>
                      </a:lvl5pPr>
                      <a:lvl6pPr marL="2285154" algn="l" defTabSz="457030" rtl="0" eaLnBrk="1" latinLnBrk="0" hangingPunct="1">
                        <a:defRPr sz="1800" b="1" kern="1200">
                          <a:solidFill>
                            <a:schemeClr val="lt1"/>
                          </a:solidFill>
                          <a:latin typeface="Arial"/>
                        </a:defRPr>
                      </a:lvl6pPr>
                      <a:lvl7pPr marL="2742185" algn="l" defTabSz="457030" rtl="0" eaLnBrk="1" latinLnBrk="0" hangingPunct="1">
                        <a:defRPr sz="1800" b="1" kern="1200">
                          <a:solidFill>
                            <a:schemeClr val="lt1"/>
                          </a:solidFill>
                          <a:latin typeface="Arial"/>
                        </a:defRPr>
                      </a:lvl7pPr>
                      <a:lvl8pPr marL="3199216" algn="l" defTabSz="457030" rtl="0" eaLnBrk="1" latinLnBrk="0" hangingPunct="1">
                        <a:defRPr sz="1800" b="1" kern="1200">
                          <a:solidFill>
                            <a:schemeClr val="lt1"/>
                          </a:solidFill>
                          <a:latin typeface="Arial"/>
                        </a:defRPr>
                      </a:lvl8pPr>
                      <a:lvl9pPr marL="3656247" algn="l" defTabSz="457030" rtl="0" eaLnBrk="1" latinLnBrk="0" hangingPunct="1">
                        <a:defRPr sz="1800" b="1" kern="1200">
                          <a:solidFill>
                            <a:schemeClr val="lt1"/>
                          </a:solidFill>
                          <a:latin typeface="Arial"/>
                        </a:defRPr>
                      </a:lvl9pPr>
                    </a:lstStyle>
                    <a:p>
                      <a:pPr algn="ctr"/>
                      <a:r>
                        <a:rPr lang="en-GB" sz="1200" dirty="0">
                          <a:latin typeface="+mj-lt"/>
                        </a:rPr>
                        <a:t>PLAN</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C85B9"/>
                    </a:solidFill>
                  </a:tcPr>
                </a:tc>
                <a:tc>
                  <a:txBody>
                    <a:bodyPr/>
                    <a:lstStyle>
                      <a:lvl1pPr marL="0" algn="l" defTabSz="457030" rtl="0" eaLnBrk="1" latinLnBrk="0" hangingPunct="1">
                        <a:defRPr sz="1800" b="1" kern="1200">
                          <a:solidFill>
                            <a:schemeClr val="lt1"/>
                          </a:solidFill>
                          <a:latin typeface="Arial"/>
                        </a:defRPr>
                      </a:lvl1pPr>
                      <a:lvl2pPr marL="457030" algn="l" defTabSz="457030" rtl="0" eaLnBrk="1" latinLnBrk="0" hangingPunct="1">
                        <a:defRPr sz="1800" b="1" kern="1200">
                          <a:solidFill>
                            <a:schemeClr val="lt1"/>
                          </a:solidFill>
                          <a:latin typeface="Arial"/>
                        </a:defRPr>
                      </a:lvl2pPr>
                      <a:lvl3pPr marL="914061" algn="l" defTabSz="457030" rtl="0" eaLnBrk="1" latinLnBrk="0" hangingPunct="1">
                        <a:defRPr sz="1800" b="1" kern="1200">
                          <a:solidFill>
                            <a:schemeClr val="lt1"/>
                          </a:solidFill>
                          <a:latin typeface="Arial"/>
                        </a:defRPr>
                      </a:lvl3pPr>
                      <a:lvl4pPr marL="1371093" algn="l" defTabSz="457030" rtl="0" eaLnBrk="1" latinLnBrk="0" hangingPunct="1">
                        <a:defRPr sz="1800" b="1" kern="1200">
                          <a:solidFill>
                            <a:schemeClr val="lt1"/>
                          </a:solidFill>
                          <a:latin typeface="Arial"/>
                        </a:defRPr>
                      </a:lvl4pPr>
                      <a:lvl5pPr marL="1828123" algn="l" defTabSz="457030" rtl="0" eaLnBrk="1" latinLnBrk="0" hangingPunct="1">
                        <a:defRPr sz="1800" b="1" kern="1200">
                          <a:solidFill>
                            <a:schemeClr val="lt1"/>
                          </a:solidFill>
                          <a:latin typeface="Arial"/>
                        </a:defRPr>
                      </a:lvl5pPr>
                      <a:lvl6pPr marL="2285154" algn="l" defTabSz="457030" rtl="0" eaLnBrk="1" latinLnBrk="0" hangingPunct="1">
                        <a:defRPr sz="1800" b="1" kern="1200">
                          <a:solidFill>
                            <a:schemeClr val="lt1"/>
                          </a:solidFill>
                          <a:latin typeface="Arial"/>
                        </a:defRPr>
                      </a:lvl6pPr>
                      <a:lvl7pPr marL="2742185" algn="l" defTabSz="457030" rtl="0" eaLnBrk="1" latinLnBrk="0" hangingPunct="1">
                        <a:defRPr sz="1800" b="1" kern="1200">
                          <a:solidFill>
                            <a:schemeClr val="lt1"/>
                          </a:solidFill>
                          <a:latin typeface="Arial"/>
                        </a:defRPr>
                      </a:lvl7pPr>
                      <a:lvl8pPr marL="3199216" algn="l" defTabSz="457030" rtl="0" eaLnBrk="1" latinLnBrk="0" hangingPunct="1">
                        <a:defRPr sz="1800" b="1" kern="1200">
                          <a:solidFill>
                            <a:schemeClr val="lt1"/>
                          </a:solidFill>
                          <a:latin typeface="Arial"/>
                        </a:defRPr>
                      </a:lvl8pPr>
                      <a:lvl9pPr marL="3656247" algn="l" defTabSz="457030" rtl="0" eaLnBrk="1" latinLnBrk="0" hangingPunct="1">
                        <a:defRPr sz="1800" b="1" kern="1200">
                          <a:solidFill>
                            <a:schemeClr val="lt1"/>
                          </a:solidFill>
                          <a:latin typeface="Arial"/>
                        </a:defRPr>
                      </a:lvl9pPr>
                    </a:lstStyle>
                    <a:p>
                      <a:pPr algn="ctr"/>
                      <a:r>
                        <a:rPr lang="en-GB" sz="1200" dirty="0">
                          <a:latin typeface="+mj-lt"/>
                        </a:rPr>
                        <a:t>BUILD</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C85B9"/>
                    </a:solidFill>
                  </a:tcPr>
                </a:tc>
                <a:tc>
                  <a:txBody>
                    <a:bodyPr/>
                    <a:lstStyle>
                      <a:lvl1pPr marL="0" algn="l" defTabSz="457030" rtl="0" eaLnBrk="1" latinLnBrk="0" hangingPunct="1">
                        <a:defRPr sz="1800" b="1" kern="1200">
                          <a:solidFill>
                            <a:schemeClr val="lt1"/>
                          </a:solidFill>
                          <a:latin typeface="Arial"/>
                        </a:defRPr>
                      </a:lvl1pPr>
                      <a:lvl2pPr marL="457030" algn="l" defTabSz="457030" rtl="0" eaLnBrk="1" latinLnBrk="0" hangingPunct="1">
                        <a:defRPr sz="1800" b="1" kern="1200">
                          <a:solidFill>
                            <a:schemeClr val="lt1"/>
                          </a:solidFill>
                          <a:latin typeface="Arial"/>
                        </a:defRPr>
                      </a:lvl2pPr>
                      <a:lvl3pPr marL="914061" algn="l" defTabSz="457030" rtl="0" eaLnBrk="1" latinLnBrk="0" hangingPunct="1">
                        <a:defRPr sz="1800" b="1" kern="1200">
                          <a:solidFill>
                            <a:schemeClr val="lt1"/>
                          </a:solidFill>
                          <a:latin typeface="Arial"/>
                        </a:defRPr>
                      </a:lvl3pPr>
                      <a:lvl4pPr marL="1371093" algn="l" defTabSz="457030" rtl="0" eaLnBrk="1" latinLnBrk="0" hangingPunct="1">
                        <a:defRPr sz="1800" b="1" kern="1200">
                          <a:solidFill>
                            <a:schemeClr val="lt1"/>
                          </a:solidFill>
                          <a:latin typeface="Arial"/>
                        </a:defRPr>
                      </a:lvl4pPr>
                      <a:lvl5pPr marL="1828123" algn="l" defTabSz="457030" rtl="0" eaLnBrk="1" latinLnBrk="0" hangingPunct="1">
                        <a:defRPr sz="1800" b="1" kern="1200">
                          <a:solidFill>
                            <a:schemeClr val="lt1"/>
                          </a:solidFill>
                          <a:latin typeface="Arial"/>
                        </a:defRPr>
                      </a:lvl5pPr>
                      <a:lvl6pPr marL="2285154" algn="l" defTabSz="457030" rtl="0" eaLnBrk="1" latinLnBrk="0" hangingPunct="1">
                        <a:defRPr sz="1800" b="1" kern="1200">
                          <a:solidFill>
                            <a:schemeClr val="lt1"/>
                          </a:solidFill>
                          <a:latin typeface="Arial"/>
                        </a:defRPr>
                      </a:lvl6pPr>
                      <a:lvl7pPr marL="2742185" algn="l" defTabSz="457030" rtl="0" eaLnBrk="1" latinLnBrk="0" hangingPunct="1">
                        <a:defRPr sz="1800" b="1" kern="1200">
                          <a:solidFill>
                            <a:schemeClr val="lt1"/>
                          </a:solidFill>
                          <a:latin typeface="Arial"/>
                        </a:defRPr>
                      </a:lvl7pPr>
                      <a:lvl8pPr marL="3199216" algn="l" defTabSz="457030" rtl="0" eaLnBrk="1" latinLnBrk="0" hangingPunct="1">
                        <a:defRPr sz="1800" b="1" kern="1200">
                          <a:solidFill>
                            <a:schemeClr val="lt1"/>
                          </a:solidFill>
                          <a:latin typeface="Arial"/>
                        </a:defRPr>
                      </a:lvl8pPr>
                      <a:lvl9pPr marL="3656247" algn="l" defTabSz="457030" rtl="0" eaLnBrk="1" latinLnBrk="0" hangingPunct="1">
                        <a:defRPr sz="1800" b="1" kern="1200">
                          <a:solidFill>
                            <a:schemeClr val="lt1"/>
                          </a:solidFill>
                          <a:latin typeface="Arial"/>
                        </a:defRPr>
                      </a:lvl9pPr>
                    </a:lstStyle>
                    <a:p>
                      <a:pPr algn="ctr"/>
                      <a:r>
                        <a:rPr lang="en-GB" sz="1200" dirty="0">
                          <a:latin typeface="+mj-lt"/>
                        </a:rPr>
                        <a:t>RUN</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C85B9"/>
                    </a:solidFill>
                  </a:tcPr>
                </a:tc>
                <a:extLst>
                  <a:ext uri="{0D108BD9-81ED-4DB2-BD59-A6C34878D82A}">
                    <a16:rowId xmlns:a16="http://schemas.microsoft.com/office/drawing/2014/main" val="1577787770"/>
                  </a:ext>
                </a:extLst>
              </a:tr>
              <a:tr h="509895">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latin typeface="+mj-lt"/>
                        </a:rPr>
                        <a:t>Strategy</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algn="ctr" defTabSz="914400" rtl="0" eaLnBrk="1" latinLnBrk="0" hangingPunct="1"/>
                      <a:r>
                        <a:rPr lang="en-GB" sz="1400" b="1" kern="1200" dirty="0">
                          <a:solidFill>
                            <a:schemeClr val="dk1"/>
                          </a:solidFill>
                          <a:latin typeface="+mj-lt"/>
                          <a:ea typeface="+mn-ea"/>
                          <a:cs typeface="+mn-cs"/>
                          <a:sym typeface="Wingdings" panose="05000000000000000000" pitchFamily="2" charset="2"/>
                        </a:rPr>
                        <a:t></a:t>
                      </a:r>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algn="ctr" defTabSz="914400" rtl="0" eaLnBrk="1" latinLnBrk="0" hangingPunct="1"/>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algn="ctr" defTabSz="914400" rtl="0" eaLnBrk="1" latinLnBrk="0" hangingPunct="1"/>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extLst>
                  <a:ext uri="{0D108BD9-81ED-4DB2-BD59-A6C34878D82A}">
                    <a16:rowId xmlns:a16="http://schemas.microsoft.com/office/drawing/2014/main" val="2155974158"/>
                  </a:ext>
                </a:extLst>
              </a:tr>
              <a:tr h="509895">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latin typeface="+mj-lt"/>
                        </a:rPr>
                        <a:t>Change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algn="ctr" defTabSz="914400" rtl="0" eaLnBrk="1" latinLnBrk="0" hangingPunct="1"/>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kern="1200" dirty="0">
                          <a:solidFill>
                            <a:schemeClr val="dk1"/>
                          </a:solidFill>
                          <a:latin typeface="+mj-lt"/>
                          <a:ea typeface="+mn-ea"/>
                          <a:cs typeface="+mn-cs"/>
                          <a:sym typeface="Wingdings" panose="05000000000000000000" pitchFamily="2" charset="2"/>
                        </a:rPr>
                        <a:t></a:t>
                      </a:r>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algn="ctr" defTabSz="914400" rtl="0" eaLnBrk="1" latinLnBrk="0" hangingPunct="1"/>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extLst>
                  <a:ext uri="{0D108BD9-81ED-4DB2-BD59-A6C34878D82A}">
                    <a16:rowId xmlns:a16="http://schemas.microsoft.com/office/drawing/2014/main" val="2984912628"/>
                  </a:ext>
                </a:extLst>
              </a:tr>
              <a:tr h="509895">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latin typeface="+mj-lt"/>
                        </a:rPr>
                        <a:t>Run</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algn="ctr" defTabSz="914400" rtl="0" eaLnBrk="1" latinLnBrk="0" hangingPunct="1"/>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algn="ctr" defTabSz="914400" rtl="0" eaLnBrk="1" latinLnBrk="0" hangingPunct="1"/>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kern="1200" dirty="0">
                          <a:solidFill>
                            <a:schemeClr val="dk1"/>
                          </a:solidFill>
                          <a:latin typeface="+mj-lt"/>
                          <a:ea typeface="+mn-ea"/>
                          <a:cs typeface="+mn-cs"/>
                          <a:sym typeface="Wingdings" panose="05000000000000000000" pitchFamily="2" charset="2"/>
                        </a:rPr>
                        <a:t></a:t>
                      </a:r>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extLst>
                  <a:ext uri="{0D108BD9-81ED-4DB2-BD59-A6C34878D82A}">
                    <a16:rowId xmlns:a16="http://schemas.microsoft.com/office/drawing/2014/main" val="3206011281"/>
                  </a:ext>
                </a:extLst>
              </a:tr>
              <a:tr h="509895">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i="1" dirty="0">
                          <a:latin typeface="+mj-lt"/>
                        </a:rPr>
                        <a:t>Cross Cutting Concerns: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algn="ctr" defTabSz="914400" rtl="0" eaLnBrk="1" latinLnBrk="0" hangingPunct="1"/>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algn="ctr" defTabSz="914400" rtl="0" eaLnBrk="1" latinLnBrk="0" hangingPunct="1"/>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extLst>
                  <a:ext uri="{0D108BD9-81ED-4DB2-BD59-A6C34878D82A}">
                    <a16:rowId xmlns:a16="http://schemas.microsoft.com/office/drawing/2014/main" val="3470347102"/>
                  </a:ext>
                </a:extLst>
              </a:tr>
              <a:tr h="509895">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latin typeface="+mj-lt"/>
                        </a:rPr>
                        <a:t>Governance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kern="1200" dirty="0">
                          <a:solidFill>
                            <a:schemeClr val="dk1"/>
                          </a:solidFill>
                          <a:latin typeface="+mj-lt"/>
                          <a:ea typeface="+mn-ea"/>
                          <a:cs typeface="+mn-cs"/>
                          <a:sym typeface="Wingdings" panose="05000000000000000000" pitchFamily="2" charset="2"/>
                        </a:rPr>
                        <a:t></a:t>
                      </a:r>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kern="1200" dirty="0">
                          <a:solidFill>
                            <a:schemeClr val="dk1"/>
                          </a:solidFill>
                          <a:latin typeface="+mj-lt"/>
                          <a:ea typeface="+mn-ea"/>
                          <a:cs typeface="+mn-cs"/>
                          <a:sym typeface="Wingdings" panose="05000000000000000000" pitchFamily="2" charset="2"/>
                        </a:rPr>
                        <a:t></a:t>
                      </a:r>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kern="1200" dirty="0">
                          <a:solidFill>
                            <a:schemeClr val="dk1"/>
                          </a:solidFill>
                          <a:latin typeface="+mj-lt"/>
                          <a:ea typeface="+mn-ea"/>
                          <a:cs typeface="+mn-cs"/>
                          <a:sym typeface="Wingdings" panose="05000000000000000000" pitchFamily="2" charset="2"/>
                        </a:rPr>
                        <a:t></a:t>
                      </a:r>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extLst>
                  <a:ext uri="{0D108BD9-81ED-4DB2-BD59-A6C34878D82A}">
                    <a16:rowId xmlns:a16="http://schemas.microsoft.com/office/drawing/2014/main" val="4141393381"/>
                  </a:ext>
                </a:extLst>
              </a:tr>
              <a:tr h="509895">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latin typeface="+mj-lt"/>
                        </a:rPr>
                        <a:t>Security</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kern="1200" dirty="0">
                          <a:solidFill>
                            <a:schemeClr val="dk1"/>
                          </a:solidFill>
                          <a:latin typeface="+mj-lt"/>
                          <a:ea typeface="+mn-ea"/>
                          <a:cs typeface="+mn-cs"/>
                          <a:sym typeface="Wingdings" panose="05000000000000000000" pitchFamily="2" charset="2"/>
                        </a:rPr>
                        <a:t></a:t>
                      </a:r>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kern="1200" dirty="0">
                          <a:solidFill>
                            <a:schemeClr val="dk1"/>
                          </a:solidFill>
                          <a:latin typeface="+mj-lt"/>
                          <a:ea typeface="+mn-ea"/>
                          <a:cs typeface="+mn-cs"/>
                          <a:sym typeface="Wingdings" panose="05000000000000000000" pitchFamily="2" charset="2"/>
                        </a:rPr>
                        <a:t></a:t>
                      </a:r>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kern="1200" dirty="0">
                          <a:solidFill>
                            <a:schemeClr val="dk1"/>
                          </a:solidFill>
                          <a:latin typeface="+mj-lt"/>
                          <a:ea typeface="+mn-ea"/>
                          <a:cs typeface="+mn-cs"/>
                          <a:sym typeface="Wingdings" panose="05000000000000000000" pitchFamily="2" charset="2"/>
                        </a:rPr>
                        <a:t></a:t>
                      </a:r>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extLst>
                  <a:ext uri="{0D108BD9-81ED-4DB2-BD59-A6C34878D82A}">
                    <a16:rowId xmlns:a16="http://schemas.microsoft.com/office/drawing/2014/main" val="899068253"/>
                  </a:ext>
                </a:extLst>
              </a:tr>
              <a:tr h="509895">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latin typeface="+mj-lt"/>
                        </a:rPr>
                        <a:t>3rd Party Management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kern="1200" dirty="0">
                          <a:solidFill>
                            <a:schemeClr val="dk1"/>
                          </a:solidFill>
                          <a:latin typeface="+mj-lt"/>
                          <a:ea typeface="+mn-ea"/>
                          <a:cs typeface="+mn-cs"/>
                          <a:sym typeface="Wingdings" panose="05000000000000000000" pitchFamily="2" charset="2"/>
                        </a:rPr>
                        <a:t></a:t>
                      </a:r>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algn="ctr" defTabSz="914400" rtl="0" eaLnBrk="1" latinLnBrk="0" hangingPunct="1"/>
                      <a:r>
                        <a:rPr lang="en-GB" sz="1400" b="1" kern="1200" dirty="0">
                          <a:solidFill>
                            <a:schemeClr val="dk1"/>
                          </a:solidFill>
                          <a:latin typeface="+mj-lt"/>
                          <a:ea typeface="+mn-ea"/>
                          <a:cs typeface="+mn-cs"/>
                          <a:sym typeface="Wingdings" panose="05000000000000000000" pitchFamily="2" charset="2"/>
                        </a:rPr>
                        <a:t></a:t>
                      </a:r>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kern="1200" dirty="0">
                          <a:solidFill>
                            <a:schemeClr val="dk1"/>
                          </a:solidFill>
                          <a:latin typeface="+mj-lt"/>
                          <a:ea typeface="+mn-ea"/>
                          <a:cs typeface="+mn-cs"/>
                          <a:sym typeface="Wingdings" panose="05000000000000000000" pitchFamily="2" charset="2"/>
                        </a:rPr>
                        <a:t></a:t>
                      </a:r>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extLst>
                  <a:ext uri="{0D108BD9-81ED-4DB2-BD59-A6C34878D82A}">
                    <a16:rowId xmlns:a16="http://schemas.microsoft.com/office/drawing/2014/main" val="2631317228"/>
                  </a:ext>
                </a:extLst>
              </a:tr>
              <a:tr h="509895">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latin typeface="+mj-lt"/>
                        </a:rPr>
                        <a:t>Monetisation</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kern="1200" dirty="0">
                          <a:solidFill>
                            <a:schemeClr val="dk1"/>
                          </a:solidFill>
                          <a:latin typeface="+mj-lt"/>
                          <a:ea typeface="+mn-ea"/>
                          <a:cs typeface="+mn-cs"/>
                          <a:sym typeface="Wingdings" panose="05000000000000000000" pitchFamily="2" charset="2"/>
                        </a:rPr>
                        <a:t></a:t>
                      </a:r>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kern="1200" dirty="0">
                          <a:solidFill>
                            <a:schemeClr val="dk1"/>
                          </a:solidFill>
                          <a:latin typeface="+mj-lt"/>
                          <a:ea typeface="+mn-ea"/>
                          <a:cs typeface="+mn-cs"/>
                          <a:sym typeface="Wingdings" panose="05000000000000000000" pitchFamily="2" charset="2"/>
                        </a:rPr>
                        <a:t></a:t>
                      </a:r>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kern="1200" dirty="0">
                          <a:solidFill>
                            <a:schemeClr val="dk1"/>
                          </a:solidFill>
                          <a:latin typeface="+mj-lt"/>
                          <a:ea typeface="+mn-ea"/>
                          <a:cs typeface="+mn-cs"/>
                          <a:sym typeface="Wingdings" panose="05000000000000000000" pitchFamily="2" charset="2"/>
                        </a:rPr>
                        <a:t></a:t>
                      </a:r>
                      <a:endParaRPr lang="en-GB" sz="1400" b="1" kern="1200" dirty="0">
                        <a:solidFill>
                          <a:schemeClr val="dk1"/>
                        </a:solidFill>
                        <a:latin typeface="+mj-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extLst>
                  <a:ext uri="{0D108BD9-81ED-4DB2-BD59-A6C34878D82A}">
                    <a16:rowId xmlns:a16="http://schemas.microsoft.com/office/drawing/2014/main" val="3518890507"/>
                  </a:ext>
                </a:extLst>
              </a:tr>
            </a:tbl>
          </a:graphicData>
        </a:graphic>
      </p:graphicFrame>
    </p:spTree>
    <p:extLst>
      <p:ext uri="{BB962C8B-B14F-4D97-AF65-F5344CB8AC3E}">
        <p14:creationId xmlns:p14="http://schemas.microsoft.com/office/powerpoint/2010/main" val="2953476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614268" y="6294923"/>
            <a:ext cx="484460" cy="608632"/>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01AEDE6-3158-4034-9CD4-34B4200A9764}" type="slidenum">
              <a:rPr kumimoji="0" lang="en-GB" b="0" i="0" u="none" strike="noStrike" kern="0" cap="none" spc="0" normalizeH="0" baseline="0" noProof="0" smtClean="0">
                <a:ln>
                  <a:noFill/>
                </a:ln>
                <a:solidFill>
                  <a:srgbClr val="004A8F"/>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GB" b="0" i="0" u="none" strike="noStrike" kern="0" cap="none" spc="0" normalizeH="0" baseline="0" noProof="0" dirty="0">
              <a:ln>
                <a:noFill/>
              </a:ln>
              <a:solidFill>
                <a:srgbClr val="004A8F"/>
              </a:solidFill>
              <a:effectLst/>
              <a:uLnTx/>
              <a:uFillTx/>
            </a:endParaRPr>
          </a:p>
        </p:txBody>
      </p:sp>
      <p:sp>
        <p:nvSpPr>
          <p:cNvPr id="3" name="Title 2"/>
          <p:cNvSpPr>
            <a:spLocks noGrp="1"/>
          </p:cNvSpPr>
          <p:nvPr>
            <p:ph type="title"/>
          </p:nvPr>
        </p:nvSpPr>
        <p:spPr/>
        <p:txBody>
          <a:bodyPr/>
          <a:lstStyle/>
          <a:p>
            <a:r>
              <a:rPr lang="en-GB" sz="1800" dirty="0"/>
              <a:t>Transition State II -  Corporate</a:t>
            </a:r>
          </a:p>
        </p:txBody>
      </p:sp>
      <p:graphicFrame>
        <p:nvGraphicFramePr>
          <p:cNvPr id="6" name="Table 5"/>
          <p:cNvGraphicFramePr>
            <a:graphicFrameLocks noGrp="1"/>
          </p:cNvGraphicFramePr>
          <p:nvPr>
            <p:extLst>
              <p:ext uri="{D42A27DB-BD31-4B8C-83A1-F6EECF244321}">
                <p14:modId xmlns:p14="http://schemas.microsoft.com/office/powerpoint/2010/main" val="3104046426"/>
              </p:ext>
            </p:extLst>
          </p:nvPr>
        </p:nvGraphicFramePr>
        <p:xfrm>
          <a:off x="609600" y="1472481"/>
          <a:ext cx="11004669" cy="5002145"/>
        </p:xfrm>
        <a:graphic>
          <a:graphicData uri="http://schemas.openxmlformats.org/drawingml/2006/table">
            <a:tbl>
              <a:tblPr firstRow="1" bandRow="1"/>
              <a:tblGrid>
                <a:gridCol w="2351426">
                  <a:extLst>
                    <a:ext uri="{9D8B030D-6E8A-4147-A177-3AD203B41FA5}">
                      <a16:colId xmlns:a16="http://schemas.microsoft.com/office/drawing/2014/main" val="1679893623"/>
                    </a:ext>
                  </a:extLst>
                </a:gridCol>
                <a:gridCol w="1598969">
                  <a:extLst>
                    <a:ext uri="{9D8B030D-6E8A-4147-A177-3AD203B41FA5}">
                      <a16:colId xmlns:a16="http://schemas.microsoft.com/office/drawing/2014/main" val="573747307"/>
                    </a:ext>
                  </a:extLst>
                </a:gridCol>
                <a:gridCol w="7054274">
                  <a:extLst>
                    <a:ext uri="{9D8B030D-6E8A-4147-A177-3AD203B41FA5}">
                      <a16:colId xmlns:a16="http://schemas.microsoft.com/office/drawing/2014/main" val="2021662181"/>
                    </a:ext>
                  </a:extLst>
                </a:gridCol>
              </a:tblGrid>
              <a:tr h="435016">
                <a:tc>
                  <a:txBody>
                    <a:bodyPr/>
                    <a:lstStyle>
                      <a:lvl1pPr marL="0" algn="l" defTabSz="457030" rtl="0" eaLnBrk="1" latinLnBrk="0" hangingPunct="1">
                        <a:defRPr sz="1800" b="1" kern="1200">
                          <a:solidFill>
                            <a:schemeClr val="lt1"/>
                          </a:solidFill>
                          <a:latin typeface="Arial"/>
                        </a:defRPr>
                      </a:lvl1pPr>
                      <a:lvl2pPr marL="457030" algn="l" defTabSz="457030" rtl="0" eaLnBrk="1" latinLnBrk="0" hangingPunct="1">
                        <a:defRPr sz="1800" b="1" kern="1200">
                          <a:solidFill>
                            <a:schemeClr val="lt1"/>
                          </a:solidFill>
                          <a:latin typeface="Arial"/>
                        </a:defRPr>
                      </a:lvl2pPr>
                      <a:lvl3pPr marL="914061" algn="l" defTabSz="457030" rtl="0" eaLnBrk="1" latinLnBrk="0" hangingPunct="1">
                        <a:defRPr sz="1800" b="1" kern="1200">
                          <a:solidFill>
                            <a:schemeClr val="lt1"/>
                          </a:solidFill>
                          <a:latin typeface="Arial"/>
                        </a:defRPr>
                      </a:lvl3pPr>
                      <a:lvl4pPr marL="1371093" algn="l" defTabSz="457030" rtl="0" eaLnBrk="1" latinLnBrk="0" hangingPunct="1">
                        <a:defRPr sz="1800" b="1" kern="1200">
                          <a:solidFill>
                            <a:schemeClr val="lt1"/>
                          </a:solidFill>
                          <a:latin typeface="Arial"/>
                        </a:defRPr>
                      </a:lvl4pPr>
                      <a:lvl5pPr marL="1828123" algn="l" defTabSz="457030" rtl="0" eaLnBrk="1" latinLnBrk="0" hangingPunct="1">
                        <a:defRPr sz="1800" b="1" kern="1200">
                          <a:solidFill>
                            <a:schemeClr val="lt1"/>
                          </a:solidFill>
                          <a:latin typeface="Arial"/>
                        </a:defRPr>
                      </a:lvl5pPr>
                      <a:lvl6pPr marL="2285154" algn="l" defTabSz="457030" rtl="0" eaLnBrk="1" latinLnBrk="0" hangingPunct="1">
                        <a:defRPr sz="1800" b="1" kern="1200">
                          <a:solidFill>
                            <a:schemeClr val="lt1"/>
                          </a:solidFill>
                          <a:latin typeface="Arial"/>
                        </a:defRPr>
                      </a:lvl6pPr>
                      <a:lvl7pPr marL="2742185" algn="l" defTabSz="457030" rtl="0" eaLnBrk="1" latinLnBrk="0" hangingPunct="1">
                        <a:defRPr sz="1800" b="1" kern="1200">
                          <a:solidFill>
                            <a:schemeClr val="lt1"/>
                          </a:solidFill>
                          <a:latin typeface="Arial"/>
                        </a:defRPr>
                      </a:lvl7pPr>
                      <a:lvl8pPr marL="3199216" algn="l" defTabSz="457030" rtl="0" eaLnBrk="1" latinLnBrk="0" hangingPunct="1">
                        <a:defRPr sz="1800" b="1" kern="1200">
                          <a:solidFill>
                            <a:schemeClr val="lt1"/>
                          </a:solidFill>
                          <a:latin typeface="Arial"/>
                        </a:defRPr>
                      </a:lvl8pPr>
                      <a:lvl9pPr marL="3656247" algn="l" defTabSz="457030" rtl="0" eaLnBrk="1" latinLnBrk="0" hangingPunct="1">
                        <a:defRPr sz="1800" b="1" kern="1200">
                          <a:solidFill>
                            <a:schemeClr val="lt1"/>
                          </a:solidFill>
                          <a:latin typeface="Arial"/>
                        </a:defRPr>
                      </a:lvl9pPr>
                    </a:lstStyle>
                    <a:p>
                      <a:endParaRPr lang="en-GB" sz="12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C85B9"/>
                    </a:solidFill>
                  </a:tcPr>
                </a:tc>
                <a:tc>
                  <a:txBody>
                    <a:bodyPr/>
                    <a:lstStyle>
                      <a:lvl1pPr marL="0" algn="l" defTabSz="457030" rtl="0" eaLnBrk="1" latinLnBrk="0" hangingPunct="1">
                        <a:defRPr sz="1800" b="1" kern="1200">
                          <a:solidFill>
                            <a:schemeClr val="lt1"/>
                          </a:solidFill>
                          <a:latin typeface="Arial"/>
                        </a:defRPr>
                      </a:lvl1pPr>
                      <a:lvl2pPr marL="457030" algn="l" defTabSz="457030" rtl="0" eaLnBrk="1" latinLnBrk="0" hangingPunct="1">
                        <a:defRPr sz="1800" b="1" kern="1200">
                          <a:solidFill>
                            <a:schemeClr val="lt1"/>
                          </a:solidFill>
                          <a:latin typeface="Arial"/>
                        </a:defRPr>
                      </a:lvl2pPr>
                      <a:lvl3pPr marL="914061" algn="l" defTabSz="457030" rtl="0" eaLnBrk="1" latinLnBrk="0" hangingPunct="1">
                        <a:defRPr sz="1800" b="1" kern="1200">
                          <a:solidFill>
                            <a:schemeClr val="lt1"/>
                          </a:solidFill>
                          <a:latin typeface="Arial"/>
                        </a:defRPr>
                      </a:lvl3pPr>
                      <a:lvl4pPr marL="1371093" algn="l" defTabSz="457030" rtl="0" eaLnBrk="1" latinLnBrk="0" hangingPunct="1">
                        <a:defRPr sz="1800" b="1" kern="1200">
                          <a:solidFill>
                            <a:schemeClr val="lt1"/>
                          </a:solidFill>
                          <a:latin typeface="Arial"/>
                        </a:defRPr>
                      </a:lvl4pPr>
                      <a:lvl5pPr marL="1828123" algn="l" defTabSz="457030" rtl="0" eaLnBrk="1" latinLnBrk="0" hangingPunct="1">
                        <a:defRPr sz="1800" b="1" kern="1200">
                          <a:solidFill>
                            <a:schemeClr val="lt1"/>
                          </a:solidFill>
                          <a:latin typeface="Arial"/>
                        </a:defRPr>
                      </a:lvl5pPr>
                      <a:lvl6pPr marL="2285154" algn="l" defTabSz="457030" rtl="0" eaLnBrk="1" latinLnBrk="0" hangingPunct="1">
                        <a:defRPr sz="1800" b="1" kern="1200">
                          <a:solidFill>
                            <a:schemeClr val="lt1"/>
                          </a:solidFill>
                          <a:latin typeface="Arial"/>
                        </a:defRPr>
                      </a:lvl6pPr>
                      <a:lvl7pPr marL="2742185" algn="l" defTabSz="457030" rtl="0" eaLnBrk="1" latinLnBrk="0" hangingPunct="1">
                        <a:defRPr sz="1800" b="1" kern="1200">
                          <a:solidFill>
                            <a:schemeClr val="lt1"/>
                          </a:solidFill>
                          <a:latin typeface="Arial"/>
                        </a:defRPr>
                      </a:lvl7pPr>
                      <a:lvl8pPr marL="3199216" algn="l" defTabSz="457030" rtl="0" eaLnBrk="1" latinLnBrk="0" hangingPunct="1">
                        <a:defRPr sz="1800" b="1" kern="1200">
                          <a:solidFill>
                            <a:schemeClr val="lt1"/>
                          </a:solidFill>
                          <a:latin typeface="Arial"/>
                        </a:defRPr>
                      </a:lvl8pPr>
                      <a:lvl9pPr marL="3656247" algn="l" defTabSz="457030" rtl="0" eaLnBrk="1" latinLnBrk="0" hangingPunct="1">
                        <a:defRPr sz="1800" b="1" kern="1200">
                          <a:solidFill>
                            <a:schemeClr val="lt1"/>
                          </a:solidFill>
                          <a:latin typeface="Arial"/>
                        </a:defRPr>
                      </a:lvl9pPr>
                    </a:lstStyle>
                    <a:p>
                      <a:pPr marL="0" algn="ctr" defTabSz="914400" rtl="0" eaLnBrk="1" latinLnBrk="0" hangingPunct="1">
                        <a:spcAft>
                          <a:spcPts val="0"/>
                        </a:spcAft>
                      </a:pPr>
                      <a:r>
                        <a:rPr lang="en-GB" sz="1200" b="1" kern="1200" dirty="0">
                          <a:solidFill>
                            <a:schemeClr val="lt1"/>
                          </a:solidFill>
                          <a:latin typeface="+mn-lt"/>
                          <a:ea typeface="+mn-ea"/>
                          <a:cs typeface="+mn-cs"/>
                        </a:rPr>
                        <a:t>Corporate</a:t>
                      </a: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C85B9"/>
                    </a:solidFill>
                  </a:tcPr>
                </a:tc>
                <a:tc>
                  <a:txBody>
                    <a:bodyPr/>
                    <a:lstStyle>
                      <a:lvl1pPr marL="0" algn="l" defTabSz="457030" rtl="0" eaLnBrk="1" latinLnBrk="0" hangingPunct="1">
                        <a:defRPr sz="1800" b="1" kern="1200">
                          <a:solidFill>
                            <a:schemeClr val="lt1"/>
                          </a:solidFill>
                          <a:latin typeface="Arial"/>
                        </a:defRPr>
                      </a:lvl1pPr>
                      <a:lvl2pPr marL="457030" algn="l" defTabSz="457030" rtl="0" eaLnBrk="1" latinLnBrk="0" hangingPunct="1">
                        <a:defRPr sz="1800" b="1" kern="1200">
                          <a:solidFill>
                            <a:schemeClr val="lt1"/>
                          </a:solidFill>
                          <a:latin typeface="Arial"/>
                        </a:defRPr>
                      </a:lvl2pPr>
                      <a:lvl3pPr marL="914061" algn="l" defTabSz="457030" rtl="0" eaLnBrk="1" latinLnBrk="0" hangingPunct="1">
                        <a:defRPr sz="1800" b="1" kern="1200">
                          <a:solidFill>
                            <a:schemeClr val="lt1"/>
                          </a:solidFill>
                          <a:latin typeface="Arial"/>
                        </a:defRPr>
                      </a:lvl3pPr>
                      <a:lvl4pPr marL="1371093" algn="l" defTabSz="457030" rtl="0" eaLnBrk="1" latinLnBrk="0" hangingPunct="1">
                        <a:defRPr sz="1800" b="1" kern="1200">
                          <a:solidFill>
                            <a:schemeClr val="lt1"/>
                          </a:solidFill>
                          <a:latin typeface="Arial"/>
                        </a:defRPr>
                      </a:lvl4pPr>
                      <a:lvl5pPr marL="1828123" algn="l" defTabSz="457030" rtl="0" eaLnBrk="1" latinLnBrk="0" hangingPunct="1">
                        <a:defRPr sz="1800" b="1" kern="1200">
                          <a:solidFill>
                            <a:schemeClr val="lt1"/>
                          </a:solidFill>
                          <a:latin typeface="Arial"/>
                        </a:defRPr>
                      </a:lvl5pPr>
                      <a:lvl6pPr marL="2285154" algn="l" defTabSz="457030" rtl="0" eaLnBrk="1" latinLnBrk="0" hangingPunct="1">
                        <a:defRPr sz="1800" b="1" kern="1200">
                          <a:solidFill>
                            <a:schemeClr val="lt1"/>
                          </a:solidFill>
                          <a:latin typeface="Arial"/>
                        </a:defRPr>
                      </a:lvl6pPr>
                      <a:lvl7pPr marL="2742185" algn="l" defTabSz="457030" rtl="0" eaLnBrk="1" latinLnBrk="0" hangingPunct="1">
                        <a:defRPr sz="1800" b="1" kern="1200">
                          <a:solidFill>
                            <a:schemeClr val="lt1"/>
                          </a:solidFill>
                          <a:latin typeface="Arial"/>
                        </a:defRPr>
                      </a:lvl7pPr>
                      <a:lvl8pPr marL="3199216" algn="l" defTabSz="457030" rtl="0" eaLnBrk="1" latinLnBrk="0" hangingPunct="1">
                        <a:defRPr sz="1800" b="1" kern="1200">
                          <a:solidFill>
                            <a:schemeClr val="lt1"/>
                          </a:solidFill>
                          <a:latin typeface="Arial"/>
                        </a:defRPr>
                      </a:lvl8pPr>
                      <a:lvl9pPr marL="3656247" algn="l" defTabSz="457030" rtl="0" eaLnBrk="1" latinLnBrk="0" hangingPunct="1">
                        <a:defRPr sz="1800" b="1" kern="1200">
                          <a:solidFill>
                            <a:schemeClr val="lt1"/>
                          </a:solidFill>
                          <a:latin typeface="Arial"/>
                        </a:defRPr>
                      </a:lvl9pPr>
                    </a:lstStyle>
                    <a:p>
                      <a:pPr marL="0" algn="ctr" defTabSz="914400" rtl="0" eaLnBrk="1" latinLnBrk="0" hangingPunct="1">
                        <a:spcAft>
                          <a:spcPts val="0"/>
                        </a:spcAft>
                      </a:pPr>
                      <a:r>
                        <a:rPr lang="en-GB" sz="1200" b="1" kern="1200" dirty="0">
                          <a:solidFill>
                            <a:schemeClr val="lt1"/>
                          </a:solidFill>
                          <a:latin typeface="+mn-lt"/>
                          <a:ea typeface="+mn-ea"/>
                          <a:cs typeface="+mn-cs"/>
                        </a:rPr>
                        <a:t>Description</a:t>
                      </a: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C85B9"/>
                    </a:solidFill>
                  </a:tcPr>
                </a:tc>
                <a:extLst>
                  <a:ext uri="{0D108BD9-81ED-4DB2-BD59-A6C34878D82A}">
                    <a16:rowId xmlns:a16="http://schemas.microsoft.com/office/drawing/2014/main" val="1577787770"/>
                  </a:ext>
                </a:extLst>
              </a:tr>
              <a:tr h="518082">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Strategy</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algn="ctr" defTabSz="914400" rtl="0" eaLnBrk="1" latinLnBrk="0" hangingPunct="1"/>
                      <a:r>
                        <a:rPr kumimoji="0" lang="en-GB" sz="2400" b="0" i="0" u="none" strike="noStrike" kern="1200" cap="none" spc="0" normalizeH="0" baseline="0" noProof="0" dirty="0">
                          <a:ln>
                            <a:noFill/>
                          </a:ln>
                          <a:solidFill>
                            <a:srgbClr val="FF9900"/>
                          </a:solidFill>
                          <a:effectLst/>
                          <a:uLnTx/>
                          <a:uFillTx/>
                          <a:latin typeface="Lucida Sans Unicode"/>
                          <a:ea typeface="+mn-ea"/>
                          <a:cs typeface="Lucida Sans Unicode"/>
                        </a:rPr>
                        <a:t>◐</a:t>
                      </a:r>
                      <a:endParaRPr kumimoji="0" lang="en-GB" sz="2400" b="0" i="0" u="none" strike="noStrike" kern="1200" cap="none" spc="0" normalizeH="0" baseline="0" dirty="0">
                        <a:ln>
                          <a:noFill/>
                        </a:ln>
                        <a:solidFill>
                          <a:srgbClr val="FF9900"/>
                        </a:solidFill>
                        <a:effectLst/>
                        <a:uLnTx/>
                        <a:uFillTx/>
                        <a:latin typeface="Lucida Sans Unicode"/>
                        <a:ea typeface="+mn-ea"/>
                        <a:cs typeface="Lucida Sans Unicode"/>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baseline="0" dirty="0">
                          <a:solidFill>
                            <a:schemeClr val="dk1"/>
                          </a:solidFill>
                          <a:latin typeface="+mn-lt"/>
                          <a:ea typeface="+mn-ea"/>
                          <a:cs typeface="+mn-cs"/>
                        </a:rPr>
                        <a:t>External APIs: Non-discretionary e</a:t>
                      </a:r>
                      <a:r>
                        <a:rPr lang="en-GB" sz="1000" kern="1200" dirty="0">
                          <a:solidFill>
                            <a:schemeClr val="dk1"/>
                          </a:solidFill>
                          <a:latin typeface="+mn-lt"/>
                          <a:ea typeface="+mn-ea"/>
                          <a:cs typeface="+mn-cs"/>
                        </a:rPr>
                        <a:t>xternally mandated (regulatory) APIs only</a:t>
                      </a:r>
                      <a:r>
                        <a:rPr lang="en-GB" sz="1000" kern="1200" baseline="0" dirty="0">
                          <a:solidFill>
                            <a:schemeClr val="dk1"/>
                          </a:solidFill>
                          <a:latin typeface="+mn-lt"/>
                          <a:ea typeface="+mn-ea"/>
                          <a:cs typeface="+mn-cs"/>
                        </a:rPr>
                        <a:t> -</a:t>
                      </a:r>
                      <a:r>
                        <a:rPr lang="en-GB" sz="1000" kern="1200" dirty="0">
                          <a:solidFill>
                            <a:schemeClr val="dk1"/>
                          </a:solidFill>
                          <a:latin typeface="+mn-lt"/>
                          <a:ea typeface="+mn-ea"/>
                          <a:cs typeface="+mn-cs"/>
                        </a:rPr>
                        <a:t> “strategic” decisions</a:t>
                      </a:r>
                      <a:r>
                        <a:rPr lang="en-GB" sz="1000" kern="1200" baseline="0" dirty="0">
                          <a:solidFill>
                            <a:schemeClr val="dk1"/>
                          </a:solidFill>
                          <a:latin typeface="+mn-lt"/>
                          <a:ea typeface="+mn-ea"/>
                          <a:cs typeface="+mn-cs"/>
                        </a:rPr>
                        <a:t> for specific APIs made at project level</a:t>
                      </a:r>
                      <a:endParaRPr lang="en-GB" sz="10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latin typeface="+mn-lt"/>
                          <a:ea typeface="+mn-ea"/>
                          <a:cs typeface="+mn-cs"/>
                        </a:rPr>
                        <a:t>Internal APIs:</a:t>
                      </a:r>
                      <a:r>
                        <a:rPr lang="en-GB" sz="1000" kern="1200" baseline="0" dirty="0">
                          <a:solidFill>
                            <a:schemeClr val="dk1"/>
                          </a:solidFill>
                          <a:latin typeface="+mn-lt"/>
                          <a:ea typeface="+mn-ea"/>
                          <a:cs typeface="+mn-cs"/>
                        </a:rPr>
                        <a:t> API roadmap defined to guide development of internal APIs</a:t>
                      </a: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extLst>
                  <a:ext uri="{0D108BD9-81ED-4DB2-BD59-A6C34878D82A}">
                    <a16:rowId xmlns:a16="http://schemas.microsoft.com/office/drawing/2014/main" val="2155974158"/>
                  </a:ext>
                </a:extLst>
              </a:tr>
              <a:tr h="446531">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Change</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algn="ctr" defTabSz="914400" rtl="0" eaLnBrk="1" latinLnBrk="0" hangingPunct="1"/>
                      <a:r>
                        <a:rPr kumimoji="0" lang="en-GB" sz="2400" b="0" i="0" u="none" strike="noStrike" kern="1200" cap="none" spc="0" normalizeH="0" baseline="0" noProof="0" dirty="0">
                          <a:ln>
                            <a:noFill/>
                          </a:ln>
                          <a:solidFill>
                            <a:srgbClr val="FF9900"/>
                          </a:solidFill>
                          <a:effectLst/>
                          <a:uLnTx/>
                          <a:uFillTx/>
                          <a:latin typeface="Lucida Sans Unicode"/>
                          <a:ea typeface="+mn-ea"/>
                          <a:cs typeface="Lucida Sans Unicode"/>
                        </a:rPr>
                        <a:t>◐</a:t>
                      </a:r>
                      <a:endParaRPr kumimoji="0" lang="en-GB" sz="2400" b="0" i="0" u="none" strike="noStrike" kern="1200" cap="none" spc="0" normalizeH="0" baseline="0" dirty="0">
                        <a:ln>
                          <a:noFill/>
                        </a:ln>
                        <a:solidFill>
                          <a:srgbClr val="FF9900"/>
                        </a:solidFill>
                        <a:effectLst/>
                        <a:uLnTx/>
                        <a:uFillTx/>
                        <a:latin typeface="Lucida Sans Unicode"/>
                        <a:ea typeface="+mn-ea"/>
                        <a:cs typeface="Lucida Sans Unicode"/>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indent="-171450" algn="l" defTabSz="914400" rtl="0" eaLnBrk="1" latinLnBrk="0" hangingPunct="1">
                        <a:buFont typeface="Arial" panose="020B0604020202020204" pitchFamily="34" charset="0"/>
                        <a:buChar char="•"/>
                      </a:pPr>
                      <a:r>
                        <a:rPr lang="en-GB" sz="1000" kern="1200" dirty="0">
                          <a:solidFill>
                            <a:schemeClr val="dk1"/>
                          </a:solidFill>
                          <a:latin typeface="+mn-lt"/>
                          <a:ea typeface="+mn-ea"/>
                          <a:cs typeface="+mn-cs"/>
                        </a:rPr>
                        <a:t>Tactical processes </a:t>
                      </a:r>
                      <a:r>
                        <a:rPr lang="en-GB" sz="1000" kern="1200" baseline="0" dirty="0">
                          <a:solidFill>
                            <a:schemeClr val="dk1"/>
                          </a:solidFill>
                          <a:latin typeface="+mn-lt"/>
                          <a:ea typeface="+mn-ea"/>
                          <a:cs typeface="+mn-cs"/>
                        </a:rPr>
                        <a:t>for “reference data”, “private data” and “transactional” APIs </a:t>
                      </a:r>
                      <a:r>
                        <a:rPr lang="en-GB" sz="1000" kern="1200" dirty="0">
                          <a:solidFill>
                            <a:schemeClr val="dk1"/>
                          </a:solidFill>
                          <a:latin typeface="+mn-lt"/>
                          <a:ea typeface="+mn-ea"/>
                          <a:cs typeface="+mn-cs"/>
                        </a:rPr>
                        <a:t>managed by project</a:t>
                      </a:r>
                    </a:p>
                    <a:p>
                      <a:pPr marL="171450" indent="-171450" algn="l" defTabSz="914400" rtl="0" eaLnBrk="1" latinLnBrk="0" hangingPunct="1">
                        <a:buFont typeface="Arial" panose="020B0604020202020204" pitchFamily="34" charset="0"/>
                        <a:buChar char="•"/>
                      </a:pPr>
                      <a:r>
                        <a:rPr lang="en-GB" sz="1000" kern="1200" dirty="0">
                          <a:solidFill>
                            <a:schemeClr val="dk1"/>
                          </a:solidFill>
                          <a:latin typeface="+mn-lt"/>
                          <a:ea typeface="+mn-ea"/>
                          <a:cs typeface="+mn-cs"/>
                        </a:rPr>
                        <a:t>Internal and external API</a:t>
                      </a:r>
                      <a:r>
                        <a:rPr lang="en-GB" sz="1000" kern="1200" baseline="0" dirty="0">
                          <a:solidFill>
                            <a:schemeClr val="dk1"/>
                          </a:solidFill>
                          <a:latin typeface="+mn-lt"/>
                          <a:ea typeface="+mn-ea"/>
                          <a:cs typeface="+mn-cs"/>
                        </a:rPr>
                        <a:t> development capability</a:t>
                      </a: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extLst>
                  <a:ext uri="{0D108BD9-81ED-4DB2-BD59-A6C34878D82A}">
                    <a16:rowId xmlns:a16="http://schemas.microsoft.com/office/drawing/2014/main" val="2984912628"/>
                  </a:ext>
                </a:extLst>
              </a:tr>
              <a:tr h="661994">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Run</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algn="ctr" defTabSz="914400" rtl="0" eaLnBrk="1" latinLnBrk="0" hangingPunct="1"/>
                      <a:r>
                        <a:rPr kumimoji="0" lang="en-GB" sz="24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lang="en-GB" sz="1400" b="1" kern="1200" dirty="0">
                        <a:solidFill>
                          <a:srgbClr val="00B05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latin typeface="+mn-lt"/>
                          <a:ea typeface="+mn-ea"/>
                          <a:cs typeface="+mn-cs"/>
                        </a:rPr>
                        <a:t>Operation and support of API</a:t>
                      </a:r>
                      <a:r>
                        <a:rPr lang="en-GB" sz="1000" kern="1200" baseline="0" dirty="0">
                          <a:solidFill>
                            <a:schemeClr val="dk1"/>
                          </a:solidFill>
                          <a:latin typeface="+mn-lt"/>
                          <a:ea typeface="+mn-ea"/>
                          <a:cs typeface="+mn-cs"/>
                        </a:rPr>
                        <a:t> Gateway for “reference data”, “private data” and “transactional” APIs </a:t>
                      </a:r>
                      <a:r>
                        <a:rPr lang="en-GB" sz="1000" kern="1200" dirty="0">
                          <a:solidFill>
                            <a:schemeClr val="dk1"/>
                          </a:solidFill>
                          <a:latin typeface="+mn-lt"/>
                          <a:ea typeface="+mn-ea"/>
                          <a:cs typeface="+mn-cs"/>
                        </a:rPr>
                        <a:t>integrated into NBS </a:t>
                      </a:r>
                      <a:r>
                        <a:rPr lang="en-GB" sz="1000" kern="1200" dirty="0" err="1">
                          <a:solidFill>
                            <a:schemeClr val="dk1"/>
                          </a:solidFill>
                          <a:latin typeface="+mn-lt"/>
                          <a:ea typeface="+mn-ea"/>
                          <a:cs typeface="+mn-cs"/>
                        </a:rPr>
                        <a:t>BAU</a:t>
                      </a:r>
                      <a:r>
                        <a:rPr lang="en-GB" sz="1000" kern="1200" dirty="0">
                          <a:solidFill>
                            <a:schemeClr val="dk1"/>
                          </a:solidFill>
                          <a:latin typeface="+mn-lt"/>
                          <a:ea typeface="+mn-ea"/>
                          <a:cs typeface="+mn-cs"/>
                        </a:rPr>
                        <a:t> processes and tooling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latin typeface="+mn-lt"/>
                          <a:ea typeface="+mn-ea"/>
                          <a:cs typeface="+mn-cs"/>
                        </a:rPr>
                        <a:t>Support for internal and external APIs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latin typeface="+mn-lt"/>
                          <a:ea typeface="+mn-ea"/>
                          <a:cs typeface="+mn-cs"/>
                        </a:rPr>
                        <a:t>Full integration</a:t>
                      </a:r>
                      <a:r>
                        <a:rPr lang="en-GB" sz="1000" kern="1200" baseline="0" dirty="0">
                          <a:solidFill>
                            <a:schemeClr val="dk1"/>
                          </a:solidFill>
                          <a:latin typeface="+mn-lt"/>
                          <a:ea typeface="+mn-ea"/>
                          <a:cs typeface="+mn-cs"/>
                        </a:rPr>
                        <a:t> with wider </a:t>
                      </a:r>
                      <a:r>
                        <a:rPr lang="en-GB" sz="1000" kern="1200" baseline="0" dirty="0" err="1">
                          <a:solidFill>
                            <a:schemeClr val="dk1"/>
                          </a:solidFill>
                          <a:latin typeface="+mn-lt"/>
                          <a:ea typeface="+mn-ea"/>
                          <a:cs typeface="+mn-cs"/>
                        </a:rPr>
                        <a:t>BAU</a:t>
                      </a:r>
                      <a:r>
                        <a:rPr lang="en-GB" sz="1000" kern="1200" baseline="0" dirty="0">
                          <a:solidFill>
                            <a:schemeClr val="dk1"/>
                          </a:solidFill>
                          <a:latin typeface="+mn-lt"/>
                          <a:ea typeface="+mn-ea"/>
                          <a:cs typeface="+mn-cs"/>
                        </a:rPr>
                        <a:t> channel management processes</a:t>
                      </a: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extLst>
                  <a:ext uri="{0D108BD9-81ED-4DB2-BD59-A6C34878D82A}">
                    <a16:rowId xmlns:a16="http://schemas.microsoft.com/office/drawing/2014/main" val="3206011281"/>
                  </a:ext>
                </a:extLst>
              </a:tr>
              <a:tr h="543769">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i="1" dirty="0"/>
                        <a:t>Cross Cutting Concerns:</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algn="ctr" defTabSz="914400" rtl="0" eaLnBrk="1" latinLnBrk="0" hangingPunct="1"/>
                      <a:endParaRPr lang="en-GB" sz="1400" b="1" kern="1200" dirty="0">
                        <a:solidFill>
                          <a:srgbClr val="00B05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indent="-171450" algn="l" defTabSz="914400" rtl="0" eaLnBrk="1" latinLnBrk="0" hangingPunct="1">
                        <a:buFont typeface="Arial" panose="020B0604020202020204" pitchFamily="34" charset="0"/>
                        <a:buChar char="•"/>
                      </a:pP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extLst>
                  <a:ext uri="{0D108BD9-81ED-4DB2-BD59-A6C34878D82A}">
                    <a16:rowId xmlns:a16="http://schemas.microsoft.com/office/drawing/2014/main" val="3470347102"/>
                  </a:ext>
                </a:extLst>
              </a:tr>
              <a:tr h="661994">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Governance</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lang="en-GB" sz="1400" b="1" kern="1200" dirty="0">
                        <a:solidFill>
                          <a:srgbClr val="00B05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indent="-171450" algn="l" defTabSz="914400" rtl="0" eaLnBrk="1" latinLnBrk="0" hangingPunct="1">
                        <a:buFont typeface="Arial" panose="020B0604020202020204" pitchFamily="34" charset="0"/>
                        <a:buChar char="•"/>
                      </a:pPr>
                      <a:r>
                        <a:rPr lang="en-GB" sz="1000" kern="1200" dirty="0">
                          <a:solidFill>
                            <a:schemeClr val="dk1"/>
                          </a:solidFill>
                          <a:latin typeface="+mn-lt"/>
                          <a:ea typeface="+mn-ea"/>
                          <a:cs typeface="+mn-cs"/>
                        </a:rPr>
                        <a:t>Strategy:</a:t>
                      </a:r>
                      <a:r>
                        <a:rPr lang="en-GB" sz="1000" kern="1200" baseline="0" dirty="0">
                          <a:solidFill>
                            <a:schemeClr val="dk1"/>
                          </a:solidFill>
                          <a:latin typeface="+mn-lt"/>
                          <a:ea typeface="+mn-ea"/>
                          <a:cs typeface="+mn-cs"/>
                        </a:rPr>
                        <a:t> Project level governance for e</a:t>
                      </a:r>
                      <a:r>
                        <a:rPr lang="en-GB" sz="1000" kern="1200" dirty="0">
                          <a:solidFill>
                            <a:schemeClr val="dk1"/>
                          </a:solidFill>
                          <a:latin typeface="+mn-lt"/>
                          <a:ea typeface="+mn-ea"/>
                          <a:cs typeface="+mn-cs"/>
                        </a:rPr>
                        <a:t>xternally mandated (regulatory) APIs; governance</a:t>
                      </a:r>
                      <a:r>
                        <a:rPr lang="en-GB" sz="1000" kern="1200" baseline="0" dirty="0">
                          <a:solidFill>
                            <a:schemeClr val="dk1"/>
                          </a:solidFill>
                          <a:latin typeface="+mn-lt"/>
                          <a:ea typeface="+mn-ea"/>
                          <a:cs typeface="+mn-cs"/>
                        </a:rPr>
                        <a:t> for internal APIs embedded into existing processes</a:t>
                      </a:r>
                      <a:endParaRPr lang="en-GB" sz="10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latin typeface="+mn-lt"/>
                          <a:ea typeface="+mn-ea"/>
                          <a:cs typeface="+mn-cs"/>
                        </a:rPr>
                        <a:t>Change</a:t>
                      </a:r>
                      <a:r>
                        <a:rPr lang="en-GB" sz="1000" kern="1200" baseline="0" dirty="0">
                          <a:solidFill>
                            <a:schemeClr val="dk1"/>
                          </a:solidFill>
                          <a:latin typeface="+mn-lt"/>
                          <a:ea typeface="+mn-ea"/>
                          <a:cs typeface="+mn-cs"/>
                        </a:rPr>
                        <a:t> / Run</a:t>
                      </a:r>
                      <a:r>
                        <a:rPr lang="en-GB" sz="1000" kern="1200" dirty="0">
                          <a:solidFill>
                            <a:schemeClr val="dk1"/>
                          </a:solidFill>
                          <a:latin typeface="+mn-lt"/>
                          <a:ea typeface="+mn-ea"/>
                          <a:cs typeface="+mn-cs"/>
                        </a:rPr>
                        <a:t>: Tactical processes </a:t>
                      </a:r>
                      <a:r>
                        <a:rPr lang="en-GB" sz="1000" kern="1200" baseline="0" dirty="0">
                          <a:solidFill>
                            <a:schemeClr val="dk1"/>
                          </a:solidFill>
                          <a:latin typeface="+mn-lt"/>
                          <a:ea typeface="+mn-ea"/>
                          <a:cs typeface="+mn-cs"/>
                        </a:rPr>
                        <a:t>for external APIs </a:t>
                      </a:r>
                      <a:r>
                        <a:rPr lang="en-GB" sz="1000" kern="1200" dirty="0">
                          <a:solidFill>
                            <a:schemeClr val="dk1"/>
                          </a:solidFill>
                          <a:latin typeface="+mn-lt"/>
                          <a:ea typeface="+mn-ea"/>
                          <a:cs typeface="+mn-cs"/>
                        </a:rPr>
                        <a:t>managed by project; governance</a:t>
                      </a:r>
                      <a:r>
                        <a:rPr lang="en-GB" sz="1000" kern="1200" baseline="0" dirty="0">
                          <a:solidFill>
                            <a:schemeClr val="dk1"/>
                          </a:solidFill>
                          <a:latin typeface="+mn-lt"/>
                          <a:ea typeface="+mn-ea"/>
                          <a:cs typeface="+mn-cs"/>
                        </a:rPr>
                        <a:t> for internal APIs embedded into existing processes</a:t>
                      </a: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extLst>
                  <a:ext uri="{0D108BD9-81ED-4DB2-BD59-A6C34878D82A}">
                    <a16:rowId xmlns:a16="http://schemas.microsoft.com/office/drawing/2014/main" val="4141393381"/>
                  </a:ext>
                </a:extLst>
              </a:tr>
              <a:tr h="661994">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Security</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lang="en-GB" sz="1400" b="1" kern="1200" dirty="0">
                        <a:solidFill>
                          <a:srgbClr val="00B05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indent="-171450" algn="l" defTabSz="914400" rtl="0" eaLnBrk="1" latinLnBrk="0" hangingPunct="1">
                        <a:buFont typeface="Arial" panose="020B0604020202020204" pitchFamily="34" charset="0"/>
                        <a:buChar char="•"/>
                      </a:pPr>
                      <a:r>
                        <a:rPr lang="en-GB" sz="1000" kern="1200" dirty="0">
                          <a:solidFill>
                            <a:schemeClr val="dk1"/>
                          </a:solidFill>
                          <a:latin typeface="+mn-lt"/>
                          <a:ea typeface="+mn-ea"/>
                          <a:cs typeface="+mn-cs"/>
                        </a:rPr>
                        <a:t>Support for APIs exposing public data hosted </a:t>
                      </a:r>
                      <a:r>
                        <a:rPr lang="en-GB" sz="1000" kern="1200" baseline="0" dirty="0">
                          <a:solidFill>
                            <a:schemeClr val="dk1"/>
                          </a:solidFill>
                          <a:latin typeface="+mn-lt"/>
                          <a:ea typeface="+mn-ea"/>
                          <a:cs typeface="+mn-cs"/>
                        </a:rPr>
                        <a:t>in cloud or in house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latin typeface="+mn-lt"/>
                          <a:ea typeface="+mn-ea"/>
                          <a:cs typeface="+mn-cs"/>
                        </a:rPr>
                        <a:t>Support for APIs exposing sensitive member data and transactional APIs</a:t>
                      </a:r>
                      <a:r>
                        <a:rPr lang="en-GB" sz="1000" kern="1200" baseline="0" dirty="0">
                          <a:solidFill>
                            <a:schemeClr val="dk1"/>
                          </a:solidFill>
                          <a:latin typeface="+mn-lt"/>
                          <a:ea typeface="+mn-ea"/>
                          <a:cs typeface="+mn-cs"/>
                        </a:rPr>
                        <a:t> </a:t>
                      </a:r>
                      <a:r>
                        <a:rPr lang="en-GB" sz="1000" kern="1200" dirty="0">
                          <a:solidFill>
                            <a:schemeClr val="dk1"/>
                          </a:solidFill>
                          <a:latin typeface="+mn-lt"/>
                          <a:ea typeface="+mn-ea"/>
                          <a:cs typeface="+mn-cs"/>
                        </a:rPr>
                        <a:t>hosted in house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latin typeface="+mn-lt"/>
                          <a:ea typeface="+mn-ea"/>
                          <a:cs typeface="+mn-cs"/>
                        </a:rPr>
                        <a:t>Support for</a:t>
                      </a:r>
                      <a:r>
                        <a:rPr lang="en-GB" sz="1000" kern="1200" baseline="0" dirty="0">
                          <a:solidFill>
                            <a:schemeClr val="dk1"/>
                          </a:solidFill>
                          <a:latin typeface="+mn-lt"/>
                          <a:ea typeface="+mn-ea"/>
                          <a:cs typeface="+mn-cs"/>
                        </a:rPr>
                        <a:t> internal and external APIs</a:t>
                      </a:r>
                      <a:endParaRPr lang="en-GB" sz="10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baseline="0" dirty="0">
                          <a:solidFill>
                            <a:schemeClr val="dk1"/>
                          </a:solidFill>
                          <a:latin typeface="+mn-lt"/>
                          <a:ea typeface="+mn-ea"/>
                          <a:cs typeface="+mn-cs"/>
                        </a:rPr>
                        <a:t>Full integration with NBS </a:t>
                      </a:r>
                      <a:r>
                        <a:rPr lang="en-GB" sz="1000" kern="1200" baseline="0" dirty="0" err="1">
                          <a:solidFill>
                            <a:schemeClr val="dk1"/>
                          </a:solidFill>
                          <a:latin typeface="+mn-lt"/>
                          <a:ea typeface="+mn-ea"/>
                          <a:cs typeface="+mn-cs"/>
                        </a:rPr>
                        <a:t>BAU</a:t>
                      </a:r>
                      <a:r>
                        <a:rPr lang="en-GB" sz="1000" kern="1200" baseline="0" dirty="0">
                          <a:solidFill>
                            <a:schemeClr val="dk1"/>
                          </a:solidFill>
                          <a:latin typeface="+mn-lt"/>
                          <a:ea typeface="+mn-ea"/>
                          <a:cs typeface="+mn-cs"/>
                        </a:rPr>
                        <a:t> processes and tooling</a:t>
                      </a: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extLst>
                  <a:ext uri="{0D108BD9-81ED-4DB2-BD59-A6C34878D82A}">
                    <a16:rowId xmlns:a16="http://schemas.microsoft.com/office/drawing/2014/main" val="899068253"/>
                  </a:ext>
                </a:extLst>
              </a:tr>
              <a:tr h="446531">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3rd Party Management</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algn="ctr" defTabSz="914400" rtl="0" eaLnBrk="1" latinLnBrk="0" hangingPunct="1"/>
                      <a:r>
                        <a:rPr kumimoji="0" lang="en-GB" sz="24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lang="en-GB" sz="1400" b="1" kern="1200" dirty="0">
                        <a:solidFill>
                          <a:srgbClr val="00B05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indent="-171450" algn="l" defTabSz="914400" rtl="0" eaLnBrk="1" latinLnBrk="0" hangingPunct="1">
                        <a:buFont typeface="Arial" panose="020B0604020202020204" pitchFamily="34" charset="0"/>
                        <a:buChar char="•"/>
                      </a:pPr>
                      <a:r>
                        <a:rPr lang="en-GB" sz="1000" kern="1200" dirty="0">
                          <a:solidFill>
                            <a:schemeClr val="dk1"/>
                          </a:solidFill>
                          <a:latin typeface="+mn-lt"/>
                          <a:ea typeface="+mn-ea"/>
                          <a:cs typeface="+mn-cs"/>
                        </a:rPr>
                        <a:t>Processes</a:t>
                      </a:r>
                      <a:r>
                        <a:rPr lang="en-GB" sz="1000" kern="1200" baseline="0" dirty="0">
                          <a:solidFill>
                            <a:schemeClr val="dk1"/>
                          </a:solidFill>
                          <a:latin typeface="+mn-lt"/>
                          <a:ea typeface="+mn-ea"/>
                          <a:cs typeface="+mn-cs"/>
                        </a:rPr>
                        <a:t> in place for CMA and PSD2 3rd parties</a:t>
                      </a: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extLst>
                  <a:ext uri="{0D108BD9-81ED-4DB2-BD59-A6C34878D82A}">
                    <a16:rowId xmlns:a16="http://schemas.microsoft.com/office/drawing/2014/main" val="2631317228"/>
                  </a:ext>
                </a:extLst>
              </a:tr>
              <a:tr h="446531">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Monetisation</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FF0000"/>
                          </a:solidFill>
                          <a:effectLst/>
                          <a:uLnTx/>
                          <a:uFillTx/>
                          <a:latin typeface="Lucida Sans Unicode"/>
                          <a:ea typeface="+mn-ea"/>
                          <a:cs typeface="Lucida Sans Unicode"/>
                        </a:rPr>
                        <a:t>○</a:t>
                      </a:r>
                      <a:endParaRPr lang="en-GB" sz="1400" b="1" kern="1200" dirty="0">
                        <a:solidFill>
                          <a:srgbClr val="FF000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indent="-171450" algn="l" defTabSz="914400" rtl="0" eaLnBrk="1" latinLnBrk="0" hangingPunct="1">
                        <a:buFont typeface="Arial" panose="020B0604020202020204" pitchFamily="34" charset="0"/>
                        <a:buChar char="•"/>
                      </a:pPr>
                      <a:r>
                        <a:rPr lang="en-GB" sz="1000" kern="1200" dirty="0">
                          <a:solidFill>
                            <a:schemeClr val="dk1"/>
                          </a:solidFill>
                          <a:latin typeface="+mn-lt"/>
                          <a:ea typeface="+mn-ea"/>
                          <a:cs typeface="+mn-cs"/>
                        </a:rPr>
                        <a:t>None</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extLst>
                  <a:ext uri="{0D108BD9-81ED-4DB2-BD59-A6C34878D82A}">
                    <a16:rowId xmlns:a16="http://schemas.microsoft.com/office/drawing/2014/main" val="1831079619"/>
                  </a:ext>
                </a:extLst>
              </a:tr>
            </a:tbl>
          </a:graphicData>
        </a:graphic>
      </p:graphicFrame>
    </p:spTree>
    <p:extLst>
      <p:ext uri="{BB962C8B-B14F-4D97-AF65-F5344CB8AC3E}">
        <p14:creationId xmlns:p14="http://schemas.microsoft.com/office/powerpoint/2010/main" val="487681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614268" y="6294923"/>
            <a:ext cx="484460" cy="608632"/>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01AEDE6-3158-4034-9CD4-34B4200A9764}" type="slidenum">
              <a:rPr kumimoji="0" lang="en-GB" b="0" i="0" u="none" strike="noStrike" kern="0" cap="none" spc="0" normalizeH="0" baseline="0" noProof="0" smtClean="0">
                <a:ln>
                  <a:noFill/>
                </a:ln>
                <a:solidFill>
                  <a:srgbClr val="004A8F"/>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GB" b="0" i="0" u="none" strike="noStrike" kern="0" cap="none" spc="0" normalizeH="0" baseline="0" noProof="0" dirty="0">
              <a:ln>
                <a:noFill/>
              </a:ln>
              <a:solidFill>
                <a:srgbClr val="004A8F"/>
              </a:solidFill>
              <a:effectLst/>
              <a:uLnTx/>
              <a:uFillTx/>
            </a:endParaRPr>
          </a:p>
        </p:txBody>
      </p:sp>
      <p:sp>
        <p:nvSpPr>
          <p:cNvPr id="3" name="Title 2"/>
          <p:cNvSpPr>
            <a:spLocks noGrp="1"/>
          </p:cNvSpPr>
          <p:nvPr>
            <p:ph type="title"/>
          </p:nvPr>
        </p:nvSpPr>
        <p:spPr/>
        <p:txBody>
          <a:bodyPr/>
          <a:lstStyle/>
          <a:p>
            <a:r>
              <a:rPr lang="en-GB" sz="1800" dirty="0"/>
              <a:t>Transition State III -  Full API Enablement</a:t>
            </a:r>
          </a:p>
        </p:txBody>
      </p:sp>
      <p:graphicFrame>
        <p:nvGraphicFramePr>
          <p:cNvPr id="5" name="Table 4"/>
          <p:cNvGraphicFramePr>
            <a:graphicFrameLocks noGrp="1"/>
          </p:cNvGraphicFramePr>
          <p:nvPr>
            <p:extLst>
              <p:ext uri="{D42A27DB-BD31-4B8C-83A1-F6EECF244321}">
                <p14:modId xmlns:p14="http://schemas.microsoft.com/office/powerpoint/2010/main" val="2291681816"/>
              </p:ext>
            </p:extLst>
          </p:nvPr>
        </p:nvGraphicFramePr>
        <p:xfrm>
          <a:off x="692832" y="1416215"/>
          <a:ext cx="10921436" cy="4878708"/>
        </p:xfrm>
        <a:graphic>
          <a:graphicData uri="http://schemas.openxmlformats.org/drawingml/2006/table">
            <a:tbl>
              <a:tblPr firstRow="1" bandRow="1"/>
              <a:tblGrid>
                <a:gridCol w="2333640">
                  <a:extLst>
                    <a:ext uri="{9D8B030D-6E8A-4147-A177-3AD203B41FA5}">
                      <a16:colId xmlns:a16="http://schemas.microsoft.com/office/drawing/2014/main" val="1679893623"/>
                    </a:ext>
                  </a:extLst>
                </a:gridCol>
                <a:gridCol w="1586876">
                  <a:extLst>
                    <a:ext uri="{9D8B030D-6E8A-4147-A177-3AD203B41FA5}">
                      <a16:colId xmlns:a16="http://schemas.microsoft.com/office/drawing/2014/main" val="573747307"/>
                    </a:ext>
                  </a:extLst>
                </a:gridCol>
                <a:gridCol w="7000920">
                  <a:extLst>
                    <a:ext uri="{9D8B030D-6E8A-4147-A177-3AD203B41FA5}">
                      <a16:colId xmlns:a16="http://schemas.microsoft.com/office/drawing/2014/main" val="2021662181"/>
                    </a:ext>
                  </a:extLst>
                </a:gridCol>
              </a:tblGrid>
              <a:tr h="460674">
                <a:tc>
                  <a:txBody>
                    <a:bodyPr/>
                    <a:lstStyle>
                      <a:lvl1pPr marL="0" algn="l" defTabSz="457030" rtl="0" eaLnBrk="1" latinLnBrk="0" hangingPunct="1">
                        <a:defRPr sz="1800" b="1" kern="1200">
                          <a:solidFill>
                            <a:schemeClr val="lt1"/>
                          </a:solidFill>
                          <a:latin typeface="Arial"/>
                        </a:defRPr>
                      </a:lvl1pPr>
                      <a:lvl2pPr marL="457030" algn="l" defTabSz="457030" rtl="0" eaLnBrk="1" latinLnBrk="0" hangingPunct="1">
                        <a:defRPr sz="1800" b="1" kern="1200">
                          <a:solidFill>
                            <a:schemeClr val="lt1"/>
                          </a:solidFill>
                          <a:latin typeface="Arial"/>
                        </a:defRPr>
                      </a:lvl2pPr>
                      <a:lvl3pPr marL="914061" algn="l" defTabSz="457030" rtl="0" eaLnBrk="1" latinLnBrk="0" hangingPunct="1">
                        <a:defRPr sz="1800" b="1" kern="1200">
                          <a:solidFill>
                            <a:schemeClr val="lt1"/>
                          </a:solidFill>
                          <a:latin typeface="Arial"/>
                        </a:defRPr>
                      </a:lvl3pPr>
                      <a:lvl4pPr marL="1371093" algn="l" defTabSz="457030" rtl="0" eaLnBrk="1" latinLnBrk="0" hangingPunct="1">
                        <a:defRPr sz="1800" b="1" kern="1200">
                          <a:solidFill>
                            <a:schemeClr val="lt1"/>
                          </a:solidFill>
                          <a:latin typeface="Arial"/>
                        </a:defRPr>
                      </a:lvl4pPr>
                      <a:lvl5pPr marL="1828123" algn="l" defTabSz="457030" rtl="0" eaLnBrk="1" latinLnBrk="0" hangingPunct="1">
                        <a:defRPr sz="1800" b="1" kern="1200">
                          <a:solidFill>
                            <a:schemeClr val="lt1"/>
                          </a:solidFill>
                          <a:latin typeface="Arial"/>
                        </a:defRPr>
                      </a:lvl5pPr>
                      <a:lvl6pPr marL="2285154" algn="l" defTabSz="457030" rtl="0" eaLnBrk="1" latinLnBrk="0" hangingPunct="1">
                        <a:defRPr sz="1800" b="1" kern="1200">
                          <a:solidFill>
                            <a:schemeClr val="lt1"/>
                          </a:solidFill>
                          <a:latin typeface="Arial"/>
                        </a:defRPr>
                      </a:lvl6pPr>
                      <a:lvl7pPr marL="2742185" algn="l" defTabSz="457030" rtl="0" eaLnBrk="1" latinLnBrk="0" hangingPunct="1">
                        <a:defRPr sz="1800" b="1" kern="1200">
                          <a:solidFill>
                            <a:schemeClr val="lt1"/>
                          </a:solidFill>
                          <a:latin typeface="Arial"/>
                        </a:defRPr>
                      </a:lvl7pPr>
                      <a:lvl8pPr marL="3199216" algn="l" defTabSz="457030" rtl="0" eaLnBrk="1" latinLnBrk="0" hangingPunct="1">
                        <a:defRPr sz="1800" b="1" kern="1200">
                          <a:solidFill>
                            <a:schemeClr val="lt1"/>
                          </a:solidFill>
                          <a:latin typeface="Arial"/>
                        </a:defRPr>
                      </a:lvl8pPr>
                      <a:lvl9pPr marL="3656247" algn="l" defTabSz="457030" rtl="0" eaLnBrk="1" latinLnBrk="0" hangingPunct="1">
                        <a:defRPr sz="1800" b="1" kern="1200">
                          <a:solidFill>
                            <a:schemeClr val="lt1"/>
                          </a:solidFill>
                          <a:latin typeface="Arial"/>
                        </a:defRPr>
                      </a:lvl9pPr>
                    </a:lstStyle>
                    <a:p>
                      <a:endParaRPr lang="en-GB" sz="12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C85B9"/>
                    </a:solidFill>
                  </a:tcPr>
                </a:tc>
                <a:tc>
                  <a:txBody>
                    <a:bodyPr/>
                    <a:lstStyle>
                      <a:lvl1pPr marL="0" algn="l" defTabSz="457030" rtl="0" eaLnBrk="1" latinLnBrk="0" hangingPunct="1">
                        <a:defRPr sz="1800" b="1" kern="1200">
                          <a:solidFill>
                            <a:schemeClr val="lt1"/>
                          </a:solidFill>
                          <a:latin typeface="Arial"/>
                        </a:defRPr>
                      </a:lvl1pPr>
                      <a:lvl2pPr marL="457030" algn="l" defTabSz="457030" rtl="0" eaLnBrk="1" latinLnBrk="0" hangingPunct="1">
                        <a:defRPr sz="1800" b="1" kern="1200">
                          <a:solidFill>
                            <a:schemeClr val="lt1"/>
                          </a:solidFill>
                          <a:latin typeface="Arial"/>
                        </a:defRPr>
                      </a:lvl2pPr>
                      <a:lvl3pPr marL="914061" algn="l" defTabSz="457030" rtl="0" eaLnBrk="1" latinLnBrk="0" hangingPunct="1">
                        <a:defRPr sz="1800" b="1" kern="1200">
                          <a:solidFill>
                            <a:schemeClr val="lt1"/>
                          </a:solidFill>
                          <a:latin typeface="Arial"/>
                        </a:defRPr>
                      </a:lvl3pPr>
                      <a:lvl4pPr marL="1371093" algn="l" defTabSz="457030" rtl="0" eaLnBrk="1" latinLnBrk="0" hangingPunct="1">
                        <a:defRPr sz="1800" b="1" kern="1200">
                          <a:solidFill>
                            <a:schemeClr val="lt1"/>
                          </a:solidFill>
                          <a:latin typeface="Arial"/>
                        </a:defRPr>
                      </a:lvl4pPr>
                      <a:lvl5pPr marL="1828123" algn="l" defTabSz="457030" rtl="0" eaLnBrk="1" latinLnBrk="0" hangingPunct="1">
                        <a:defRPr sz="1800" b="1" kern="1200">
                          <a:solidFill>
                            <a:schemeClr val="lt1"/>
                          </a:solidFill>
                          <a:latin typeface="Arial"/>
                        </a:defRPr>
                      </a:lvl5pPr>
                      <a:lvl6pPr marL="2285154" algn="l" defTabSz="457030" rtl="0" eaLnBrk="1" latinLnBrk="0" hangingPunct="1">
                        <a:defRPr sz="1800" b="1" kern="1200">
                          <a:solidFill>
                            <a:schemeClr val="lt1"/>
                          </a:solidFill>
                          <a:latin typeface="Arial"/>
                        </a:defRPr>
                      </a:lvl6pPr>
                      <a:lvl7pPr marL="2742185" algn="l" defTabSz="457030" rtl="0" eaLnBrk="1" latinLnBrk="0" hangingPunct="1">
                        <a:defRPr sz="1800" b="1" kern="1200">
                          <a:solidFill>
                            <a:schemeClr val="lt1"/>
                          </a:solidFill>
                          <a:latin typeface="Arial"/>
                        </a:defRPr>
                      </a:lvl7pPr>
                      <a:lvl8pPr marL="3199216" algn="l" defTabSz="457030" rtl="0" eaLnBrk="1" latinLnBrk="0" hangingPunct="1">
                        <a:defRPr sz="1800" b="1" kern="1200">
                          <a:solidFill>
                            <a:schemeClr val="lt1"/>
                          </a:solidFill>
                          <a:latin typeface="Arial"/>
                        </a:defRPr>
                      </a:lvl8pPr>
                      <a:lvl9pPr marL="3656247" algn="l" defTabSz="457030" rtl="0" eaLnBrk="1" latinLnBrk="0" hangingPunct="1">
                        <a:defRPr sz="1800" b="1" kern="1200">
                          <a:solidFill>
                            <a:schemeClr val="lt1"/>
                          </a:solidFill>
                          <a:latin typeface="Arial"/>
                        </a:defRPr>
                      </a:lvl9pPr>
                    </a:lstStyle>
                    <a:p>
                      <a:pPr marL="0" algn="ctr" defTabSz="914400" rtl="0" eaLnBrk="1" latinLnBrk="0" hangingPunct="1">
                        <a:spcAft>
                          <a:spcPts val="0"/>
                        </a:spcAft>
                      </a:pPr>
                      <a:r>
                        <a:rPr lang="en-GB" sz="1200" b="1" kern="1200" dirty="0">
                          <a:solidFill>
                            <a:schemeClr val="lt1"/>
                          </a:solidFill>
                          <a:latin typeface="+mn-lt"/>
                          <a:ea typeface="+mn-ea"/>
                          <a:cs typeface="+mn-cs"/>
                        </a:rPr>
                        <a:t>Full API Enablement</a:t>
                      </a: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C85B9"/>
                    </a:solidFill>
                  </a:tcPr>
                </a:tc>
                <a:tc>
                  <a:txBody>
                    <a:bodyPr/>
                    <a:lstStyle>
                      <a:lvl1pPr marL="0" algn="l" defTabSz="457030" rtl="0" eaLnBrk="1" latinLnBrk="0" hangingPunct="1">
                        <a:defRPr sz="1800" b="1" kern="1200">
                          <a:solidFill>
                            <a:schemeClr val="lt1"/>
                          </a:solidFill>
                          <a:latin typeface="Arial"/>
                        </a:defRPr>
                      </a:lvl1pPr>
                      <a:lvl2pPr marL="457030" algn="l" defTabSz="457030" rtl="0" eaLnBrk="1" latinLnBrk="0" hangingPunct="1">
                        <a:defRPr sz="1800" b="1" kern="1200">
                          <a:solidFill>
                            <a:schemeClr val="lt1"/>
                          </a:solidFill>
                          <a:latin typeface="Arial"/>
                        </a:defRPr>
                      </a:lvl2pPr>
                      <a:lvl3pPr marL="914061" algn="l" defTabSz="457030" rtl="0" eaLnBrk="1" latinLnBrk="0" hangingPunct="1">
                        <a:defRPr sz="1800" b="1" kern="1200">
                          <a:solidFill>
                            <a:schemeClr val="lt1"/>
                          </a:solidFill>
                          <a:latin typeface="Arial"/>
                        </a:defRPr>
                      </a:lvl3pPr>
                      <a:lvl4pPr marL="1371093" algn="l" defTabSz="457030" rtl="0" eaLnBrk="1" latinLnBrk="0" hangingPunct="1">
                        <a:defRPr sz="1800" b="1" kern="1200">
                          <a:solidFill>
                            <a:schemeClr val="lt1"/>
                          </a:solidFill>
                          <a:latin typeface="Arial"/>
                        </a:defRPr>
                      </a:lvl4pPr>
                      <a:lvl5pPr marL="1828123" algn="l" defTabSz="457030" rtl="0" eaLnBrk="1" latinLnBrk="0" hangingPunct="1">
                        <a:defRPr sz="1800" b="1" kern="1200">
                          <a:solidFill>
                            <a:schemeClr val="lt1"/>
                          </a:solidFill>
                          <a:latin typeface="Arial"/>
                        </a:defRPr>
                      </a:lvl5pPr>
                      <a:lvl6pPr marL="2285154" algn="l" defTabSz="457030" rtl="0" eaLnBrk="1" latinLnBrk="0" hangingPunct="1">
                        <a:defRPr sz="1800" b="1" kern="1200">
                          <a:solidFill>
                            <a:schemeClr val="lt1"/>
                          </a:solidFill>
                          <a:latin typeface="Arial"/>
                        </a:defRPr>
                      </a:lvl6pPr>
                      <a:lvl7pPr marL="2742185" algn="l" defTabSz="457030" rtl="0" eaLnBrk="1" latinLnBrk="0" hangingPunct="1">
                        <a:defRPr sz="1800" b="1" kern="1200">
                          <a:solidFill>
                            <a:schemeClr val="lt1"/>
                          </a:solidFill>
                          <a:latin typeface="Arial"/>
                        </a:defRPr>
                      </a:lvl7pPr>
                      <a:lvl8pPr marL="3199216" algn="l" defTabSz="457030" rtl="0" eaLnBrk="1" latinLnBrk="0" hangingPunct="1">
                        <a:defRPr sz="1800" b="1" kern="1200">
                          <a:solidFill>
                            <a:schemeClr val="lt1"/>
                          </a:solidFill>
                          <a:latin typeface="Arial"/>
                        </a:defRPr>
                      </a:lvl8pPr>
                      <a:lvl9pPr marL="3656247" algn="l" defTabSz="457030" rtl="0" eaLnBrk="1" latinLnBrk="0" hangingPunct="1">
                        <a:defRPr sz="1800" b="1" kern="1200">
                          <a:solidFill>
                            <a:schemeClr val="lt1"/>
                          </a:solidFill>
                          <a:latin typeface="Arial"/>
                        </a:defRPr>
                      </a:lvl9pPr>
                    </a:lstStyle>
                    <a:p>
                      <a:pPr marL="0" algn="ctr" defTabSz="914400" rtl="0" eaLnBrk="1" latinLnBrk="0" hangingPunct="1">
                        <a:spcAft>
                          <a:spcPts val="0"/>
                        </a:spcAft>
                      </a:pPr>
                      <a:r>
                        <a:rPr lang="en-GB" sz="1200" b="1" kern="1200" dirty="0">
                          <a:solidFill>
                            <a:schemeClr val="lt1"/>
                          </a:solidFill>
                          <a:latin typeface="+mn-lt"/>
                          <a:ea typeface="+mn-ea"/>
                          <a:cs typeface="+mn-cs"/>
                        </a:rPr>
                        <a:t>Description</a:t>
                      </a: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C85B9"/>
                    </a:solidFill>
                  </a:tcPr>
                </a:tc>
                <a:extLst>
                  <a:ext uri="{0D108BD9-81ED-4DB2-BD59-A6C34878D82A}">
                    <a16:rowId xmlns:a16="http://schemas.microsoft.com/office/drawing/2014/main" val="1577787770"/>
                  </a:ext>
                </a:extLst>
              </a:tr>
              <a:tr h="472868">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Strategy</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a:ln>
                            <a:noFill/>
                          </a:ln>
                          <a:solidFill>
                            <a:srgbClr val="00B050"/>
                          </a:solidFill>
                          <a:effectLst/>
                          <a:uLnTx/>
                          <a:uFillTx/>
                          <a:latin typeface="Lucida Sans Unicode"/>
                          <a:ea typeface="+mn-ea"/>
                          <a:cs typeface="Lucida Sans Unicode"/>
                        </a:rPr>
                        <a:t>◕</a:t>
                      </a:r>
                      <a:endParaRPr kumimoji="0" lang="en-GB" sz="1400" b="1" i="0" u="none" strike="noStrike" kern="1200" cap="none" spc="0" normalizeH="0" baseline="0" noProof="0" dirty="0">
                        <a:ln>
                          <a:noFill/>
                        </a:ln>
                        <a:solidFill>
                          <a:srgbClr val="00B050"/>
                        </a:solidFill>
                        <a:effectLst/>
                        <a:uLnTx/>
                        <a:uFillTx/>
                        <a:latin typeface="Arial"/>
                        <a:ea typeface="+mn-ea"/>
                        <a:cs typeface="+mn-cs"/>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baseline="0" dirty="0">
                          <a:solidFill>
                            <a:schemeClr val="dk1"/>
                          </a:solidFill>
                          <a:latin typeface="+mn-lt"/>
                          <a:ea typeface="+mn-ea"/>
                          <a:cs typeface="+mn-cs"/>
                        </a:rPr>
                        <a:t>Business strategy development capabilities include consideration of opportunities and threats arising from APIs and API-enabled propositions</a:t>
                      </a:r>
                      <a:endParaRPr lang="en-GB" sz="10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baseline="0" dirty="0">
                          <a:solidFill>
                            <a:schemeClr val="dk1"/>
                          </a:solidFill>
                          <a:latin typeface="+mn-lt"/>
                          <a:ea typeface="+mn-ea"/>
                          <a:cs typeface="+mn-cs"/>
                        </a:rPr>
                        <a:t>Strategic API roadmap defined to guide development of internal APIs</a:t>
                      </a: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extLst>
                  <a:ext uri="{0D108BD9-81ED-4DB2-BD59-A6C34878D82A}">
                    <a16:rowId xmlns:a16="http://schemas.microsoft.com/office/drawing/2014/main" val="2155974158"/>
                  </a:ext>
                </a:extLst>
              </a:tr>
              <a:tr h="472868">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Change</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a:ln>
                            <a:noFill/>
                          </a:ln>
                          <a:solidFill>
                            <a:srgbClr val="00B050"/>
                          </a:solidFill>
                          <a:effectLst/>
                          <a:uLnTx/>
                          <a:uFillTx/>
                          <a:latin typeface="Lucida Sans Unicode"/>
                          <a:ea typeface="+mn-ea"/>
                          <a:cs typeface="Lucida Sans Unicode"/>
                        </a:rPr>
                        <a:t>◕</a:t>
                      </a:r>
                      <a:endParaRPr kumimoji="0" lang="en-GB" sz="1400" b="1" i="0" u="none" strike="noStrike" kern="1200" cap="none" spc="0" normalizeH="0" baseline="0" noProof="0" dirty="0">
                        <a:ln>
                          <a:noFill/>
                        </a:ln>
                        <a:solidFill>
                          <a:srgbClr val="00B050"/>
                        </a:solidFill>
                        <a:effectLst/>
                        <a:uLnTx/>
                        <a:uFillTx/>
                        <a:latin typeface="Arial"/>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indent="-171450" algn="l" defTabSz="914400" rtl="0" eaLnBrk="1" latinLnBrk="0" hangingPunct="1">
                        <a:buFont typeface="Arial" panose="020B0604020202020204" pitchFamily="34" charset="0"/>
                        <a:buChar char="•"/>
                      </a:pPr>
                      <a:r>
                        <a:rPr lang="en-GB" sz="1000" kern="1200" dirty="0">
                          <a:solidFill>
                            <a:schemeClr val="dk1"/>
                          </a:solidFill>
                          <a:latin typeface="+mn-lt"/>
                          <a:ea typeface="+mn-ea"/>
                          <a:cs typeface="+mn-cs"/>
                        </a:rPr>
                        <a:t>Internal and external API</a:t>
                      </a:r>
                      <a:r>
                        <a:rPr lang="en-GB" sz="1000" kern="1200" baseline="0" dirty="0">
                          <a:solidFill>
                            <a:schemeClr val="dk1"/>
                          </a:solidFill>
                          <a:latin typeface="+mn-lt"/>
                          <a:ea typeface="+mn-ea"/>
                          <a:cs typeface="+mn-cs"/>
                        </a:rPr>
                        <a:t> development capability embedded into NBS </a:t>
                      </a:r>
                      <a:r>
                        <a:rPr lang="en-GB" sz="1000" kern="1200" baseline="0" dirty="0" err="1">
                          <a:solidFill>
                            <a:schemeClr val="dk1"/>
                          </a:solidFill>
                          <a:latin typeface="+mn-lt"/>
                          <a:ea typeface="+mn-ea"/>
                          <a:cs typeface="+mn-cs"/>
                        </a:rPr>
                        <a:t>BAU</a:t>
                      </a:r>
                      <a:r>
                        <a:rPr lang="en-GB" sz="1000" kern="1200" baseline="0" dirty="0">
                          <a:solidFill>
                            <a:schemeClr val="dk1"/>
                          </a:solidFill>
                          <a:latin typeface="+mn-lt"/>
                          <a:ea typeface="+mn-ea"/>
                          <a:cs typeface="+mn-cs"/>
                        </a:rPr>
                        <a:t> processes</a:t>
                      </a: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extLst>
                  <a:ext uri="{0D108BD9-81ED-4DB2-BD59-A6C34878D82A}">
                    <a16:rowId xmlns:a16="http://schemas.microsoft.com/office/drawing/2014/main" val="2984912628"/>
                  </a:ext>
                </a:extLst>
              </a:tr>
              <a:tr h="472868">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Run</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a:ln>
                            <a:noFill/>
                          </a:ln>
                          <a:solidFill>
                            <a:srgbClr val="00B050"/>
                          </a:solidFill>
                          <a:effectLst/>
                          <a:uLnTx/>
                          <a:uFillTx/>
                          <a:latin typeface="Lucida Sans Unicode"/>
                          <a:ea typeface="+mn-ea"/>
                          <a:cs typeface="Lucida Sans Unicode"/>
                        </a:rPr>
                        <a:t>◕</a:t>
                      </a:r>
                      <a:endParaRPr kumimoji="0" lang="en-GB" sz="1400" b="1" i="0" u="none" strike="noStrike" kern="1200" cap="none" spc="0" normalizeH="0" baseline="0" noProof="0" dirty="0">
                        <a:ln>
                          <a:noFill/>
                        </a:ln>
                        <a:solidFill>
                          <a:srgbClr val="00B050"/>
                        </a:solidFill>
                        <a:effectLst/>
                        <a:uLnTx/>
                        <a:uFillTx/>
                        <a:latin typeface="Arial"/>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latin typeface="+mn-lt"/>
                          <a:ea typeface="+mn-ea"/>
                          <a:cs typeface="+mn-cs"/>
                        </a:rPr>
                        <a:t>Operation and support of API</a:t>
                      </a:r>
                      <a:r>
                        <a:rPr lang="en-GB" sz="1000" kern="1200" baseline="0" dirty="0">
                          <a:solidFill>
                            <a:schemeClr val="dk1"/>
                          </a:solidFill>
                          <a:latin typeface="+mn-lt"/>
                          <a:ea typeface="+mn-ea"/>
                          <a:cs typeface="+mn-cs"/>
                        </a:rPr>
                        <a:t> Gateway for “reference data”, “private data” and “transactional” APIs </a:t>
                      </a:r>
                      <a:r>
                        <a:rPr lang="en-GB" sz="1000" kern="1200" dirty="0">
                          <a:solidFill>
                            <a:schemeClr val="dk1"/>
                          </a:solidFill>
                          <a:latin typeface="+mn-lt"/>
                          <a:ea typeface="+mn-ea"/>
                          <a:cs typeface="+mn-cs"/>
                        </a:rPr>
                        <a:t>integrated into NBS </a:t>
                      </a:r>
                      <a:r>
                        <a:rPr lang="en-GB" sz="1000" kern="1200" dirty="0" err="1">
                          <a:solidFill>
                            <a:schemeClr val="dk1"/>
                          </a:solidFill>
                          <a:latin typeface="+mn-lt"/>
                          <a:ea typeface="+mn-ea"/>
                          <a:cs typeface="+mn-cs"/>
                        </a:rPr>
                        <a:t>BAU</a:t>
                      </a:r>
                      <a:r>
                        <a:rPr lang="en-GB" sz="1000" kern="1200" dirty="0">
                          <a:solidFill>
                            <a:schemeClr val="dk1"/>
                          </a:solidFill>
                          <a:latin typeface="+mn-lt"/>
                          <a:ea typeface="+mn-ea"/>
                          <a:cs typeface="+mn-cs"/>
                        </a:rPr>
                        <a:t> processes and tooling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latin typeface="+mn-lt"/>
                          <a:ea typeface="+mn-ea"/>
                          <a:cs typeface="+mn-cs"/>
                        </a:rPr>
                        <a:t>Support for internal and external APIs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latin typeface="+mn-lt"/>
                          <a:ea typeface="+mn-ea"/>
                          <a:cs typeface="+mn-cs"/>
                        </a:rPr>
                        <a:t>Full integration</a:t>
                      </a:r>
                      <a:r>
                        <a:rPr lang="en-GB" sz="1000" kern="1200" baseline="0" dirty="0">
                          <a:solidFill>
                            <a:schemeClr val="dk1"/>
                          </a:solidFill>
                          <a:latin typeface="+mn-lt"/>
                          <a:ea typeface="+mn-ea"/>
                          <a:cs typeface="+mn-cs"/>
                        </a:rPr>
                        <a:t> with wider </a:t>
                      </a:r>
                      <a:r>
                        <a:rPr lang="en-GB" sz="1000" kern="1200" baseline="0" dirty="0" err="1">
                          <a:solidFill>
                            <a:schemeClr val="dk1"/>
                          </a:solidFill>
                          <a:latin typeface="+mn-lt"/>
                          <a:ea typeface="+mn-ea"/>
                          <a:cs typeface="+mn-cs"/>
                        </a:rPr>
                        <a:t>BAU</a:t>
                      </a:r>
                      <a:r>
                        <a:rPr lang="en-GB" sz="1000" kern="1200" baseline="0" dirty="0">
                          <a:solidFill>
                            <a:schemeClr val="dk1"/>
                          </a:solidFill>
                          <a:latin typeface="+mn-lt"/>
                          <a:ea typeface="+mn-ea"/>
                          <a:cs typeface="+mn-cs"/>
                        </a:rPr>
                        <a:t> channel management processes</a:t>
                      </a: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extLst>
                  <a:ext uri="{0D108BD9-81ED-4DB2-BD59-A6C34878D82A}">
                    <a16:rowId xmlns:a16="http://schemas.microsoft.com/office/drawing/2014/main" val="3206011281"/>
                  </a:ext>
                </a:extLst>
              </a:tr>
              <a:tr h="575842">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i="1" dirty="0"/>
                        <a:t>Cross Cutting Concerns:</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a:ln>
                            <a:noFill/>
                          </a:ln>
                          <a:solidFill>
                            <a:srgbClr val="00B050"/>
                          </a:solidFill>
                          <a:effectLst/>
                          <a:uLnTx/>
                          <a:uFillTx/>
                          <a:latin typeface="Lucida Sans Unicode"/>
                          <a:ea typeface="+mn-ea"/>
                          <a:cs typeface="Lucida Sans Unicode"/>
                        </a:rPr>
                        <a:t>◕</a:t>
                      </a:r>
                      <a:endParaRPr kumimoji="0" lang="en-GB" sz="1400" b="1" i="0" u="none" strike="noStrike" kern="1200" cap="none" spc="0" normalizeH="0" baseline="0" noProof="0" dirty="0">
                        <a:ln>
                          <a:noFill/>
                        </a:ln>
                        <a:solidFill>
                          <a:srgbClr val="00B050"/>
                        </a:solidFill>
                        <a:effectLst/>
                        <a:uLnTx/>
                        <a:uFillTx/>
                        <a:latin typeface="Arial"/>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indent="-171450" algn="l" defTabSz="914400" rtl="0" eaLnBrk="1" latinLnBrk="0" hangingPunct="1">
                        <a:buFont typeface="Arial" panose="020B0604020202020204" pitchFamily="34" charset="0"/>
                        <a:buChar char="•"/>
                      </a:pP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extLst>
                  <a:ext uri="{0D108BD9-81ED-4DB2-BD59-A6C34878D82A}">
                    <a16:rowId xmlns:a16="http://schemas.microsoft.com/office/drawing/2014/main" val="3470347102"/>
                  </a:ext>
                </a:extLst>
              </a:tr>
              <a:tr h="472868">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Governance</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a:ln>
                            <a:noFill/>
                          </a:ln>
                          <a:solidFill>
                            <a:srgbClr val="00B050"/>
                          </a:solidFill>
                          <a:effectLst/>
                          <a:uLnTx/>
                          <a:uFillTx/>
                          <a:latin typeface="Lucida Sans Unicode"/>
                          <a:ea typeface="+mn-ea"/>
                          <a:cs typeface="Lucida Sans Unicode"/>
                        </a:rPr>
                        <a:t>◕</a:t>
                      </a:r>
                      <a:endParaRPr kumimoji="0" lang="en-GB" sz="1400" b="1" i="0" u="none" strike="noStrike" kern="1200" cap="none" spc="0" normalizeH="0" baseline="0" noProof="0" dirty="0">
                        <a:ln>
                          <a:noFill/>
                        </a:ln>
                        <a:solidFill>
                          <a:srgbClr val="00B050"/>
                        </a:solidFill>
                        <a:effectLst/>
                        <a:uLnTx/>
                        <a:uFillTx/>
                        <a:latin typeface="Arial"/>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indent="-171450" algn="l" defTabSz="914400" rtl="0" eaLnBrk="1" latinLnBrk="0" hangingPunct="1">
                        <a:buFont typeface="Arial" panose="020B0604020202020204" pitchFamily="34" charset="0"/>
                        <a:buChar char="•"/>
                      </a:pPr>
                      <a:r>
                        <a:rPr lang="en-GB" sz="1000" kern="1200" baseline="0" dirty="0">
                          <a:solidFill>
                            <a:schemeClr val="dk1"/>
                          </a:solidFill>
                          <a:latin typeface="+mn-lt"/>
                          <a:ea typeface="+mn-ea"/>
                          <a:cs typeface="+mn-cs"/>
                        </a:rPr>
                        <a:t>Strategy, change and run g</a:t>
                      </a:r>
                      <a:r>
                        <a:rPr lang="en-GB" sz="1000" kern="1200" dirty="0">
                          <a:solidFill>
                            <a:schemeClr val="dk1"/>
                          </a:solidFill>
                          <a:latin typeface="+mn-lt"/>
                          <a:ea typeface="+mn-ea"/>
                          <a:cs typeface="+mn-cs"/>
                        </a:rPr>
                        <a:t>overnance</a:t>
                      </a:r>
                      <a:r>
                        <a:rPr lang="en-GB" sz="1000" kern="1200" baseline="0" dirty="0">
                          <a:solidFill>
                            <a:schemeClr val="dk1"/>
                          </a:solidFill>
                          <a:latin typeface="+mn-lt"/>
                          <a:ea typeface="+mn-ea"/>
                          <a:cs typeface="+mn-cs"/>
                        </a:rPr>
                        <a:t> for external and internal APIs embedded into NBS </a:t>
                      </a:r>
                      <a:r>
                        <a:rPr lang="en-GB" sz="1000" kern="1200" baseline="0" dirty="0" err="1">
                          <a:solidFill>
                            <a:schemeClr val="dk1"/>
                          </a:solidFill>
                          <a:latin typeface="+mn-lt"/>
                          <a:ea typeface="+mn-ea"/>
                          <a:cs typeface="+mn-cs"/>
                        </a:rPr>
                        <a:t>BAU</a:t>
                      </a:r>
                      <a:r>
                        <a:rPr lang="en-GB" sz="1000" kern="1200" baseline="0" dirty="0">
                          <a:solidFill>
                            <a:schemeClr val="dk1"/>
                          </a:solidFill>
                          <a:latin typeface="+mn-lt"/>
                          <a:ea typeface="+mn-ea"/>
                          <a:cs typeface="+mn-cs"/>
                        </a:rPr>
                        <a:t> processes</a:t>
                      </a: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extLst>
                  <a:ext uri="{0D108BD9-81ED-4DB2-BD59-A6C34878D82A}">
                    <a16:rowId xmlns:a16="http://schemas.microsoft.com/office/drawing/2014/main" val="4141393381"/>
                  </a:ext>
                </a:extLst>
              </a:tr>
              <a:tr h="472868">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Security</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a:ln>
                            <a:noFill/>
                          </a:ln>
                          <a:solidFill>
                            <a:srgbClr val="00B050"/>
                          </a:solidFill>
                          <a:effectLst/>
                          <a:uLnTx/>
                          <a:uFillTx/>
                          <a:latin typeface="Lucida Sans Unicode"/>
                          <a:ea typeface="+mn-ea"/>
                          <a:cs typeface="Lucida Sans Unicode"/>
                        </a:rPr>
                        <a:t>◕</a:t>
                      </a:r>
                      <a:endParaRPr kumimoji="0" lang="en-GB" sz="1400" b="1" i="0" u="none" strike="noStrike" kern="1200" cap="none" spc="0" normalizeH="0" baseline="0" noProof="0" dirty="0">
                        <a:ln>
                          <a:noFill/>
                        </a:ln>
                        <a:solidFill>
                          <a:srgbClr val="00B050"/>
                        </a:solidFill>
                        <a:effectLst/>
                        <a:uLnTx/>
                        <a:uFillTx/>
                        <a:latin typeface="Arial"/>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indent="-171450" algn="l" defTabSz="914400" rtl="0" eaLnBrk="1" latinLnBrk="0" hangingPunct="1">
                        <a:buFont typeface="Arial" panose="020B0604020202020204" pitchFamily="34" charset="0"/>
                        <a:buChar char="•"/>
                      </a:pPr>
                      <a:r>
                        <a:rPr lang="en-GB" sz="1000" kern="1200" dirty="0">
                          <a:solidFill>
                            <a:schemeClr val="dk1"/>
                          </a:solidFill>
                          <a:latin typeface="+mn-lt"/>
                          <a:ea typeface="+mn-ea"/>
                          <a:cs typeface="+mn-cs"/>
                        </a:rPr>
                        <a:t>Support for APIs exposing public data hosted </a:t>
                      </a:r>
                      <a:r>
                        <a:rPr lang="en-GB" sz="1000" kern="1200" baseline="0" dirty="0">
                          <a:solidFill>
                            <a:schemeClr val="dk1"/>
                          </a:solidFill>
                          <a:latin typeface="+mn-lt"/>
                          <a:ea typeface="+mn-ea"/>
                          <a:cs typeface="+mn-cs"/>
                        </a:rPr>
                        <a:t>in cloud or in house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latin typeface="+mn-lt"/>
                          <a:ea typeface="+mn-ea"/>
                          <a:cs typeface="+mn-cs"/>
                        </a:rPr>
                        <a:t>Support for APIs exposing sensitive member data and transactional APIs</a:t>
                      </a:r>
                      <a:r>
                        <a:rPr lang="en-GB" sz="1000" kern="1200" baseline="0" dirty="0">
                          <a:solidFill>
                            <a:schemeClr val="dk1"/>
                          </a:solidFill>
                          <a:latin typeface="+mn-lt"/>
                          <a:ea typeface="+mn-ea"/>
                          <a:cs typeface="+mn-cs"/>
                        </a:rPr>
                        <a:t> </a:t>
                      </a:r>
                      <a:r>
                        <a:rPr lang="en-GB" sz="1000" kern="1200" dirty="0">
                          <a:solidFill>
                            <a:schemeClr val="dk1"/>
                          </a:solidFill>
                          <a:latin typeface="+mn-lt"/>
                          <a:ea typeface="+mn-ea"/>
                          <a:cs typeface="+mn-cs"/>
                        </a:rPr>
                        <a:t>hosted in house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latin typeface="+mn-lt"/>
                          <a:ea typeface="+mn-ea"/>
                          <a:cs typeface="+mn-cs"/>
                        </a:rPr>
                        <a:t>Support for</a:t>
                      </a:r>
                      <a:r>
                        <a:rPr lang="en-GB" sz="1000" kern="1200" baseline="0" dirty="0">
                          <a:solidFill>
                            <a:schemeClr val="dk1"/>
                          </a:solidFill>
                          <a:latin typeface="+mn-lt"/>
                          <a:ea typeface="+mn-ea"/>
                          <a:cs typeface="+mn-cs"/>
                        </a:rPr>
                        <a:t> internal and external APIs</a:t>
                      </a:r>
                      <a:endParaRPr lang="en-GB" sz="10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baseline="0" dirty="0">
                          <a:solidFill>
                            <a:schemeClr val="dk1"/>
                          </a:solidFill>
                          <a:latin typeface="+mn-lt"/>
                          <a:ea typeface="+mn-ea"/>
                          <a:cs typeface="+mn-cs"/>
                        </a:rPr>
                        <a:t>Full integration with NBS </a:t>
                      </a:r>
                      <a:r>
                        <a:rPr lang="en-GB" sz="1000" kern="1200" baseline="0" dirty="0" err="1">
                          <a:solidFill>
                            <a:schemeClr val="dk1"/>
                          </a:solidFill>
                          <a:latin typeface="+mn-lt"/>
                          <a:ea typeface="+mn-ea"/>
                          <a:cs typeface="+mn-cs"/>
                        </a:rPr>
                        <a:t>BAU</a:t>
                      </a:r>
                      <a:r>
                        <a:rPr lang="en-GB" sz="1000" kern="1200" baseline="0" dirty="0">
                          <a:solidFill>
                            <a:schemeClr val="dk1"/>
                          </a:solidFill>
                          <a:latin typeface="+mn-lt"/>
                          <a:ea typeface="+mn-ea"/>
                          <a:cs typeface="+mn-cs"/>
                        </a:rPr>
                        <a:t> processes and tooling</a:t>
                      </a: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extLst>
                  <a:ext uri="{0D108BD9-81ED-4DB2-BD59-A6C34878D82A}">
                    <a16:rowId xmlns:a16="http://schemas.microsoft.com/office/drawing/2014/main" val="899068253"/>
                  </a:ext>
                </a:extLst>
              </a:tr>
              <a:tr h="472868">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3rd Party Management</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a:ln>
                            <a:noFill/>
                          </a:ln>
                          <a:solidFill>
                            <a:srgbClr val="00B050"/>
                          </a:solidFill>
                          <a:effectLst/>
                          <a:uLnTx/>
                          <a:uFillTx/>
                          <a:latin typeface="Lucida Sans Unicode"/>
                          <a:ea typeface="+mn-ea"/>
                          <a:cs typeface="Lucida Sans Unicode"/>
                        </a:rPr>
                        <a:t>◕</a:t>
                      </a:r>
                      <a:endParaRPr kumimoji="0" lang="en-GB" sz="1400" b="1" i="0" u="none" strike="noStrike" kern="1200" cap="none" spc="0" normalizeH="0" baseline="0" noProof="0" dirty="0">
                        <a:ln>
                          <a:noFill/>
                        </a:ln>
                        <a:solidFill>
                          <a:srgbClr val="00B050"/>
                        </a:solidFill>
                        <a:effectLst/>
                        <a:uLnTx/>
                        <a:uFillTx/>
                        <a:latin typeface="Arial"/>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indent="-171450" algn="l" defTabSz="914400" rtl="0" eaLnBrk="1" latinLnBrk="0" hangingPunct="1">
                        <a:buFont typeface="Arial" panose="020B0604020202020204" pitchFamily="34" charset="0"/>
                        <a:buChar char="•"/>
                      </a:pPr>
                      <a:r>
                        <a:rPr lang="en-GB" sz="1000" kern="1200" dirty="0">
                          <a:solidFill>
                            <a:schemeClr val="dk1"/>
                          </a:solidFill>
                          <a:latin typeface="+mn-lt"/>
                          <a:ea typeface="+mn-ea"/>
                          <a:cs typeface="+mn-cs"/>
                        </a:rPr>
                        <a:t>Processes</a:t>
                      </a:r>
                      <a:r>
                        <a:rPr lang="en-GB" sz="1000" kern="1200" baseline="0" dirty="0">
                          <a:solidFill>
                            <a:schemeClr val="dk1"/>
                          </a:solidFill>
                          <a:latin typeface="+mn-lt"/>
                          <a:ea typeface="+mn-ea"/>
                          <a:cs typeface="+mn-cs"/>
                        </a:rPr>
                        <a:t> in place for all API-related 3rd parties</a:t>
                      </a:r>
                      <a:endParaRPr lang="en-GB" sz="1000" kern="1200" dirty="0">
                        <a:solidFill>
                          <a:schemeClr val="dk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extLst>
                  <a:ext uri="{0D108BD9-81ED-4DB2-BD59-A6C34878D82A}">
                    <a16:rowId xmlns:a16="http://schemas.microsoft.com/office/drawing/2014/main" val="2631317228"/>
                  </a:ext>
                </a:extLst>
              </a:tr>
              <a:tr h="472868">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r>
                        <a:rPr lang="en-GB" sz="1200" dirty="0"/>
                        <a:t>Monetisation</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kumimoji="0" lang="en-GB" sz="1400" b="1" i="0" u="none" strike="noStrike" kern="1200" cap="none" spc="0" normalizeH="0" baseline="0" noProof="0" dirty="0">
                        <a:ln>
                          <a:noFill/>
                        </a:ln>
                        <a:solidFill>
                          <a:srgbClr val="00B050"/>
                        </a:solidFill>
                        <a:effectLst/>
                        <a:uLnTx/>
                        <a:uFillTx/>
                        <a:latin typeface="Arial"/>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0" rtl="0" eaLnBrk="1" latinLnBrk="0" hangingPunct="1">
                        <a:defRPr sz="1800" kern="1200">
                          <a:solidFill>
                            <a:schemeClr val="dk1"/>
                          </a:solidFill>
                          <a:latin typeface="Arial"/>
                        </a:defRPr>
                      </a:lvl1pPr>
                      <a:lvl2pPr marL="457030" algn="l" defTabSz="457030" rtl="0" eaLnBrk="1" latinLnBrk="0" hangingPunct="1">
                        <a:defRPr sz="1800" kern="1200">
                          <a:solidFill>
                            <a:schemeClr val="dk1"/>
                          </a:solidFill>
                          <a:latin typeface="Arial"/>
                        </a:defRPr>
                      </a:lvl2pPr>
                      <a:lvl3pPr marL="914061" algn="l" defTabSz="457030" rtl="0" eaLnBrk="1" latinLnBrk="0" hangingPunct="1">
                        <a:defRPr sz="1800" kern="1200">
                          <a:solidFill>
                            <a:schemeClr val="dk1"/>
                          </a:solidFill>
                          <a:latin typeface="Arial"/>
                        </a:defRPr>
                      </a:lvl3pPr>
                      <a:lvl4pPr marL="1371093" algn="l" defTabSz="457030" rtl="0" eaLnBrk="1" latinLnBrk="0" hangingPunct="1">
                        <a:defRPr sz="1800" kern="1200">
                          <a:solidFill>
                            <a:schemeClr val="dk1"/>
                          </a:solidFill>
                          <a:latin typeface="Arial"/>
                        </a:defRPr>
                      </a:lvl4pPr>
                      <a:lvl5pPr marL="1828123" algn="l" defTabSz="457030" rtl="0" eaLnBrk="1" latinLnBrk="0" hangingPunct="1">
                        <a:defRPr sz="1800" kern="1200">
                          <a:solidFill>
                            <a:schemeClr val="dk1"/>
                          </a:solidFill>
                          <a:latin typeface="Arial"/>
                        </a:defRPr>
                      </a:lvl5pPr>
                      <a:lvl6pPr marL="2285154" algn="l" defTabSz="457030" rtl="0" eaLnBrk="1" latinLnBrk="0" hangingPunct="1">
                        <a:defRPr sz="1800" kern="1200">
                          <a:solidFill>
                            <a:schemeClr val="dk1"/>
                          </a:solidFill>
                          <a:latin typeface="Arial"/>
                        </a:defRPr>
                      </a:lvl6pPr>
                      <a:lvl7pPr marL="2742185" algn="l" defTabSz="457030" rtl="0" eaLnBrk="1" latinLnBrk="0" hangingPunct="1">
                        <a:defRPr sz="1800" kern="1200">
                          <a:solidFill>
                            <a:schemeClr val="dk1"/>
                          </a:solidFill>
                          <a:latin typeface="Arial"/>
                        </a:defRPr>
                      </a:lvl7pPr>
                      <a:lvl8pPr marL="3199216" algn="l" defTabSz="457030" rtl="0" eaLnBrk="1" latinLnBrk="0" hangingPunct="1">
                        <a:defRPr sz="1800" kern="1200">
                          <a:solidFill>
                            <a:schemeClr val="dk1"/>
                          </a:solidFill>
                          <a:latin typeface="Arial"/>
                        </a:defRPr>
                      </a:lvl8pPr>
                      <a:lvl9pPr marL="3656247" algn="l" defTabSz="457030" rtl="0" eaLnBrk="1" latinLnBrk="0" hangingPunct="1">
                        <a:defRPr sz="1800" kern="1200">
                          <a:solidFill>
                            <a:schemeClr val="dk1"/>
                          </a:solidFill>
                          <a:latin typeface="Arial"/>
                        </a:defRPr>
                      </a:lvl9pPr>
                    </a:lstStyle>
                    <a:p>
                      <a:pPr marL="171450" indent="-171450" algn="l" defTabSz="914400" rtl="0" eaLnBrk="1" latinLnBrk="0" hangingPunct="1">
                        <a:buFont typeface="Arial" panose="020B0604020202020204" pitchFamily="34" charset="0"/>
                        <a:buChar char="•"/>
                      </a:pPr>
                      <a:r>
                        <a:rPr lang="en-GB" sz="1000" kern="1200" dirty="0">
                          <a:solidFill>
                            <a:schemeClr val="dk1"/>
                          </a:solidFill>
                          <a:latin typeface="+mn-lt"/>
                          <a:ea typeface="+mn-ea"/>
                          <a:cs typeface="+mn-cs"/>
                        </a:rPr>
                        <a:t>Support for monetisation of APIs</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extLst>
                  <a:ext uri="{0D108BD9-81ED-4DB2-BD59-A6C34878D82A}">
                    <a16:rowId xmlns:a16="http://schemas.microsoft.com/office/drawing/2014/main" val="1831079619"/>
                  </a:ext>
                </a:extLst>
              </a:tr>
            </a:tbl>
          </a:graphicData>
        </a:graphic>
      </p:graphicFrame>
    </p:spTree>
    <p:extLst>
      <p:ext uri="{BB962C8B-B14F-4D97-AF65-F5344CB8AC3E}">
        <p14:creationId xmlns:p14="http://schemas.microsoft.com/office/powerpoint/2010/main" val="982918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01AEDE6-3158-4034-9CD4-34B4200A9764}" type="slidenum">
              <a:rPr lang="en-GB" smtClean="0">
                <a:solidFill>
                  <a:srgbClr val="004A8F"/>
                </a:solidFill>
              </a:rPr>
              <a:pPr>
                <a:defRPr/>
              </a:pPr>
              <a:t>16</a:t>
            </a:fld>
            <a:endParaRPr lang="en-GB" dirty="0">
              <a:solidFill>
                <a:srgbClr val="004A8F"/>
              </a:solidFill>
            </a:endParaRPr>
          </a:p>
        </p:txBody>
      </p:sp>
      <p:sp>
        <p:nvSpPr>
          <p:cNvPr id="3" name="Title 2"/>
          <p:cNvSpPr>
            <a:spLocks noGrp="1"/>
          </p:cNvSpPr>
          <p:nvPr>
            <p:ph type="title"/>
          </p:nvPr>
        </p:nvSpPr>
        <p:spPr/>
        <p:txBody>
          <a:bodyPr/>
          <a:lstStyle/>
          <a:p>
            <a:r>
              <a:rPr lang="en-GB" sz="1800" dirty="0"/>
              <a:t>Project Objectives</a:t>
            </a:r>
          </a:p>
        </p:txBody>
      </p:sp>
      <p:sp>
        <p:nvSpPr>
          <p:cNvPr id="6" name="Content Placeholder 2"/>
          <p:cNvSpPr txBox="1">
            <a:spLocks/>
          </p:cNvSpPr>
          <p:nvPr/>
        </p:nvSpPr>
        <p:spPr bwMode="auto">
          <a:xfrm>
            <a:off x="508005" y="1628800"/>
            <a:ext cx="7365460" cy="4337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92088" indent="-192088" algn="l" rtl="0" eaLnBrk="0" fontAlgn="base" hangingPunct="0">
              <a:spcBef>
                <a:spcPct val="20000"/>
              </a:spcBef>
              <a:spcAft>
                <a:spcPct val="0"/>
              </a:spcAft>
              <a:buClr>
                <a:schemeClr val="accent2"/>
              </a:buClr>
              <a:buFont typeface="Wingdings" pitchFamily="2" charset="2"/>
              <a:buChar char="§"/>
              <a:defRPr sz="1600">
                <a:solidFill>
                  <a:schemeClr val="tx2"/>
                </a:solidFill>
                <a:latin typeface="+mn-lt"/>
                <a:ea typeface="+mn-ea"/>
                <a:cs typeface="+mn-cs"/>
              </a:defRPr>
            </a:lvl1pPr>
            <a:lvl2pPr marL="555625" indent="-184150" algn="l" rtl="0" eaLnBrk="0" fontAlgn="base" hangingPunct="0">
              <a:spcBef>
                <a:spcPct val="20000"/>
              </a:spcBef>
              <a:spcAft>
                <a:spcPct val="0"/>
              </a:spcAft>
              <a:buClr>
                <a:schemeClr val="accent2"/>
              </a:buClr>
              <a:buChar char="–"/>
              <a:defRPr sz="1400">
                <a:solidFill>
                  <a:schemeClr val="tx2"/>
                </a:solidFill>
                <a:latin typeface="+mn-lt"/>
              </a:defRPr>
            </a:lvl2pPr>
            <a:lvl3pPr marL="895350" indent="-160338" algn="l" rtl="0" eaLnBrk="0" fontAlgn="base" hangingPunct="0">
              <a:spcBef>
                <a:spcPct val="20000"/>
              </a:spcBef>
              <a:spcAft>
                <a:spcPct val="0"/>
              </a:spcAft>
              <a:buClr>
                <a:schemeClr val="accent2"/>
              </a:buClr>
              <a:buChar char="•"/>
              <a:defRPr sz="1400">
                <a:solidFill>
                  <a:schemeClr val="tx2"/>
                </a:solidFill>
                <a:latin typeface="+mn-lt"/>
              </a:defRPr>
            </a:lvl3pPr>
            <a:lvl4pPr marL="1431925" indent="-60325" algn="l" rtl="0" eaLnBrk="0" fontAlgn="base" hangingPunct="0">
              <a:spcBef>
                <a:spcPct val="20000"/>
              </a:spcBef>
              <a:spcAft>
                <a:spcPct val="0"/>
              </a:spcAft>
              <a:buClr>
                <a:schemeClr val="accent2"/>
              </a:buClr>
              <a:buChar char="•"/>
              <a:defRPr sz="1400">
                <a:solidFill>
                  <a:schemeClr val="tx2"/>
                </a:solidFill>
                <a:latin typeface="+mn-lt"/>
              </a:defRPr>
            </a:lvl4pPr>
            <a:lvl5pPr marL="1828800" algn="l" rtl="0" eaLnBrk="0" fontAlgn="base" hangingPunct="0">
              <a:spcBef>
                <a:spcPct val="20000"/>
              </a:spcBef>
              <a:spcAft>
                <a:spcPct val="0"/>
              </a:spcAft>
              <a:buClr>
                <a:schemeClr val="accent2"/>
              </a:buClr>
              <a:buChar char="•"/>
              <a:defRPr sz="1400">
                <a:solidFill>
                  <a:schemeClr val="tx2"/>
                </a:solidFill>
                <a:latin typeface="+mn-lt"/>
              </a:defRPr>
            </a:lvl5pPr>
            <a:lvl6pPr marL="2286000" algn="l" rtl="0" fontAlgn="base">
              <a:spcBef>
                <a:spcPct val="20000"/>
              </a:spcBef>
              <a:spcAft>
                <a:spcPct val="0"/>
              </a:spcAft>
              <a:buClr>
                <a:schemeClr val="accent2"/>
              </a:buClr>
              <a:buChar char="•"/>
              <a:defRPr sz="1400">
                <a:solidFill>
                  <a:schemeClr val="tx2"/>
                </a:solidFill>
                <a:latin typeface="+mn-lt"/>
              </a:defRPr>
            </a:lvl6pPr>
            <a:lvl7pPr marL="2743200" algn="l" rtl="0" fontAlgn="base">
              <a:spcBef>
                <a:spcPct val="20000"/>
              </a:spcBef>
              <a:spcAft>
                <a:spcPct val="0"/>
              </a:spcAft>
              <a:buClr>
                <a:schemeClr val="accent2"/>
              </a:buClr>
              <a:buChar char="•"/>
              <a:defRPr sz="1400">
                <a:solidFill>
                  <a:schemeClr val="tx2"/>
                </a:solidFill>
                <a:latin typeface="+mn-lt"/>
              </a:defRPr>
            </a:lvl7pPr>
            <a:lvl8pPr marL="3200400" algn="l" rtl="0" fontAlgn="base">
              <a:spcBef>
                <a:spcPct val="20000"/>
              </a:spcBef>
              <a:spcAft>
                <a:spcPct val="0"/>
              </a:spcAft>
              <a:buClr>
                <a:schemeClr val="accent2"/>
              </a:buClr>
              <a:buChar char="•"/>
              <a:defRPr sz="1400">
                <a:solidFill>
                  <a:schemeClr val="tx2"/>
                </a:solidFill>
                <a:latin typeface="+mn-lt"/>
              </a:defRPr>
            </a:lvl8pPr>
            <a:lvl9pPr marL="3657600" algn="l" rtl="0" fontAlgn="base">
              <a:spcBef>
                <a:spcPct val="20000"/>
              </a:spcBef>
              <a:spcAft>
                <a:spcPct val="0"/>
              </a:spcAft>
              <a:buClr>
                <a:schemeClr val="accent2"/>
              </a:buClr>
              <a:buChar char="•"/>
              <a:defRPr sz="1400">
                <a:solidFill>
                  <a:schemeClr val="tx2"/>
                </a:solidFill>
                <a:latin typeface="+mn-lt"/>
              </a:defRPr>
            </a:lvl9pPr>
          </a:lstStyle>
          <a:p>
            <a:pPr marL="293688" indent="-285750">
              <a:buClr>
                <a:srgbClr val="FF0000"/>
              </a:buClr>
            </a:pPr>
            <a:r>
              <a:rPr lang="en-GB" sz="1400" b="1" dirty="0">
                <a:solidFill>
                  <a:schemeClr val="tx1"/>
                </a:solidFill>
              </a:rPr>
              <a:t>API Enablement will define the foundational capabilities to allow Nationwide to build and operate APIs which expose business services internally and to third parties</a:t>
            </a:r>
          </a:p>
          <a:p>
            <a:pPr marL="657225" marR="0" lvl="1" indent="-285750" algn="l" defTabSz="914400" rtl="0" eaLnBrk="0" fontAlgn="base" latinLnBrk="0" hangingPunct="0">
              <a:lnSpc>
                <a:spcPct val="100000"/>
              </a:lnSpc>
              <a:spcBef>
                <a:spcPct val="20000"/>
              </a:spcBef>
              <a:spcAft>
                <a:spcPct val="0"/>
              </a:spcAft>
              <a:buClr>
                <a:srgbClr val="FE0000"/>
              </a:buClr>
              <a:buSzTx/>
              <a:buFontTx/>
              <a:buChar char="–"/>
              <a:tabLst/>
              <a:defRPr/>
            </a:pPr>
            <a:r>
              <a:rPr kumimoji="0" lang="en-GB" sz="1200" b="1" i="0" u="none" strike="noStrike" kern="0" cap="none" spc="0" normalizeH="0" baseline="0" noProof="0" dirty="0">
                <a:ln>
                  <a:noFill/>
                </a:ln>
                <a:solidFill>
                  <a:srgbClr val="FF0000"/>
                </a:solidFill>
                <a:effectLst/>
                <a:uLnTx/>
                <a:uFillTx/>
                <a:latin typeface="Arial"/>
              </a:rPr>
              <a:t>Defines generic capability independent of any exploitation projects </a:t>
            </a:r>
            <a:r>
              <a:rPr kumimoji="0" lang="en-GB" sz="1200" b="0" i="0" u="none" strike="noStrike" kern="0" cap="none" spc="0" normalizeH="0" baseline="0" noProof="0" dirty="0">
                <a:ln>
                  <a:noFill/>
                </a:ln>
                <a:solidFill>
                  <a:srgbClr val="003166"/>
                </a:solidFill>
                <a:effectLst/>
                <a:uLnTx/>
                <a:uFillTx/>
                <a:latin typeface="Arial"/>
              </a:rPr>
              <a:t>- scope extends to usage beyond Open Banking Compliance</a:t>
            </a:r>
          </a:p>
          <a:p>
            <a:pPr marL="657225" marR="0" lvl="1" indent="-285750" algn="l" defTabSz="914400" rtl="0" eaLnBrk="0" fontAlgn="base" latinLnBrk="0" hangingPunct="0">
              <a:lnSpc>
                <a:spcPct val="100000"/>
              </a:lnSpc>
              <a:spcBef>
                <a:spcPct val="20000"/>
              </a:spcBef>
              <a:spcAft>
                <a:spcPct val="0"/>
              </a:spcAft>
              <a:buClr>
                <a:srgbClr val="FE0000"/>
              </a:buClr>
              <a:buSzTx/>
              <a:buFontTx/>
              <a:buChar char="–"/>
              <a:tabLst/>
              <a:defRPr/>
            </a:pPr>
            <a:r>
              <a:rPr kumimoji="0" lang="en-GB" sz="1200" b="0" i="0" u="none" strike="noStrike" kern="0" cap="none" spc="0" normalizeH="0" baseline="0" noProof="0" dirty="0">
                <a:ln>
                  <a:noFill/>
                </a:ln>
                <a:solidFill>
                  <a:srgbClr val="003166"/>
                </a:solidFill>
                <a:effectLst/>
                <a:uLnTx/>
                <a:uFillTx/>
                <a:latin typeface="Arial"/>
              </a:rPr>
              <a:t>Covers APIs which are consumed internally by Nationwide applications or externally by third parties</a:t>
            </a:r>
          </a:p>
          <a:p>
            <a:pPr marL="657225" marR="0" lvl="1" indent="-285750" algn="l" defTabSz="914400" rtl="0" eaLnBrk="0" fontAlgn="base" latinLnBrk="0" hangingPunct="0">
              <a:lnSpc>
                <a:spcPct val="100000"/>
              </a:lnSpc>
              <a:spcBef>
                <a:spcPct val="20000"/>
              </a:spcBef>
              <a:spcAft>
                <a:spcPct val="0"/>
              </a:spcAft>
              <a:buClr>
                <a:srgbClr val="FE0000"/>
              </a:buClr>
              <a:buSzTx/>
              <a:buFontTx/>
              <a:buChar char="–"/>
              <a:tabLst/>
              <a:defRPr/>
            </a:pPr>
            <a:r>
              <a:rPr kumimoji="0" lang="en-GB" sz="1200" b="0" i="0" u="none" strike="noStrike" kern="0" cap="none" spc="0" normalizeH="0" baseline="0" noProof="0" dirty="0">
                <a:ln>
                  <a:noFill/>
                </a:ln>
                <a:solidFill>
                  <a:srgbClr val="003166"/>
                </a:solidFill>
                <a:effectLst/>
                <a:uLnTx/>
                <a:uFillTx/>
                <a:latin typeface="Arial"/>
              </a:rPr>
              <a:t>Covers the </a:t>
            </a:r>
            <a:r>
              <a:rPr kumimoji="0" lang="en-GB" sz="1200" b="1" i="0" u="none" strike="noStrike" kern="0" cap="none" spc="0" normalizeH="0" baseline="0" noProof="0" dirty="0">
                <a:ln>
                  <a:noFill/>
                </a:ln>
                <a:solidFill>
                  <a:srgbClr val="FF0000"/>
                </a:solidFill>
                <a:effectLst/>
                <a:uLnTx/>
                <a:uFillTx/>
                <a:latin typeface="Arial"/>
              </a:rPr>
              <a:t>business and IT </a:t>
            </a:r>
            <a:r>
              <a:rPr kumimoji="0" lang="en-GB" sz="1200" b="0" i="0" u="none" strike="noStrike" kern="0" cap="none" spc="0" normalizeH="0" baseline="0" noProof="0" dirty="0">
                <a:ln>
                  <a:noFill/>
                </a:ln>
                <a:solidFill>
                  <a:srgbClr val="003166"/>
                </a:solidFill>
                <a:effectLst/>
                <a:uLnTx/>
                <a:uFillTx/>
                <a:latin typeface="Arial"/>
              </a:rPr>
              <a:t>operating model changes to support “API as a channel”.</a:t>
            </a:r>
          </a:p>
          <a:p>
            <a:pPr marL="293688" marR="0" lvl="0" indent="-285750" algn="l" defTabSz="914400" rtl="0" eaLnBrk="0" fontAlgn="base" latinLnBrk="0" hangingPunct="0">
              <a:lnSpc>
                <a:spcPct val="100000"/>
              </a:lnSpc>
              <a:spcBef>
                <a:spcPct val="20000"/>
              </a:spcBef>
              <a:spcAft>
                <a:spcPct val="0"/>
              </a:spcAft>
              <a:buClr>
                <a:srgbClr val="FE0000"/>
              </a:buClr>
              <a:buSzTx/>
              <a:buFont typeface="Wingdings" pitchFamily="2" charset="2"/>
              <a:buChar char="§"/>
              <a:tabLst/>
              <a:defRPr/>
            </a:pPr>
            <a:endParaRPr kumimoji="0" lang="en-GB" sz="1400" b="0" i="0" u="none" strike="noStrike" kern="0" cap="none" spc="0" normalizeH="0" baseline="0" noProof="0" dirty="0">
              <a:ln>
                <a:noFill/>
              </a:ln>
              <a:solidFill>
                <a:srgbClr val="003166"/>
              </a:solidFill>
              <a:effectLst/>
              <a:uLnTx/>
              <a:uFillTx/>
              <a:latin typeface="Arial"/>
              <a:ea typeface="+mn-ea"/>
              <a:cs typeface="+mn-cs"/>
            </a:endParaRPr>
          </a:p>
          <a:p>
            <a:pPr marL="293688" marR="0" lvl="0" indent="-285750" algn="l" defTabSz="914400" rtl="0" eaLnBrk="0" fontAlgn="base" latinLnBrk="0" hangingPunct="0">
              <a:lnSpc>
                <a:spcPct val="100000"/>
              </a:lnSpc>
              <a:spcBef>
                <a:spcPct val="20000"/>
              </a:spcBef>
              <a:spcAft>
                <a:spcPct val="0"/>
              </a:spcAft>
              <a:buClr>
                <a:srgbClr val="FE0000"/>
              </a:buClr>
              <a:buSzTx/>
              <a:buFont typeface="Wingdings" pitchFamily="2" charset="2"/>
              <a:buChar char="§"/>
              <a:tabLst/>
              <a:defRPr/>
            </a:pPr>
            <a:r>
              <a:rPr kumimoji="0" lang="en-GB" sz="1400" b="0" i="0" u="none" strike="noStrike" kern="0" cap="none" spc="0" normalizeH="0" baseline="0" noProof="0" dirty="0">
                <a:ln>
                  <a:noFill/>
                </a:ln>
                <a:solidFill>
                  <a:srgbClr val="003166"/>
                </a:solidFill>
                <a:effectLst/>
                <a:uLnTx/>
                <a:uFillTx/>
                <a:latin typeface="Arial"/>
                <a:ea typeface="+mn-ea"/>
                <a:cs typeface="+mn-cs"/>
              </a:rPr>
              <a:t>Open Banking will deliver the APIs and supporting business capabilities required to allow Nationwide to comply with the regulatory obligations arising from the CMA remedies and PSD2</a:t>
            </a:r>
          </a:p>
          <a:p>
            <a:pPr marL="657225" marR="0" lvl="1" indent="-285750" algn="l" defTabSz="914400" rtl="0" eaLnBrk="0" fontAlgn="base" latinLnBrk="0" hangingPunct="0">
              <a:lnSpc>
                <a:spcPct val="100000"/>
              </a:lnSpc>
              <a:spcBef>
                <a:spcPct val="20000"/>
              </a:spcBef>
              <a:spcAft>
                <a:spcPct val="0"/>
              </a:spcAft>
              <a:buClr>
                <a:srgbClr val="FE0000"/>
              </a:buClr>
              <a:buSzTx/>
              <a:buFontTx/>
              <a:buChar char="–"/>
              <a:tabLst/>
              <a:defRPr/>
            </a:pPr>
            <a:r>
              <a:rPr kumimoji="0" lang="en-GB" sz="1200" b="0" i="0" u="none" strike="noStrike" kern="0" cap="none" spc="0" normalizeH="0" baseline="0" noProof="0" dirty="0">
                <a:ln>
                  <a:noFill/>
                </a:ln>
                <a:solidFill>
                  <a:srgbClr val="003166"/>
                </a:solidFill>
                <a:effectLst/>
                <a:uLnTx/>
                <a:uFillTx/>
                <a:latin typeface="Arial"/>
              </a:rPr>
              <a:t>Delivers the specific APIs which are required for CMA and PSD2 compliance - scope extends beyond API Gateway</a:t>
            </a:r>
          </a:p>
          <a:p>
            <a:pPr marL="657225" marR="0" lvl="1" indent="-285750" algn="l" defTabSz="914400" rtl="0" eaLnBrk="0" fontAlgn="base" latinLnBrk="0" hangingPunct="0">
              <a:lnSpc>
                <a:spcPct val="100000"/>
              </a:lnSpc>
              <a:spcBef>
                <a:spcPct val="20000"/>
              </a:spcBef>
              <a:spcAft>
                <a:spcPct val="0"/>
              </a:spcAft>
              <a:buClr>
                <a:srgbClr val="FE0000"/>
              </a:buClr>
              <a:buSzTx/>
              <a:buFontTx/>
              <a:buChar char="–"/>
              <a:tabLst/>
              <a:defRPr/>
            </a:pPr>
            <a:r>
              <a:rPr kumimoji="0" lang="en-GB" sz="1200" b="0" i="0" u="none" strike="noStrike" kern="0" cap="none" spc="0" normalizeH="0" baseline="0" noProof="0" dirty="0">
                <a:ln>
                  <a:noFill/>
                </a:ln>
                <a:solidFill>
                  <a:srgbClr val="003166"/>
                </a:solidFill>
                <a:effectLst/>
                <a:uLnTx/>
                <a:uFillTx/>
                <a:latin typeface="Arial"/>
              </a:rPr>
              <a:t>Covers all development activities to deliver the required APIs and support their usage by third parties</a:t>
            </a:r>
          </a:p>
          <a:p>
            <a:pPr marL="657225" marR="0" lvl="1" indent="-285750" algn="l" defTabSz="914400" rtl="0" eaLnBrk="0" fontAlgn="base" latinLnBrk="0" hangingPunct="0">
              <a:lnSpc>
                <a:spcPct val="100000"/>
              </a:lnSpc>
              <a:spcBef>
                <a:spcPct val="20000"/>
              </a:spcBef>
              <a:spcAft>
                <a:spcPct val="0"/>
              </a:spcAft>
              <a:buClr>
                <a:srgbClr val="FE0000"/>
              </a:buClr>
              <a:buSzTx/>
              <a:buFontTx/>
              <a:buChar char="–"/>
              <a:tabLst/>
              <a:defRPr/>
            </a:pPr>
            <a:r>
              <a:rPr kumimoji="0" lang="en-GB" sz="1200" b="0" i="0" u="none" strike="noStrike" kern="0" cap="none" spc="0" normalizeH="0" baseline="0" noProof="0" dirty="0">
                <a:ln>
                  <a:noFill/>
                </a:ln>
                <a:solidFill>
                  <a:srgbClr val="003166"/>
                </a:solidFill>
                <a:effectLst/>
                <a:uLnTx/>
                <a:uFillTx/>
                <a:latin typeface="Arial"/>
              </a:rPr>
              <a:t>Covers operating model changes to meet the industry model defined by the CMA Implementation Entity </a:t>
            </a:r>
          </a:p>
        </p:txBody>
      </p:sp>
      <p:sp>
        <p:nvSpPr>
          <p:cNvPr id="7" name="Rectangle 6"/>
          <p:cNvSpPr/>
          <p:nvPr/>
        </p:nvSpPr>
        <p:spPr>
          <a:xfrm>
            <a:off x="10013061" y="3933056"/>
            <a:ext cx="1152128" cy="1008112"/>
          </a:xfrm>
          <a:prstGeom prst="rect">
            <a:avLst/>
          </a:prstGeom>
          <a:noFill/>
          <a:ln w="12700" cap="flat" cmpd="sng" algn="ctr">
            <a:solidFill>
              <a:srgbClr val="003166"/>
            </a:solidFill>
            <a:prstDash val="dash"/>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000" b="1" i="0" u="none" strike="noStrike" kern="0" cap="none" spc="0" normalizeH="0" baseline="0" noProof="0" dirty="0">
              <a:ln>
                <a:noFill/>
              </a:ln>
              <a:solidFill>
                <a:srgbClr val="003166"/>
              </a:solidFill>
              <a:effectLst/>
              <a:uLnTx/>
              <a:uFillTx/>
              <a:latin typeface="Arial"/>
              <a:ea typeface="+mn-ea"/>
              <a:cs typeface="+mn-cs"/>
            </a:endParaRPr>
          </a:p>
        </p:txBody>
      </p:sp>
      <p:sp>
        <p:nvSpPr>
          <p:cNvPr id="8" name="Rectangle 7"/>
          <p:cNvSpPr/>
          <p:nvPr/>
        </p:nvSpPr>
        <p:spPr>
          <a:xfrm>
            <a:off x="10013061" y="1628800"/>
            <a:ext cx="1152128" cy="2232248"/>
          </a:xfrm>
          <a:prstGeom prst="rect">
            <a:avLst/>
          </a:prstGeom>
          <a:solidFill>
            <a:srgbClr val="FFFFFF"/>
          </a:solidFill>
          <a:ln w="12700" cap="flat" cmpd="sng" algn="ctr">
            <a:solidFill>
              <a:srgbClr val="003166"/>
            </a:solidFill>
            <a:prstDash val="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000" b="1" i="0" u="none" strike="noStrike" kern="0" cap="none" spc="0" normalizeH="0" baseline="0" noProof="0" dirty="0">
                <a:ln>
                  <a:noFill/>
                </a:ln>
                <a:solidFill>
                  <a:srgbClr val="003166"/>
                </a:solidFill>
                <a:effectLst/>
                <a:uLnTx/>
                <a:uFillTx/>
                <a:latin typeface="Arial"/>
                <a:ea typeface="+mn-ea"/>
                <a:cs typeface="+mn-cs"/>
              </a:rPr>
              <a:t>Other API Exploitation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000" b="1" i="0" u="none" strike="noStrike" kern="0" cap="none" spc="0" normalizeH="0" baseline="0" noProof="0" dirty="0">
                <a:ln>
                  <a:noFill/>
                </a:ln>
                <a:solidFill>
                  <a:srgbClr val="003166"/>
                </a:solidFill>
                <a:effectLst/>
                <a:uLnTx/>
                <a:uFillTx/>
                <a:latin typeface="Arial"/>
                <a:ea typeface="+mn-ea"/>
                <a:cs typeface="+mn-cs"/>
              </a:rPr>
              <a:t>(Out of Scope for Open Banking Programme)</a:t>
            </a:r>
          </a:p>
        </p:txBody>
      </p:sp>
      <p:sp>
        <p:nvSpPr>
          <p:cNvPr id="10" name="Rectangle 9"/>
          <p:cNvSpPr/>
          <p:nvPr/>
        </p:nvSpPr>
        <p:spPr>
          <a:xfrm>
            <a:off x="8788925" y="3933056"/>
            <a:ext cx="576064" cy="1008112"/>
          </a:xfrm>
          <a:prstGeom prst="rect">
            <a:avLst/>
          </a:prstGeom>
          <a:solidFill>
            <a:srgbClr val="003166">
              <a:lumMod val="20000"/>
              <a:lumOff val="80000"/>
            </a:srgbClr>
          </a:solidFill>
          <a:ln w="12700" cap="flat" cmpd="sng" algn="ctr">
            <a:solidFill>
              <a:srgbClr val="003166"/>
            </a:solidFill>
            <a:prstDash val="dash"/>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000" b="1" i="0" u="none" strike="noStrike" kern="0" cap="none" spc="0" normalizeH="0" baseline="0" noProof="0" dirty="0">
              <a:ln>
                <a:noFill/>
              </a:ln>
              <a:solidFill>
                <a:srgbClr val="003166"/>
              </a:solidFill>
              <a:effectLst/>
              <a:uLnTx/>
              <a:uFillTx/>
              <a:latin typeface="Arial"/>
              <a:ea typeface="+mn-ea"/>
              <a:cs typeface="+mn-cs"/>
            </a:endParaRPr>
          </a:p>
        </p:txBody>
      </p:sp>
      <p:sp>
        <p:nvSpPr>
          <p:cNvPr id="11" name="Rectangle 10"/>
          <p:cNvSpPr/>
          <p:nvPr/>
        </p:nvSpPr>
        <p:spPr>
          <a:xfrm>
            <a:off x="9364989" y="3933056"/>
            <a:ext cx="576064" cy="1008112"/>
          </a:xfrm>
          <a:prstGeom prst="rect">
            <a:avLst/>
          </a:prstGeom>
          <a:solidFill>
            <a:srgbClr val="003166">
              <a:lumMod val="20000"/>
              <a:lumOff val="80000"/>
            </a:srgbClr>
          </a:solidFill>
          <a:ln w="12700" cap="flat" cmpd="sng" algn="ctr">
            <a:solidFill>
              <a:srgbClr val="003166"/>
            </a:solidFill>
            <a:prstDash val="dash"/>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000" b="1" i="0" u="none" strike="noStrike" kern="0" cap="none" spc="0" normalizeH="0" baseline="0" noProof="0" dirty="0">
              <a:ln>
                <a:noFill/>
              </a:ln>
              <a:solidFill>
                <a:srgbClr val="003166"/>
              </a:solidFill>
              <a:effectLst/>
              <a:uLnTx/>
              <a:uFillTx/>
              <a:latin typeface="Arial"/>
              <a:ea typeface="+mn-ea"/>
              <a:cs typeface="+mn-cs"/>
            </a:endParaRPr>
          </a:p>
        </p:txBody>
      </p:sp>
      <p:sp>
        <p:nvSpPr>
          <p:cNvPr id="12" name="Rectangle 11"/>
          <p:cNvSpPr/>
          <p:nvPr/>
        </p:nvSpPr>
        <p:spPr>
          <a:xfrm>
            <a:off x="8212861" y="1628800"/>
            <a:ext cx="576064" cy="2232248"/>
          </a:xfrm>
          <a:prstGeom prst="rect">
            <a:avLst/>
          </a:prstGeom>
          <a:solidFill>
            <a:schemeClr val="accent2">
              <a:lumMod val="40000"/>
              <a:lumOff val="60000"/>
            </a:schemeClr>
          </a:solidFill>
          <a:ln w="12700" cap="flat" cmpd="sng" algn="ctr">
            <a:solidFill>
              <a:srgbClr val="003166"/>
            </a:solidFill>
            <a:prstDash val="dash"/>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000" b="1" i="0" u="none" strike="noStrike" kern="0" cap="none" spc="0" normalizeH="0" baseline="0" noProof="0" dirty="0">
                <a:ln>
                  <a:noFill/>
                </a:ln>
                <a:solidFill>
                  <a:srgbClr val="003166"/>
                </a:solidFill>
                <a:effectLst/>
                <a:uLnTx/>
                <a:uFillTx/>
                <a:latin typeface="Arial"/>
                <a:ea typeface="+mn-ea"/>
                <a:cs typeface="+mn-cs"/>
              </a:rPr>
              <a:t>Release 1 - CMA1 tactical</a:t>
            </a:r>
          </a:p>
        </p:txBody>
      </p:sp>
      <p:sp>
        <p:nvSpPr>
          <p:cNvPr id="13" name="Rectangle 12"/>
          <p:cNvSpPr/>
          <p:nvPr/>
        </p:nvSpPr>
        <p:spPr>
          <a:xfrm>
            <a:off x="8788925" y="1628800"/>
            <a:ext cx="576064" cy="2232248"/>
          </a:xfrm>
          <a:prstGeom prst="rect">
            <a:avLst/>
          </a:prstGeom>
          <a:solidFill>
            <a:schemeClr val="accent2">
              <a:lumMod val="40000"/>
              <a:lumOff val="60000"/>
            </a:schemeClr>
          </a:solidFill>
          <a:ln w="12700" cap="flat" cmpd="sng" algn="ctr">
            <a:solidFill>
              <a:srgbClr val="003166"/>
            </a:solidFill>
            <a:prstDash val="dash"/>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000" b="1" i="0" u="none" strike="noStrike" kern="0" cap="none" spc="0" normalizeH="0" baseline="0" noProof="0" dirty="0">
                <a:ln>
                  <a:noFill/>
                </a:ln>
                <a:solidFill>
                  <a:srgbClr val="FF0000"/>
                </a:solidFill>
                <a:effectLst/>
                <a:uLnTx/>
                <a:uFillTx/>
                <a:latin typeface="Arial"/>
                <a:ea typeface="+mn-ea"/>
                <a:cs typeface="+mn-cs"/>
              </a:rPr>
              <a:t>TBC</a:t>
            </a:r>
            <a:r>
              <a:rPr kumimoji="0" lang="en-GB" sz="1000" b="1" i="0" u="none" strike="noStrike" kern="0" cap="none" spc="0" normalizeH="0" baseline="0" noProof="0" dirty="0">
                <a:ln>
                  <a:noFill/>
                </a:ln>
                <a:solidFill>
                  <a:srgbClr val="003166"/>
                </a:solidFill>
                <a:effectLst/>
                <a:uLnTx/>
                <a:uFillTx/>
                <a:latin typeface="Arial"/>
                <a:ea typeface="+mn-ea"/>
                <a:cs typeface="+mn-cs"/>
              </a:rPr>
              <a:t> - CMA1</a:t>
            </a:r>
            <a:r>
              <a:rPr kumimoji="0" lang="en-GB" sz="1000" b="1" i="0" u="none" strike="noStrike" kern="0" cap="none" spc="0" normalizeH="0" noProof="0" dirty="0">
                <a:ln>
                  <a:noFill/>
                </a:ln>
                <a:solidFill>
                  <a:srgbClr val="003166"/>
                </a:solidFill>
                <a:effectLst/>
                <a:uLnTx/>
                <a:uFillTx/>
                <a:latin typeface="Arial"/>
                <a:ea typeface="+mn-ea"/>
                <a:cs typeface="+mn-cs"/>
              </a:rPr>
              <a:t> strategic</a:t>
            </a:r>
            <a:endParaRPr kumimoji="0" lang="en-GB" sz="1000" b="1" i="0" u="none" strike="noStrike" kern="0" cap="none" spc="0" normalizeH="0" baseline="0" noProof="0" dirty="0">
              <a:ln>
                <a:noFill/>
              </a:ln>
              <a:solidFill>
                <a:srgbClr val="003166"/>
              </a:solidFill>
              <a:effectLst/>
              <a:uLnTx/>
              <a:uFillTx/>
              <a:latin typeface="Arial"/>
              <a:ea typeface="+mn-ea"/>
              <a:cs typeface="+mn-cs"/>
            </a:endParaRPr>
          </a:p>
        </p:txBody>
      </p:sp>
      <p:sp>
        <p:nvSpPr>
          <p:cNvPr id="14" name="Rectangle 13"/>
          <p:cNvSpPr/>
          <p:nvPr/>
        </p:nvSpPr>
        <p:spPr>
          <a:xfrm>
            <a:off x="9364989" y="1628800"/>
            <a:ext cx="576064" cy="2232248"/>
          </a:xfrm>
          <a:prstGeom prst="rect">
            <a:avLst/>
          </a:prstGeom>
          <a:solidFill>
            <a:schemeClr val="accent2">
              <a:lumMod val="40000"/>
              <a:lumOff val="60000"/>
            </a:schemeClr>
          </a:solidFill>
          <a:ln w="12700" cap="flat" cmpd="sng" algn="ctr">
            <a:solidFill>
              <a:srgbClr val="003166"/>
            </a:solidFill>
            <a:prstDash val="dash"/>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000" b="1" i="0" u="none" strike="noStrike" kern="0" cap="none" spc="0" normalizeH="0" baseline="0" noProof="0" dirty="0">
                <a:ln>
                  <a:noFill/>
                </a:ln>
                <a:solidFill>
                  <a:srgbClr val="003166"/>
                </a:solidFill>
                <a:effectLst/>
                <a:uLnTx/>
                <a:uFillTx/>
                <a:latin typeface="Arial"/>
                <a:ea typeface="+mn-ea"/>
                <a:cs typeface="+mn-cs"/>
              </a:rPr>
              <a:t>Release 2 - CMA2 / PSD2</a:t>
            </a:r>
          </a:p>
        </p:txBody>
      </p:sp>
      <p:sp>
        <p:nvSpPr>
          <p:cNvPr id="15" name="Rectangle 14"/>
          <p:cNvSpPr/>
          <p:nvPr/>
        </p:nvSpPr>
        <p:spPr>
          <a:xfrm>
            <a:off x="8215745" y="3933056"/>
            <a:ext cx="2949444" cy="1008112"/>
          </a:xfrm>
          <a:prstGeom prst="rect">
            <a:avLst/>
          </a:prstGeom>
          <a:solidFill>
            <a:srgbClr val="FFFFFF">
              <a:lumMod val="75000"/>
              <a:alpha val="50000"/>
            </a:srgbClr>
          </a:solidFill>
          <a:ln w="28575" cap="flat" cmpd="sng" algn="ctr">
            <a:solidFill>
              <a:srgbClr val="003166"/>
            </a:solid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3166"/>
                </a:solidFill>
                <a:effectLst/>
                <a:uLnTx/>
                <a:uFillTx/>
                <a:latin typeface="Arial"/>
                <a:ea typeface="+mn-ea"/>
                <a:cs typeface="+mn-cs"/>
              </a:rPr>
              <a:t>API Enablement</a:t>
            </a:r>
          </a:p>
        </p:txBody>
      </p:sp>
      <p:sp>
        <p:nvSpPr>
          <p:cNvPr id="16" name="Rectangle 15"/>
          <p:cNvSpPr/>
          <p:nvPr/>
        </p:nvSpPr>
        <p:spPr>
          <a:xfrm>
            <a:off x="10013061" y="4293096"/>
            <a:ext cx="1152128" cy="648072"/>
          </a:xfrm>
          <a:prstGeom prst="rect">
            <a:avLst/>
          </a:prstGeom>
          <a:noFill/>
          <a:ln w="12700"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000" b="1" i="0" u="none" strike="noStrike" kern="0" cap="none" spc="0" normalizeH="0" baseline="0" noProof="0" dirty="0">
                <a:ln>
                  <a:noFill/>
                </a:ln>
                <a:solidFill>
                  <a:srgbClr val="003166"/>
                </a:solidFill>
                <a:effectLst/>
                <a:uLnTx/>
                <a:uFillTx/>
                <a:latin typeface="Arial"/>
                <a:ea typeface="+mn-ea"/>
                <a:cs typeface="+mn-cs"/>
              </a:rPr>
              <a:t>Support for Other API Exploitation</a:t>
            </a:r>
          </a:p>
        </p:txBody>
      </p:sp>
      <p:sp>
        <p:nvSpPr>
          <p:cNvPr id="17" name="Rectangle 16"/>
          <p:cNvSpPr/>
          <p:nvPr/>
        </p:nvSpPr>
        <p:spPr>
          <a:xfrm>
            <a:off x="8783781" y="4293096"/>
            <a:ext cx="1157271" cy="648072"/>
          </a:xfrm>
          <a:prstGeom prst="rect">
            <a:avLst/>
          </a:prstGeom>
          <a:noFill/>
          <a:ln w="12700"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000" b="1" i="0" u="none" strike="noStrike" kern="0" cap="none" spc="0" normalizeH="0" baseline="0" noProof="0" dirty="0">
                <a:ln>
                  <a:noFill/>
                </a:ln>
                <a:solidFill>
                  <a:srgbClr val="003166"/>
                </a:solidFill>
                <a:effectLst/>
                <a:uLnTx/>
                <a:uFillTx/>
                <a:latin typeface="Arial"/>
                <a:ea typeface="+mn-ea"/>
                <a:cs typeface="+mn-cs"/>
              </a:rPr>
              <a:t>Support for Open Banking Requirements</a:t>
            </a:r>
          </a:p>
        </p:txBody>
      </p:sp>
      <p:sp>
        <p:nvSpPr>
          <p:cNvPr id="18" name="Rectangle 17"/>
          <p:cNvSpPr/>
          <p:nvPr/>
        </p:nvSpPr>
        <p:spPr>
          <a:xfrm>
            <a:off x="8212861" y="1628800"/>
            <a:ext cx="1728192" cy="2232248"/>
          </a:xfrm>
          <a:prstGeom prst="rect">
            <a:avLst/>
          </a:prstGeom>
          <a:noFill/>
          <a:ln w="28575" cap="flat" cmpd="sng" algn="ctr">
            <a:solidFill>
              <a:srgbClr val="003166"/>
            </a:solid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3166"/>
                </a:solidFill>
                <a:effectLst/>
                <a:uLnTx/>
                <a:uFillTx/>
                <a:latin typeface="Arial"/>
                <a:ea typeface="+mn-ea"/>
                <a:cs typeface="+mn-cs"/>
              </a:rPr>
              <a:t>Open Banking</a:t>
            </a:r>
          </a:p>
        </p:txBody>
      </p:sp>
      <p:sp>
        <p:nvSpPr>
          <p:cNvPr id="19" name="Content Placeholder 2"/>
          <p:cNvSpPr txBox="1">
            <a:spLocks/>
          </p:cNvSpPr>
          <p:nvPr/>
        </p:nvSpPr>
        <p:spPr bwMode="auto">
          <a:xfrm>
            <a:off x="508004" y="5640711"/>
            <a:ext cx="10686469"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92088" indent="-192088" algn="l" rtl="0" eaLnBrk="0" fontAlgn="base" hangingPunct="0">
              <a:spcBef>
                <a:spcPct val="20000"/>
              </a:spcBef>
              <a:spcAft>
                <a:spcPct val="0"/>
              </a:spcAft>
              <a:buClr>
                <a:schemeClr val="accent2"/>
              </a:buClr>
              <a:buFont typeface="Wingdings" pitchFamily="2" charset="2"/>
              <a:buChar char="§"/>
              <a:defRPr sz="1600">
                <a:solidFill>
                  <a:schemeClr val="tx2"/>
                </a:solidFill>
                <a:latin typeface="+mn-lt"/>
                <a:ea typeface="+mn-ea"/>
                <a:cs typeface="+mn-cs"/>
              </a:defRPr>
            </a:lvl1pPr>
            <a:lvl2pPr marL="555625" indent="-184150" algn="l" rtl="0" eaLnBrk="0" fontAlgn="base" hangingPunct="0">
              <a:spcBef>
                <a:spcPct val="20000"/>
              </a:spcBef>
              <a:spcAft>
                <a:spcPct val="0"/>
              </a:spcAft>
              <a:buClr>
                <a:schemeClr val="accent2"/>
              </a:buClr>
              <a:buChar char="–"/>
              <a:defRPr sz="1400">
                <a:solidFill>
                  <a:schemeClr val="tx2"/>
                </a:solidFill>
                <a:latin typeface="+mn-lt"/>
              </a:defRPr>
            </a:lvl2pPr>
            <a:lvl3pPr marL="895350" indent="-160338" algn="l" rtl="0" eaLnBrk="0" fontAlgn="base" hangingPunct="0">
              <a:spcBef>
                <a:spcPct val="20000"/>
              </a:spcBef>
              <a:spcAft>
                <a:spcPct val="0"/>
              </a:spcAft>
              <a:buClr>
                <a:schemeClr val="accent2"/>
              </a:buClr>
              <a:buChar char="•"/>
              <a:defRPr sz="1400">
                <a:solidFill>
                  <a:schemeClr val="tx2"/>
                </a:solidFill>
                <a:latin typeface="+mn-lt"/>
              </a:defRPr>
            </a:lvl3pPr>
            <a:lvl4pPr marL="1431925" indent="-60325" algn="l" rtl="0" eaLnBrk="0" fontAlgn="base" hangingPunct="0">
              <a:spcBef>
                <a:spcPct val="20000"/>
              </a:spcBef>
              <a:spcAft>
                <a:spcPct val="0"/>
              </a:spcAft>
              <a:buClr>
                <a:schemeClr val="accent2"/>
              </a:buClr>
              <a:buChar char="•"/>
              <a:defRPr sz="1400">
                <a:solidFill>
                  <a:schemeClr val="tx2"/>
                </a:solidFill>
                <a:latin typeface="+mn-lt"/>
              </a:defRPr>
            </a:lvl4pPr>
            <a:lvl5pPr marL="1828800" algn="l" rtl="0" eaLnBrk="0" fontAlgn="base" hangingPunct="0">
              <a:spcBef>
                <a:spcPct val="20000"/>
              </a:spcBef>
              <a:spcAft>
                <a:spcPct val="0"/>
              </a:spcAft>
              <a:buClr>
                <a:schemeClr val="accent2"/>
              </a:buClr>
              <a:buChar char="•"/>
              <a:defRPr sz="1400">
                <a:solidFill>
                  <a:schemeClr val="tx2"/>
                </a:solidFill>
                <a:latin typeface="+mn-lt"/>
              </a:defRPr>
            </a:lvl5pPr>
            <a:lvl6pPr marL="2286000" algn="l" rtl="0" fontAlgn="base">
              <a:spcBef>
                <a:spcPct val="20000"/>
              </a:spcBef>
              <a:spcAft>
                <a:spcPct val="0"/>
              </a:spcAft>
              <a:buClr>
                <a:schemeClr val="accent2"/>
              </a:buClr>
              <a:buChar char="•"/>
              <a:defRPr sz="1400">
                <a:solidFill>
                  <a:schemeClr val="tx2"/>
                </a:solidFill>
                <a:latin typeface="+mn-lt"/>
              </a:defRPr>
            </a:lvl6pPr>
            <a:lvl7pPr marL="2743200" algn="l" rtl="0" fontAlgn="base">
              <a:spcBef>
                <a:spcPct val="20000"/>
              </a:spcBef>
              <a:spcAft>
                <a:spcPct val="0"/>
              </a:spcAft>
              <a:buClr>
                <a:schemeClr val="accent2"/>
              </a:buClr>
              <a:buChar char="•"/>
              <a:defRPr sz="1400">
                <a:solidFill>
                  <a:schemeClr val="tx2"/>
                </a:solidFill>
                <a:latin typeface="+mn-lt"/>
              </a:defRPr>
            </a:lvl7pPr>
            <a:lvl8pPr marL="3200400" algn="l" rtl="0" fontAlgn="base">
              <a:spcBef>
                <a:spcPct val="20000"/>
              </a:spcBef>
              <a:spcAft>
                <a:spcPct val="0"/>
              </a:spcAft>
              <a:buClr>
                <a:schemeClr val="accent2"/>
              </a:buClr>
              <a:buChar char="•"/>
              <a:defRPr sz="1400">
                <a:solidFill>
                  <a:schemeClr val="tx2"/>
                </a:solidFill>
                <a:latin typeface="+mn-lt"/>
              </a:defRPr>
            </a:lvl8pPr>
            <a:lvl9pPr marL="3657600" algn="l" rtl="0" fontAlgn="base">
              <a:spcBef>
                <a:spcPct val="20000"/>
              </a:spcBef>
              <a:spcAft>
                <a:spcPct val="0"/>
              </a:spcAft>
              <a:buClr>
                <a:schemeClr val="accent2"/>
              </a:buClr>
              <a:buChar char="•"/>
              <a:defRPr sz="1400">
                <a:solidFill>
                  <a:schemeClr val="tx2"/>
                </a:solidFill>
                <a:latin typeface="+mn-lt"/>
              </a:defRPr>
            </a:lvl9pPr>
          </a:lstStyle>
          <a:p>
            <a:pPr marL="293688" marR="0" lvl="0" indent="-285750" algn="l" defTabSz="914400" rtl="0" eaLnBrk="0" fontAlgn="base" latinLnBrk="0" hangingPunct="0">
              <a:lnSpc>
                <a:spcPct val="100000"/>
              </a:lnSpc>
              <a:spcBef>
                <a:spcPct val="20000"/>
              </a:spcBef>
              <a:spcAft>
                <a:spcPct val="0"/>
              </a:spcAft>
              <a:buClr>
                <a:srgbClr val="FE0000"/>
              </a:buClr>
              <a:buSzTx/>
              <a:buFont typeface="Wingdings" pitchFamily="2" charset="2"/>
              <a:buChar char="§"/>
              <a:tabLst/>
              <a:defRPr/>
            </a:pPr>
            <a:r>
              <a:rPr kumimoji="0" lang="en-GB" sz="1400" b="0" i="0" u="none" strike="noStrike" kern="0" cap="none" spc="0" normalizeH="0" baseline="0" noProof="0" dirty="0">
                <a:ln>
                  <a:noFill/>
                </a:ln>
                <a:solidFill>
                  <a:srgbClr val="003166"/>
                </a:solidFill>
                <a:effectLst/>
                <a:uLnTx/>
                <a:uFillTx/>
                <a:latin typeface="Arial"/>
                <a:ea typeface="+mn-ea"/>
                <a:cs typeface="+mn-cs"/>
              </a:rPr>
              <a:t>In aggregate these projects must deliver the operating model changes to support the “open banking” services required to comply with the CMA remedies and PSD2 and the generic enabling capabilities required</a:t>
            </a:r>
            <a:r>
              <a:rPr kumimoji="0" lang="en-GB" sz="1400" b="0" i="0" u="none" strike="noStrike" kern="0" cap="none" spc="0" normalizeH="0" noProof="0" dirty="0">
                <a:ln>
                  <a:noFill/>
                </a:ln>
                <a:solidFill>
                  <a:srgbClr val="003166"/>
                </a:solidFill>
                <a:effectLst/>
                <a:uLnTx/>
                <a:uFillTx/>
                <a:latin typeface="Arial"/>
                <a:ea typeface="+mn-ea"/>
                <a:cs typeface="+mn-cs"/>
              </a:rPr>
              <a:t> t</a:t>
            </a:r>
            <a:r>
              <a:rPr kumimoji="0" lang="en-GB" sz="1400" b="0" i="0" u="none" strike="noStrike" kern="0" cap="none" spc="0" normalizeH="0" baseline="0" noProof="0" dirty="0">
                <a:ln>
                  <a:noFill/>
                </a:ln>
                <a:solidFill>
                  <a:srgbClr val="003166"/>
                </a:solidFill>
                <a:effectLst/>
                <a:uLnTx/>
                <a:uFillTx/>
                <a:latin typeface="Arial"/>
                <a:ea typeface="+mn-ea"/>
                <a:cs typeface="+mn-cs"/>
              </a:rPr>
              <a:t>o</a:t>
            </a:r>
            <a:r>
              <a:rPr kumimoji="0" lang="en-GB" sz="1400" b="0" i="0" u="none" strike="noStrike" kern="0" cap="none" spc="0" normalizeH="0" noProof="0" dirty="0">
                <a:ln>
                  <a:noFill/>
                </a:ln>
                <a:solidFill>
                  <a:srgbClr val="003166"/>
                </a:solidFill>
                <a:effectLst/>
                <a:uLnTx/>
                <a:uFillTx/>
                <a:latin typeface="Arial"/>
                <a:ea typeface="+mn-ea"/>
                <a:cs typeface="+mn-cs"/>
              </a:rPr>
              <a:t> support exposing additional services via APIs.</a:t>
            </a:r>
            <a:r>
              <a:rPr kumimoji="0" lang="en-GB" sz="1400" b="0" i="0" u="none" strike="noStrike" kern="0" cap="none" spc="0" normalizeH="0" baseline="0" noProof="0" dirty="0">
                <a:ln>
                  <a:noFill/>
                </a:ln>
                <a:solidFill>
                  <a:srgbClr val="003166"/>
                </a:solidFill>
                <a:effectLst/>
                <a:uLnTx/>
                <a:uFillTx/>
                <a:latin typeface="Arial"/>
                <a:ea typeface="+mn-ea"/>
                <a:cs typeface="+mn-cs"/>
              </a:rPr>
              <a:t> </a:t>
            </a:r>
          </a:p>
        </p:txBody>
      </p:sp>
    </p:spTree>
    <p:extLst>
      <p:ext uri="{BB962C8B-B14F-4D97-AF65-F5344CB8AC3E}">
        <p14:creationId xmlns:p14="http://schemas.microsoft.com/office/powerpoint/2010/main" val="606784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01AEDE6-3158-4034-9CD4-34B4200A9764}" type="slidenum">
              <a:rPr lang="en-GB" smtClean="0">
                <a:solidFill>
                  <a:srgbClr val="004A8F"/>
                </a:solidFill>
              </a:rPr>
              <a:pPr>
                <a:defRPr/>
              </a:pPr>
              <a:t>17</a:t>
            </a:fld>
            <a:endParaRPr lang="en-GB" dirty="0">
              <a:solidFill>
                <a:srgbClr val="004A8F"/>
              </a:solidFill>
            </a:endParaRPr>
          </a:p>
        </p:txBody>
      </p:sp>
      <p:sp>
        <p:nvSpPr>
          <p:cNvPr id="3" name="Title 2"/>
          <p:cNvSpPr>
            <a:spLocks noGrp="1"/>
          </p:cNvSpPr>
          <p:nvPr>
            <p:ph type="title"/>
          </p:nvPr>
        </p:nvSpPr>
        <p:spPr/>
        <p:txBody>
          <a:bodyPr/>
          <a:lstStyle/>
          <a:p>
            <a:r>
              <a:rPr lang="en-GB" sz="1800" dirty="0"/>
              <a:t>We need to clarify assumptions and questions regarding the coverage of the API Enablement Operating Model</a:t>
            </a:r>
          </a:p>
        </p:txBody>
      </p:sp>
      <p:sp>
        <p:nvSpPr>
          <p:cNvPr id="20" name="Content Placeholder 2"/>
          <p:cNvSpPr txBox="1">
            <a:spLocks/>
          </p:cNvSpPr>
          <p:nvPr/>
        </p:nvSpPr>
        <p:spPr bwMode="auto">
          <a:xfrm>
            <a:off x="508004" y="1311379"/>
            <a:ext cx="6807195" cy="532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92088" indent="-192088" algn="l" rtl="0" eaLnBrk="0" fontAlgn="base" hangingPunct="0">
              <a:spcBef>
                <a:spcPct val="20000"/>
              </a:spcBef>
              <a:spcAft>
                <a:spcPct val="0"/>
              </a:spcAft>
              <a:buClr>
                <a:schemeClr val="accent2"/>
              </a:buClr>
              <a:buFont typeface="Wingdings" pitchFamily="2" charset="2"/>
              <a:buChar char="§"/>
              <a:defRPr sz="1600">
                <a:solidFill>
                  <a:schemeClr val="tx2"/>
                </a:solidFill>
                <a:latin typeface="+mn-lt"/>
                <a:ea typeface="+mn-ea"/>
                <a:cs typeface="+mn-cs"/>
              </a:defRPr>
            </a:lvl1pPr>
            <a:lvl2pPr marL="555625" indent="-184150" algn="l" rtl="0" eaLnBrk="0" fontAlgn="base" hangingPunct="0">
              <a:spcBef>
                <a:spcPct val="20000"/>
              </a:spcBef>
              <a:spcAft>
                <a:spcPct val="0"/>
              </a:spcAft>
              <a:buClr>
                <a:schemeClr val="accent2"/>
              </a:buClr>
              <a:buChar char="–"/>
              <a:defRPr sz="1400">
                <a:solidFill>
                  <a:schemeClr val="tx2"/>
                </a:solidFill>
                <a:latin typeface="+mn-lt"/>
              </a:defRPr>
            </a:lvl2pPr>
            <a:lvl3pPr marL="895350" indent="-160338" algn="l" rtl="0" eaLnBrk="0" fontAlgn="base" hangingPunct="0">
              <a:spcBef>
                <a:spcPct val="20000"/>
              </a:spcBef>
              <a:spcAft>
                <a:spcPct val="0"/>
              </a:spcAft>
              <a:buClr>
                <a:schemeClr val="accent2"/>
              </a:buClr>
              <a:buChar char="•"/>
              <a:defRPr sz="1400">
                <a:solidFill>
                  <a:schemeClr val="tx2"/>
                </a:solidFill>
                <a:latin typeface="+mn-lt"/>
              </a:defRPr>
            </a:lvl3pPr>
            <a:lvl4pPr marL="1431925" indent="-60325" algn="l" rtl="0" eaLnBrk="0" fontAlgn="base" hangingPunct="0">
              <a:spcBef>
                <a:spcPct val="20000"/>
              </a:spcBef>
              <a:spcAft>
                <a:spcPct val="0"/>
              </a:spcAft>
              <a:buClr>
                <a:schemeClr val="accent2"/>
              </a:buClr>
              <a:buChar char="•"/>
              <a:defRPr sz="1400">
                <a:solidFill>
                  <a:schemeClr val="tx2"/>
                </a:solidFill>
                <a:latin typeface="+mn-lt"/>
              </a:defRPr>
            </a:lvl4pPr>
            <a:lvl5pPr marL="1828800" algn="l" rtl="0" eaLnBrk="0" fontAlgn="base" hangingPunct="0">
              <a:spcBef>
                <a:spcPct val="20000"/>
              </a:spcBef>
              <a:spcAft>
                <a:spcPct val="0"/>
              </a:spcAft>
              <a:buClr>
                <a:schemeClr val="accent2"/>
              </a:buClr>
              <a:buChar char="•"/>
              <a:defRPr sz="1400">
                <a:solidFill>
                  <a:schemeClr val="tx2"/>
                </a:solidFill>
                <a:latin typeface="+mn-lt"/>
              </a:defRPr>
            </a:lvl5pPr>
            <a:lvl6pPr marL="2286000" algn="l" rtl="0" fontAlgn="base">
              <a:spcBef>
                <a:spcPct val="20000"/>
              </a:spcBef>
              <a:spcAft>
                <a:spcPct val="0"/>
              </a:spcAft>
              <a:buClr>
                <a:schemeClr val="accent2"/>
              </a:buClr>
              <a:buChar char="•"/>
              <a:defRPr sz="1400">
                <a:solidFill>
                  <a:schemeClr val="tx2"/>
                </a:solidFill>
                <a:latin typeface="+mn-lt"/>
              </a:defRPr>
            </a:lvl6pPr>
            <a:lvl7pPr marL="2743200" algn="l" rtl="0" fontAlgn="base">
              <a:spcBef>
                <a:spcPct val="20000"/>
              </a:spcBef>
              <a:spcAft>
                <a:spcPct val="0"/>
              </a:spcAft>
              <a:buClr>
                <a:schemeClr val="accent2"/>
              </a:buClr>
              <a:buChar char="•"/>
              <a:defRPr sz="1400">
                <a:solidFill>
                  <a:schemeClr val="tx2"/>
                </a:solidFill>
                <a:latin typeface="+mn-lt"/>
              </a:defRPr>
            </a:lvl7pPr>
            <a:lvl8pPr marL="3200400" algn="l" rtl="0" fontAlgn="base">
              <a:spcBef>
                <a:spcPct val="20000"/>
              </a:spcBef>
              <a:spcAft>
                <a:spcPct val="0"/>
              </a:spcAft>
              <a:buClr>
                <a:schemeClr val="accent2"/>
              </a:buClr>
              <a:buChar char="•"/>
              <a:defRPr sz="1400">
                <a:solidFill>
                  <a:schemeClr val="tx2"/>
                </a:solidFill>
                <a:latin typeface="+mn-lt"/>
              </a:defRPr>
            </a:lvl8pPr>
            <a:lvl9pPr marL="3657600" algn="l" rtl="0" fontAlgn="base">
              <a:spcBef>
                <a:spcPct val="20000"/>
              </a:spcBef>
              <a:spcAft>
                <a:spcPct val="0"/>
              </a:spcAft>
              <a:buClr>
                <a:schemeClr val="accent2"/>
              </a:buClr>
              <a:buChar char="•"/>
              <a:defRPr sz="1400">
                <a:solidFill>
                  <a:schemeClr val="tx2"/>
                </a:solidFill>
                <a:latin typeface="+mn-lt"/>
              </a:defRPr>
            </a:lvl9pPr>
          </a:lstStyle>
          <a:p>
            <a:pPr marL="0" marR="0" lvl="0" indent="0" algn="l" defTabSz="914400" rtl="0" eaLnBrk="0" fontAlgn="base" latinLnBrk="0" hangingPunct="0">
              <a:lnSpc>
                <a:spcPct val="100000"/>
              </a:lnSpc>
              <a:spcBef>
                <a:spcPct val="20000"/>
              </a:spcBef>
              <a:spcAft>
                <a:spcPct val="0"/>
              </a:spcAft>
              <a:buClr>
                <a:srgbClr val="FE0000"/>
              </a:buClr>
              <a:buSzTx/>
              <a:buFont typeface="Wingdings" pitchFamily="2" charset="2"/>
              <a:buNone/>
              <a:tabLst/>
              <a:defRPr/>
            </a:pPr>
            <a:r>
              <a:rPr kumimoji="0" lang="en-GB" sz="1200" b="1" i="0" u="none" strike="noStrike" kern="0" cap="none" spc="0" normalizeH="0" baseline="0" noProof="0" dirty="0">
                <a:ln>
                  <a:noFill/>
                </a:ln>
                <a:solidFill>
                  <a:srgbClr val="003166"/>
                </a:solidFill>
                <a:effectLst/>
                <a:uLnTx/>
                <a:uFillTx/>
                <a:latin typeface="Arial"/>
                <a:ea typeface="+mn-ea"/>
                <a:cs typeface="+mn-cs"/>
              </a:rPr>
              <a:t>How much of the enterprise is considered?</a:t>
            </a:r>
            <a:endParaRPr kumimoji="0" lang="en-GB" sz="1200" b="0" i="0" u="none" strike="noStrike" kern="0" cap="none" spc="0" normalizeH="0" baseline="0" noProof="0" dirty="0">
              <a:ln>
                <a:noFill/>
              </a:ln>
              <a:solidFill>
                <a:srgbClr val="003166"/>
              </a:solidFill>
              <a:effectLst/>
              <a:uLnTx/>
              <a:uFillTx/>
              <a:latin typeface="Arial"/>
              <a:ea typeface="+mn-ea"/>
              <a:cs typeface="+mn-cs"/>
            </a:endParaRPr>
          </a:p>
          <a:p>
            <a:pPr marL="192088" marR="0" lvl="0" indent="-192088" algn="l" defTabSz="914400" rtl="0" eaLnBrk="0" fontAlgn="base" latinLnBrk="0" hangingPunct="0">
              <a:lnSpc>
                <a:spcPct val="100000"/>
              </a:lnSpc>
              <a:spcBef>
                <a:spcPct val="20000"/>
              </a:spcBef>
              <a:spcAft>
                <a:spcPct val="0"/>
              </a:spcAft>
              <a:buClr>
                <a:srgbClr val="FE0000"/>
              </a:buClr>
              <a:buSzTx/>
              <a:buFont typeface="Wingdings" pitchFamily="2" charset="2"/>
              <a:buChar char="§"/>
              <a:tabLst/>
              <a:defRPr/>
            </a:pPr>
            <a:r>
              <a:rPr kumimoji="0" lang="en-GB" sz="1200" b="0" i="0" u="none" strike="noStrike" kern="0" cap="none" spc="0" normalizeH="0" baseline="0" noProof="0" dirty="0">
                <a:ln>
                  <a:noFill/>
                </a:ln>
                <a:solidFill>
                  <a:srgbClr val="003166"/>
                </a:solidFill>
                <a:effectLst/>
                <a:uLnTx/>
                <a:uFillTx/>
                <a:latin typeface="Arial"/>
                <a:ea typeface="+mn-ea"/>
                <a:cs typeface="+mn-cs"/>
              </a:rPr>
              <a:t>It is assumed that API Enablement will cover </a:t>
            </a:r>
            <a:r>
              <a:rPr kumimoji="0" lang="en-GB" sz="1200" b="1" i="0" u="none" strike="noStrike" kern="0" cap="none" spc="0" normalizeH="0" baseline="0" noProof="0" dirty="0">
                <a:ln>
                  <a:noFill/>
                </a:ln>
                <a:solidFill>
                  <a:srgbClr val="003166"/>
                </a:solidFill>
                <a:effectLst/>
                <a:uLnTx/>
                <a:uFillTx/>
                <a:latin typeface="Arial"/>
                <a:ea typeface="+mn-ea"/>
                <a:cs typeface="+mn-cs"/>
              </a:rPr>
              <a:t>both the IT</a:t>
            </a:r>
            <a:r>
              <a:rPr kumimoji="0" lang="en-GB" sz="1200" b="1" i="0" u="none" strike="noStrike" kern="0" cap="none" spc="0" normalizeH="0" noProof="0" dirty="0">
                <a:ln>
                  <a:noFill/>
                </a:ln>
                <a:solidFill>
                  <a:srgbClr val="003166"/>
                </a:solidFill>
                <a:effectLst/>
                <a:uLnTx/>
                <a:uFillTx/>
                <a:latin typeface="Arial"/>
                <a:ea typeface="+mn-ea"/>
                <a:cs typeface="+mn-cs"/>
              </a:rPr>
              <a:t> and non-IT </a:t>
            </a:r>
            <a:r>
              <a:rPr kumimoji="0" lang="en-GB" sz="1200" b="1" i="0" u="none" strike="noStrike" kern="0" cap="none" spc="0" normalizeH="0" baseline="0" noProof="0" dirty="0">
                <a:ln>
                  <a:noFill/>
                </a:ln>
                <a:solidFill>
                  <a:srgbClr val="003166"/>
                </a:solidFill>
                <a:effectLst/>
                <a:uLnTx/>
                <a:uFillTx/>
                <a:latin typeface="Arial"/>
                <a:ea typeface="+mn-ea"/>
                <a:cs typeface="+mn-cs"/>
              </a:rPr>
              <a:t>related capabilities </a:t>
            </a:r>
            <a:r>
              <a:rPr kumimoji="0" lang="en-GB" sz="1200" b="0" i="0" u="none" strike="noStrike" kern="0" cap="none" spc="0" normalizeH="0" baseline="0" noProof="0" dirty="0">
                <a:ln>
                  <a:noFill/>
                </a:ln>
                <a:solidFill>
                  <a:srgbClr val="003166"/>
                </a:solidFill>
                <a:effectLst/>
                <a:uLnTx/>
                <a:uFillTx/>
                <a:latin typeface="Arial"/>
                <a:ea typeface="+mn-ea"/>
                <a:cs typeface="+mn-cs"/>
              </a:rPr>
              <a:t>required to</a:t>
            </a:r>
            <a:r>
              <a:rPr kumimoji="0" lang="en-GB" sz="1200" b="0" i="0" u="none" strike="noStrike" kern="0" cap="none" spc="0" normalizeH="0" noProof="0" dirty="0">
                <a:ln>
                  <a:noFill/>
                </a:ln>
                <a:solidFill>
                  <a:srgbClr val="003166"/>
                </a:solidFill>
                <a:effectLst/>
                <a:uLnTx/>
                <a:uFillTx/>
                <a:latin typeface="Arial"/>
                <a:ea typeface="+mn-ea"/>
                <a:cs typeface="+mn-cs"/>
              </a:rPr>
              <a:t> enable the Society to expose services via APIs.</a:t>
            </a:r>
            <a:endParaRPr kumimoji="0" lang="en-GB" sz="1200" b="0" i="0" u="none" strike="noStrike" kern="0" cap="none" spc="0" normalizeH="0" baseline="0" noProof="0" dirty="0">
              <a:ln>
                <a:noFill/>
              </a:ln>
              <a:solidFill>
                <a:srgbClr val="003166"/>
              </a:solidFill>
              <a:effectLst/>
              <a:uLnTx/>
              <a:uFillTx/>
              <a:latin typeface="Arial"/>
              <a:ea typeface="+mn-ea"/>
              <a:cs typeface="+mn-cs"/>
            </a:endParaRPr>
          </a:p>
          <a:p>
            <a:pPr marL="192088" marR="0" lvl="0" indent="-192088" algn="l" defTabSz="914400" rtl="0" eaLnBrk="0" fontAlgn="base" latinLnBrk="0" hangingPunct="0">
              <a:lnSpc>
                <a:spcPct val="100000"/>
              </a:lnSpc>
              <a:spcBef>
                <a:spcPct val="20000"/>
              </a:spcBef>
              <a:spcAft>
                <a:spcPct val="0"/>
              </a:spcAft>
              <a:buClr>
                <a:srgbClr val="FE0000"/>
              </a:buClr>
              <a:buSzTx/>
              <a:buFont typeface="Wingdings" pitchFamily="2" charset="2"/>
              <a:buChar char="§"/>
              <a:tabLst/>
              <a:defRPr/>
            </a:pPr>
            <a:endParaRPr kumimoji="0" lang="en-GB" sz="1200" b="0" i="0" u="none" strike="noStrike" kern="0" cap="none" spc="0" normalizeH="0" baseline="0" noProof="0" dirty="0">
              <a:ln>
                <a:noFill/>
              </a:ln>
              <a:solidFill>
                <a:srgbClr val="003166"/>
              </a:solidFill>
              <a:effectLst/>
              <a:uLnTx/>
              <a:uFillTx/>
              <a:latin typeface="Arial"/>
              <a:ea typeface="+mn-ea"/>
              <a:cs typeface="+mn-cs"/>
            </a:endParaRPr>
          </a:p>
          <a:p>
            <a:pPr marL="0" marR="0" lvl="0" indent="0" algn="l" defTabSz="914400" rtl="0" eaLnBrk="0" fontAlgn="base" latinLnBrk="0" hangingPunct="0">
              <a:lnSpc>
                <a:spcPct val="100000"/>
              </a:lnSpc>
              <a:spcBef>
                <a:spcPct val="20000"/>
              </a:spcBef>
              <a:spcAft>
                <a:spcPct val="0"/>
              </a:spcAft>
              <a:buClr>
                <a:srgbClr val="FE0000"/>
              </a:buClr>
              <a:buSzTx/>
              <a:buFont typeface="Wingdings" pitchFamily="2" charset="2"/>
              <a:buNone/>
              <a:tabLst/>
              <a:defRPr/>
            </a:pPr>
            <a:r>
              <a:rPr kumimoji="0" lang="en-GB" sz="1200" b="1" i="0" u="none" strike="noStrike" kern="0" cap="none" spc="0" normalizeH="0" baseline="0" noProof="0" dirty="0">
                <a:ln>
                  <a:noFill/>
                </a:ln>
                <a:solidFill>
                  <a:srgbClr val="003166"/>
                </a:solidFill>
                <a:effectLst/>
                <a:uLnTx/>
                <a:uFillTx/>
                <a:latin typeface="Arial"/>
                <a:ea typeface="+mn-ea"/>
                <a:cs typeface="+mn-cs"/>
              </a:rPr>
              <a:t>To what extent are the operational requirements of exploitation projects covered?</a:t>
            </a:r>
          </a:p>
          <a:p>
            <a:pPr marL="192088" marR="0" lvl="0" indent="-192088" algn="l" defTabSz="914400" rtl="0" eaLnBrk="0" fontAlgn="base" latinLnBrk="0" hangingPunct="0">
              <a:lnSpc>
                <a:spcPct val="100000"/>
              </a:lnSpc>
              <a:spcBef>
                <a:spcPct val="20000"/>
              </a:spcBef>
              <a:spcAft>
                <a:spcPct val="0"/>
              </a:spcAft>
              <a:buClr>
                <a:srgbClr val="FE0000"/>
              </a:buClr>
              <a:buSzTx/>
              <a:buFont typeface="Wingdings" pitchFamily="2" charset="2"/>
              <a:buChar char="§"/>
              <a:tabLst/>
              <a:defRPr/>
            </a:pPr>
            <a:r>
              <a:rPr kumimoji="0" lang="en-GB" sz="1200" b="0" i="0" u="none" strike="noStrike" kern="0" cap="none" spc="0" normalizeH="0" baseline="0" noProof="0" dirty="0">
                <a:ln>
                  <a:noFill/>
                </a:ln>
                <a:solidFill>
                  <a:srgbClr val="003166"/>
                </a:solidFill>
                <a:effectLst/>
                <a:uLnTx/>
                <a:uFillTx/>
                <a:latin typeface="Arial"/>
                <a:ea typeface="+mn-ea"/>
                <a:cs typeface="+mn-cs"/>
              </a:rPr>
              <a:t>It is assumed that API Enablement will just cover the common</a:t>
            </a:r>
            <a:r>
              <a:rPr kumimoji="0" lang="en-GB" sz="1200" b="0" i="0" u="none" strike="noStrike" kern="0" cap="none" spc="0" normalizeH="0" noProof="0" dirty="0">
                <a:ln>
                  <a:noFill/>
                </a:ln>
                <a:solidFill>
                  <a:srgbClr val="003166"/>
                </a:solidFill>
                <a:effectLst/>
                <a:uLnTx/>
                <a:uFillTx/>
                <a:latin typeface="Arial"/>
                <a:ea typeface="+mn-ea"/>
                <a:cs typeface="+mn-cs"/>
              </a:rPr>
              <a:t> capabilities required by all or most business ser</a:t>
            </a:r>
            <a:r>
              <a:rPr kumimoji="0" lang="en-GB" sz="1200" b="0" i="0" u="none" strike="noStrike" kern="0" cap="none" spc="0" normalizeH="0" baseline="0" noProof="0" dirty="0">
                <a:ln>
                  <a:noFill/>
                </a:ln>
                <a:solidFill>
                  <a:srgbClr val="003166"/>
                </a:solidFill>
                <a:effectLst/>
                <a:uLnTx/>
                <a:uFillTx/>
                <a:latin typeface="Arial"/>
                <a:ea typeface="+mn-ea"/>
                <a:cs typeface="+mn-cs"/>
              </a:rPr>
              <a:t>vices which we expose via APIs.</a:t>
            </a:r>
          </a:p>
          <a:p>
            <a:pPr marL="192088" marR="0" lvl="0" indent="-192088" algn="l" defTabSz="914400" rtl="0" eaLnBrk="0" fontAlgn="base" latinLnBrk="0" hangingPunct="0">
              <a:lnSpc>
                <a:spcPct val="100000"/>
              </a:lnSpc>
              <a:spcBef>
                <a:spcPct val="20000"/>
              </a:spcBef>
              <a:spcAft>
                <a:spcPct val="0"/>
              </a:spcAft>
              <a:buClr>
                <a:srgbClr val="FE0000"/>
              </a:buClr>
              <a:buSzTx/>
              <a:buFont typeface="Wingdings" pitchFamily="2" charset="2"/>
              <a:buChar char="§"/>
              <a:tabLst/>
              <a:defRPr/>
            </a:pPr>
            <a:endParaRPr kumimoji="0" lang="en-GB" sz="1200" b="0" i="0" u="none" strike="noStrike" kern="0" cap="none" spc="0" normalizeH="0" baseline="0" noProof="0" dirty="0">
              <a:ln>
                <a:noFill/>
              </a:ln>
              <a:solidFill>
                <a:srgbClr val="003166"/>
              </a:solidFill>
              <a:effectLst/>
              <a:uLnTx/>
              <a:uFillTx/>
              <a:latin typeface="Arial"/>
              <a:ea typeface="+mn-ea"/>
              <a:cs typeface="+mn-cs"/>
            </a:endParaRPr>
          </a:p>
          <a:p>
            <a:pPr marL="0" marR="0" lvl="0" indent="0" algn="l" defTabSz="914400" rtl="0" eaLnBrk="0" fontAlgn="base" latinLnBrk="0" hangingPunct="0">
              <a:lnSpc>
                <a:spcPct val="100000"/>
              </a:lnSpc>
              <a:spcBef>
                <a:spcPct val="20000"/>
              </a:spcBef>
              <a:spcAft>
                <a:spcPct val="0"/>
              </a:spcAft>
              <a:buClr>
                <a:srgbClr val="FE0000"/>
              </a:buClr>
              <a:buSzTx/>
              <a:buFont typeface="Wingdings" pitchFamily="2" charset="2"/>
              <a:buNone/>
              <a:tabLst/>
              <a:defRPr/>
            </a:pPr>
            <a:r>
              <a:rPr kumimoji="0" lang="en-GB" sz="1200" b="1" i="0" u="none" strike="noStrike" kern="0" cap="none" spc="0" normalizeH="0" baseline="0" noProof="0" dirty="0">
                <a:ln>
                  <a:noFill/>
                </a:ln>
                <a:solidFill>
                  <a:srgbClr val="003166"/>
                </a:solidFill>
                <a:effectLst/>
                <a:uLnTx/>
                <a:uFillTx/>
                <a:latin typeface="Arial"/>
                <a:ea typeface="+mn-ea"/>
                <a:cs typeface="+mn-cs"/>
              </a:rPr>
              <a:t>What timeframe is covered?</a:t>
            </a:r>
          </a:p>
          <a:p>
            <a:pPr marL="192088" marR="0" lvl="0" indent="-192088" algn="l" defTabSz="914400" rtl="0" eaLnBrk="0" fontAlgn="base" latinLnBrk="0" hangingPunct="0">
              <a:lnSpc>
                <a:spcPct val="100000"/>
              </a:lnSpc>
              <a:spcBef>
                <a:spcPct val="20000"/>
              </a:spcBef>
              <a:spcAft>
                <a:spcPct val="0"/>
              </a:spcAft>
              <a:buClr>
                <a:srgbClr val="FE0000"/>
              </a:buClr>
              <a:buSzTx/>
              <a:buFont typeface="Wingdings" pitchFamily="2" charset="2"/>
              <a:buChar char="§"/>
              <a:tabLst/>
              <a:defRPr/>
            </a:pPr>
            <a:r>
              <a:rPr kumimoji="0" lang="en-GB" sz="1200" b="0" i="0" u="none" strike="noStrike" kern="0" cap="none" spc="0" normalizeH="0" baseline="0" noProof="0" dirty="0">
                <a:ln>
                  <a:noFill/>
                </a:ln>
                <a:solidFill>
                  <a:srgbClr val="003166"/>
                </a:solidFill>
                <a:effectLst/>
                <a:uLnTx/>
                <a:uFillTx/>
                <a:latin typeface="Arial"/>
                <a:ea typeface="+mn-ea"/>
                <a:cs typeface="+mn-cs"/>
              </a:rPr>
              <a:t>It is assumed that API Enablement will deliver the target state via a roadmap of transition states which include the required operating model</a:t>
            </a:r>
            <a:r>
              <a:rPr kumimoji="0" lang="en-GB" sz="1200" b="0" i="0" u="none" strike="noStrike" kern="0" cap="none" spc="0" normalizeH="0" noProof="0" dirty="0">
                <a:ln>
                  <a:noFill/>
                </a:ln>
                <a:solidFill>
                  <a:srgbClr val="003166"/>
                </a:solidFill>
                <a:effectLst/>
                <a:uLnTx/>
                <a:uFillTx/>
                <a:latin typeface="Arial"/>
                <a:ea typeface="+mn-ea"/>
                <a:cs typeface="+mn-cs"/>
              </a:rPr>
              <a:t> elements</a:t>
            </a:r>
            <a:r>
              <a:rPr kumimoji="0" lang="en-GB" sz="1200" b="0" i="0" u="none" strike="noStrike" kern="0" cap="none" spc="0" normalizeH="0" baseline="0" noProof="0" dirty="0">
                <a:ln>
                  <a:noFill/>
                </a:ln>
                <a:solidFill>
                  <a:srgbClr val="003166"/>
                </a:solidFill>
                <a:effectLst/>
                <a:uLnTx/>
                <a:uFillTx/>
                <a:latin typeface="Arial"/>
                <a:ea typeface="+mn-ea"/>
                <a:cs typeface="+mn-cs"/>
              </a:rPr>
              <a:t> for the</a:t>
            </a:r>
            <a:r>
              <a:rPr kumimoji="0" lang="en-GB" sz="1200" b="0" i="0" u="none" strike="noStrike" kern="0" cap="none" spc="0" normalizeH="0" noProof="0" dirty="0">
                <a:ln>
                  <a:noFill/>
                </a:ln>
                <a:solidFill>
                  <a:srgbClr val="003166"/>
                </a:solidFill>
                <a:effectLst/>
                <a:uLnTx/>
                <a:uFillTx/>
                <a:latin typeface="Arial"/>
                <a:ea typeface="+mn-ea"/>
                <a:cs typeface="+mn-cs"/>
              </a:rPr>
              <a:t> capability increments delivered</a:t>
            </a:r>
            <a:r>
              <a:rPr kumimoji="0" lang="en-GB" sz="1200" b="0" i="0" u="none" strike="noStrike" kern="0" cap="none" spc="0" normalizeH="0" baseline="0" noProof="0" dirty="0">
                <a:ln>
                  <a:noFill/>
                </a:ln>
                <a:solidFill>
                  <a:srgbClr val="003166"/>
                </a:solidFill>
                <a:effectLst/>
                <a:uLnTx/>
                <a:uFillTx/>
                <a:latin typeface="Arial"/>
                <a:ea typeface="+mn-ea"/>
                <a:cs typeface="+mn-cs"/>
              </a:rPr>
              <a:t>.</a:t>
            </a:r>
          </a:p>
          <a:p>
            <a:pPr marL="192088" marR="0" lvl="0" indent="-192088" algn="l" defTabSz="914400" rtl="0" eaLnBrk="0" fontAlgn="base" latinLnBrk="0" hangingPunct="0">
              <a:lnSpc>
                <a:spcPct val="100000"/>
              </a:lnSpc>
              <a:spcBef>
                <a:spcPct val="20000"/>
              </a:spcBef>
              <a:spcAft>
                <a:spcPct val="0"/>
              </a:spcAft>
              <a:buClr>
                <a:srgbClr val="FE0000"/>
              </a:buClr>
              <a:buSzTx/>
              <a:buFont typeface="Wingdings" pitchFamily="2" charset="2"/>
              <a:buChar char="§"/>
              <a:tabLst/>
              <a:defRPr/>
            </a:pPr>
            <a:r>
              <a:rPr lang="en-GB" sz="1200" kern="0" baseline="0" dirty="0">
                <a:solidFill>
                  <a:srgbClr val="003166"/>
                </a:solidFill>
                <a:latin typeface="Arial"/>
              </a:rPr>
              <a:t>Will</a:t>
            </a:r>
            <a:r>
              <a:rPr lang="en-GB" sz="1200" kern="0" dirty="0">
                <a:solidFill>
                  <a:srgbClr val="003166"/>
                </a:solidFill>
                <a:latin typeface="Arial"/>
              </a:rPr>
              <a:t> there be a requirement for a transition state which delivers the strategic version of the Release 1 solution?</a:t>
            </a:r>
            <a:endParaRPr kumimoji="0" lang="en-GB" sz="1200" b="0" i="0" u="none" strike="noStrike" kern="0" cap="none" spc="0" normalizeH="0" baseline="0" noProof="0" dirty="0">
              <a:ln>
                <a:noFill/>
              </a:ln>
              <a:solidFill>
                <a:srgbClr val="003166"/>
              </a:solidFill>
              <a:effectLst/>
              <a:uLnTx/>
              <a:uFillTx/>
              <a:latin typeface="Arial"/>
              <a:ea typeface="+mn-ea"/>
              <a:cs typeface="+mn-cs"/>
            </a:endParaRPr>
          </a:p>
          <a:p>
            <a:pPr marL="192088" marR="0" lvl="0" indent="-192088" algn="l" defTabSz="914400" rtl="0" eaLnBrk="0" fontAlgn="base" latinLnBrk="0" hangingPunct="0">
              <a:lnSpc>
                <a:spcPct val="100000"/>
              </a:lnSpc>
              <a:spcBef>
                <a:spcPct val="20000"/>
              </a:spcBef>
              <a:spcAft>
                <a:spcPct val="0"/>
              </a:spcAft>
              <a:buClr>
                <a:srgbClr val="FE0000"/>
              </a:buClr>
              <a:buSzTx/>
              <a:buFont typeface="Wingdings" pitchFamily="2" charset="2"/>
              <a:buChar char="§"/>
              <a:tabLst/>
              <a:defRPr/>
            </a:pPr>
            <a:endParaRPr kumimoji="0" lang="en-GB" sz="1200" b="0" i="0" u="none" strike="noStrike" kern="0" cap="none" spc="0" normalizeH="0" baseline="0" noProof="0" dirty="0">
              <a:ln>
                <a:noFill/>
              </a:ln>
              <a:solidFill>
                <a:srgbClr val="003166"/>
              </a:solidFill>
              <a:effectLst/>
              <a:uLnTx/>
              <a:uFillTx/>
              <a:latin typeface="Arial"/>
              <a:ea typeface="+mn-ea"/>
              <a:cs typeface="+mn-cs"/>
            </a:endParaRPr>
          </a:p>
          <a:p>
            <a:pPr marL="0" marR="0" lvl="0" indent="0" algn="l" defTabSz="914400" rtl="0" eaLnBrk="0" fontAlgn="base" latinLnBrk="0" hangingPunct="0">
              <a:lnSpc>
                <a:spcPct val="100000"/>
              </a:lnSpc>
              <a:spcBef>
                <a:spcPct val="20000"/>
              </a:spcBef>
              <a:spcAft>
                <a:spcPct val="0"/>
              </a:spcAft>
              <a:buClr>
                <a:srgbClr val="FE0000"/>
              </a:buClr>
              <a:buSzTx/>
              <a:buFont typeface="Wingdings" pitchFamily="2" charset="2"/>
              <a:buNone/>
              <a:tabLst/>
              <a:defRPr/>
            </a:pPr>
            <a:r>
              <a:rPr kumimoji="0" lang="en-GB" sz="1200" b="1" i="0" u="none" strike="noStrike" kern="0" cap="none" spc="0" normalizeH="0" baseline="0" noProof="0" dirty="0">
                <a:ln>
                  <a:noFill/>
                </a:ln>
                <a:solidFill>
                  <a:srgbClr val="003166"/>
                </a:solidFill>
                <a:effectLst/>
                <a:uLnTx/>
                <a:uFillTx/>
                <a:latin typeface="Arial"/>
                <a:ea typeface="+mn-ea"/>
                <a:cs typeface="+mn-cs"/>
              </a:rPr>
              <a:t>How far beyond the requirements of Open Banking does the operating model go?</a:t>
            </a:r>
          </a:p>
          <a:p>
            <a:pPr marL="192088" marR="0" lvl="0" indent="-192088" algn="l" defTabSz="914400" rtl="0" eaLnBrk="0" fontAlgn="base" latinLnBrk="0" hangingPunct="0">
              <a:lnSpc>
                <a:spcPct val="100000"/>
              </a:lnSpc>
              <a:spcBef>
                <a:spcPct val="20000"/>
              </a:spcBef>
              <a:spcAft>
                <a:spcPct val="0"/>
              </a:spcAft>
              <a:buClr>
                <a:srgbClr val="FE0000"/>
              </a:buClr>
              <a:buSzTx/>
              <a:buFont typeface="Wingdings" pitchFamily="2" charset="2"/>
              <a:buChar char="§"/>
              <a:tabLst/>
              <a:defRPr/>
            </a:pPr>
            <a:r>
              <a:rPr kumimoji="0" lang="en-GB" sz="1200" b="0" i="0" u="none" strike="noStrike" kern="0" cap="none" spc="0" normalizeH="0" baseline="0" noProof="0" dirty="0">
                <a:ln>
                  <a:noFill/>
                </a:ln>
                <a:solidFill>
                  <a:srgbClr val="003166"/>
                </a:solidFill>
                <a:effectLst/>
                <a:uLnTx/>
                <a:uFillTx/>
                <a:latin typeface="Arial"/>
                <a:ea typeface="+mn-ea"/>
                <a:cs typeface="+mn-cs"/>
              </a:rPr>
              <a:t>It is assumed that API Enablement will cover API Gateway use cases beyond the CMA remedies and PSD2.</a:t>
            </a:r>
          </a:p>
          <a:p>
            <a:pPr marL="192088" marR="0" lvl="0" indent="-192088" algn="l" defTabSz="914400" rtl="0" eaLnBrk="0" fontAlgn="base" latinLnBrk="0" hangingPunct="0">
              <a:lnSpc>
                <a:spcPct val="100000"/>
              </a:lnSpc>
              <a:spcBef>
                <a:spcPct val="20000"/>
              </a:spcBef>
              <a:spcAft>
                <a:spcPct val="0"/>
              </a:spcAft>
              <a:buClr>
                <a:srgbClr val="FE0000"/>
              </a:buClr>
              <a:buSzTx/>
              <a:buFont typeface="Wingdings" pitchFamily="2" charset="2"/>
              <a:buChar char="§"/>
              <a:tabLst/>
              <a:defRPr/>
            </a:pPr>
            <a:r>
              <a:rPr lang="en-GB" sz="1200" kern="0" dirty="0">
                <a:solidFill>
                  <a:srgbClr val="003166"/>
                </a:solidFill>
                <a:latin typeface="Arial"/>
              </a:rPr>
              <a:t>What is the timeframe for wider usage, e.g. corporate APIs?</a:t>
            </a:r>
            <a:endParaRPr kumimoji="0" lang="en-GB" sz="1200" b="0" i="0" u="none" strike="noStrike" kern="0" cap="none" spc="0" normalizeH="0" baseline="0" noProof="0" dirty="0">
              <a:ln>
                <a:noFill/>
              </a:ln>
              <a:solidFill>
                <a:srgbClr val="FF0000"/>
              </a:solidFill>
              <a:effectLst/>
              <a:uLnTx/>
              <a:uFillTx/>
              <a:latin typeface="Arial"/>
              <a:ea typeface="+mn-ea"/>
              <a:cs typeface="+mn-cs"/>
            </a:endParaRPr>
          </a:p>
          <a:p>
            <a:pPr marL="0" marR="0" lvl="0" indent="0" algn="l" defTabSz="914400" rtl="0" eaLnBrk="0" fontAlgn="base" latinLnBrk="0" hangingPunct="0">
              <a:lnSpc>
                <a:spcPct val="100000"/>
              </a:lnSpc>
              <a:spcBef>
                <a:spcPct val="20000"/>
              </a:spcBef>
              <a:spcAft>
                <a:spcPct val="0"/>
              </a:spcAft>
              <a:buClr>
                <a:srgbClr val="FE0000"/>
              </a:buClr>
              <a:buSzTx/>
              <a:buFont typeface="Wingdings" pitchFamily="2" charset="2"/>
              <a:buNone/>
              <a:tabLst/>
              <a:defRPr/>
            </a:pPr>
            <a:endParaRPr kumimoji="0" lang="en-GB" sz="1200" b="1" i="0" u="none" strike="noStrike" kern="0" cap="none" spc="0" normalizeH="0" baseline="0" noProof="0" dirty="0">
              <a:ln>
                <a:noFill/>
              </a:ln>
              <a:solidFill>
                <a:srgbClr val="003166"/>
              </a:solidFill>
              <a:effectLst/>
              <a:uLnTx/>
              <a:uFillTx/>
              <a:latin typeface="Arial"/>
              <a:ea typeface="+mn-ea"/>
              <a:cs typeface="+mn-cs"/>
            </a:endParaRPr>
          </a:p>
          <a:p>
            <a:pPr marL="0" marR="0" lvl="0" indent="0" algn="l" defTabSz="914400" rtl="0" eaLnBrk="0" fontAlgn="base" latinLnBrk="0" hangingPunct="0">
              <a:lnSpc>
                <a:spcPct val="100000"/>
              </a:lnSpc>
              <a:spcBef>
                <a:spcPct val="20000"/>
              </a:spcBef>
              <a:spcAft>
                <a:spcPct val="0"/>
              </a:spcAft>
              <a:buClr>
                <a:srgbClr val="FE0000"/>
              </a:buClr>
              <a:buSzTx/>
              <a:buFont typeface="Wingdings" pitchFamily="2" charset="2"/>
              <a:buNone/>
              <a:tabLst/>
              <a:defRPr/>
            </a:pPr>
            <a:r>
              <a:rPr kumimoji="0" lang="en-GB" sz="1200" b="1" i="0" u="none" strike="noStrike" kern="0" cap="none" spc="0" normalizeH="0" baseline="0" noProof="0" dirty="0">
                <a:ln>
                  <a:noFill/>
                </a:ln>
                <a:solidFill>
                  <a:srgbClr val="003166"/>
                </a:solidFill>
                <a:effectLst/>
                <a:uLnTx/>
                <a:uFillTx/>
                <a:latin typeface="Arial"/>
                <a:ea typeface="+mn-ea"/>
                <a:cs typeface="+mn-cs"/>
              </a:rPr>
              <a:t>Is API Enablement the vehicle for implementation of DevOps into Nationwide?</a:t>
            </a:r>
          </a:p>
          <a:p>
            <a:pPr marL="192088" marR="0" lvl="0" indent="-192088" algn="l" defTabSz="914400" rtl="0" eaLnBrk="0" fontAlgn="base" latinLnBrk="0" hangingPunct="0">
              <a:lnSpc>
                <a:spcPct val="100000"/>
              </a:lnSpc>
              <a:spcBef>
                <a:spcPct val="20000"/>
              </a:spcBef>
              <a:spcAft>
                <a:spcPct val="0"/>
              </a:spcAft>
              <a:buClr>
                <a:srgbClr val="FE0000"/>
              </a:buClr>
              <a:buSzTx/>
              <a:buFont typeface="Wingdings" pitchFamily="2" charset="2"/>
              <a:buChar char="§"/>
              <a:tabLst/>
              <a:defRPr/>
            </a:pPr>
            <a:r>
              <a:rPr kumimoji="0" lang="en-GB" sz="1200" b="0" i="0" u="none" strike="noStrike" kern="0" cap="none" spc="0" normalizeH="0" baseline="0" noProof="0" dirty="0">
                <a:ln>
                  <a:noFill/>
                </a:ln>
                <a:solidFill>
                  <a:srgbClr val="003166"/>
                </a:solidFill>
                <a:effectLst/>
                <a:uLnTx/>
                <a:uFillTx/>
                <a:latin typeface="Arial"/>
                <a:ea typeface="+mn-ea"/>
                <a:cs typeface="+mn-cs"/>
              </a:rPr>
              <a:t>It is assumed that enterprise-wide</a:t>
            </a:r>
            <a:r>
              <a:rPr kumimoji="0" lang="en-GB" sz="1200" b="0" i="0" u="none" strike="noStrike" kern="0" cap="none" spc="0" normalizeH="0" noProof="0" dirty="0">
                <a:ln>
                  <a:noFill/>
                </a:ln>
                <a:solidFill>
                  <a:srgbClr val="003166"/>
                </a:solidFill>
                <a:effectLst/>
                <a:uLnTx/>
                <a:uFillTx/>
                <a:latin typeface="Arial"/>
                <a:ea typeface="+mn-ea"/>
                <a:cs typeface="+mn-cs"/>
              </a:rPr>
              <a:t> </a:t>
            </a:r>
            <a:r>
              <a:rPr kumimoji="0" lang="en-GB" sz="1200" b="0" i="0" u="none" strike="noStrike" kern="0" cap="none" spc="0" normalizeH="0" baseline="0" noProof="0" dirty="0">
                <a:ln>
                  <a:noFill/>
                </a:ln>
                <a:solidFill>
                  <a:srgbClr val="003166"/>
                </a:solidFill>
                <a:effectLst/>
                <a:uLnTx/>
                <a:uFillTx/>
                <a:latin typeface="Arial"/>
                <a:ea typeface="+mn-ea"/>
                <a:cs typeface="+mn-cs"/>
              </a:rPr>
              <a:t>DevOps will be</a:t>
            </a:r>
            <a:r>
              <a:rPr kumimoji="0" lang="en-GB" sz="1200" b="0" i="0" u="none" strike="noStrike" kern="0" cap="none" spc="0" normalizeH="0" noProof="0" dirty="0">
                <a:ln>
                  <a:noFill/>
                </a:ln>
                <a:solidFill>
                  <a:srgbClr val="003166"/>
                </a:solidFill>
                <a:effectLst/>
                <a:uLnTx/>
                <a:uFillTx/>
                <a:latin typeface="Arial"/>
                <a:ea typeface="+mn-ea"/>
                <a:cs typeface="+mn-cs"/>
              </a:rPr>
              <a:t> a</a:t>
            </a:r>
            <a:r>
              <a:rPr kumimoji="0" lang="en-GB" sz="1200" b="0" i="0" u="none" strike="noStrike" kern="0" cap="none" spc="0" normalizeH="0" baseline="0" noProof="0" dirty="0">
                <a:ln>
                  <a:noFill/>
                </a:ln>
                <a:solidFill>
                  <a:srgbClr val="003166"/>
                </a:solidFill>
                <a:effectLst/>
                <a:uLnTx/>
                <a:uFillTx/>
                <a:latin typeface="Arial"/>
                <a:ea typeface="+mn-ea"/>
                <a:cs typeface="+mn-cs"/>
              </a:rPr>
              <a:t> separate project and API Enablement will consider the API Gateway only.</a:t>
            </a:r>
          </a:p>
          <a:p>
            <a:pPr marL="192088" marR="0" lvl="0" indent="-192088" algn="l" defTabSz="914400" rtl="0" eaLnBrk="0" fontAlgn="base" latinLnBrk="0" hangingPunct="0">
              <a:lnSpc>
                <a:spcPct val="100000"/>
              </a:lnSpc>
              <a:spcBef>
                <a:spcPct val="20000"/>
              </a:spcBef>
              <a:spcAft>
                <a:spcPct val="0"/>
              </a:spcAft>
              <a:buClr>
                <a:srgbClr val="FE0000"/>
              </a:buClr>
              <a:buSzTx/>
              <a:buFont typeface="Wingdings" pitchFamily="2" charset="2"/>
              <a:buChar char="§"/>
              <a:tabLst/>
              <a:defRPr/>
            </a:pPr>
            <a:r>
              <a:rPr kumimoji="0" lang="en-GB" sz="1200" b="0" i="0" u="none" strike="noStrike" kern="0" cap="none" spc="0" normalizeH="0" baseline="0" noProof="0" dirty="0">
                <a:ln>
                  <a:noFill/>
                </a:ln>
                <a:solidFill>
                  <a:srgbClr val="003166"/>
                </a:solidFill>
                <a:effectLst/>
                <a:uLnTx/>
                <a:uFillTx/>
                <a:latin typeface="Arial"/>
                <a:ea typeface="+mn-ea"/>
                <a:cs typeface="+mn-cs"/>
              </a:rPr>
              <a:t>How feasible is it to adopt DevOps unilaterally for APIs?</a:t>
            </a:r>
          </a:p>
          <a:p>
            <a:pPr marL="0" marR="0" lvl="0" indent="0" algn="l" defTabSz="914400" rtl="0" eaLnBrk="0" fontAlgn="base" latinLnBrk="0" hangingPunct="0">
              <a:lnSpc>
                <a:spcPct val="100000"/>
              </a:lnSpc>
              <a:spcBef>
                <a:spcPct val="20000"/>
              </a:spcBef>
              <a:spcAft>
                <a:spcPct val="0"/>
              </a:spcAft>
              <a:buClr>
                <a:srgbClr val="FE0000"/>
              </a:buClr>
              <a:buSzTx/>
              <a:buFont typeface="Wingdings" pitchFamily="2" charset="2"/>
              <a:buNone/>
              <a:tabLst/>
              <a:defRPr/>
            </a:pPr>
            <a:endParaRPr kumimoji="0" lang="en-GB" sz="1200" b="1" i="0" u="none" strike="noStrike" kern="0" cap="none" spc="0" normalizeH="0" baseline="0" noProof="0" dirty="0">
              <a:ln>
                <a:noFill/>
              </a:ln>
              <a:solidFill>
                <a:srgbClr val="003166"/>
              </a:solidFill>
              <a:effectLst/>
              <a:uLnTx/>
              <a:uFillTx/>
              <a:latin typeface="Arial"/>
              <a:ea typeface="+mn-ea"/>
              <a:cs typeface="+mn-cs"/>
            </a:endParaRPr>
          </a:p>
        </p:txBody>
      </p:sp>
      <p:pic>
        <p:nvPicPr>
          <p:cNvPr id="21" name="Picture 20"/>
          <p:cNvPicPr>
            <a:picLocks noChangeAspect="1"/>
          </p:cNvPicPr>
          <p:nvPr/>
        </p:nvPicPr>
        <p:blipFill>
          <a:blip r:embed="rId2"/>
          <a:stretch>
            <a:fillRect/>
          </a:stretch>
        </p:blipFill>
        <p:spPr>
          <a:xfrm>
            <a:off x="7703361" y="1534944"/>
            <a:ext cx="3373173" cy="2390902"/>
          </a:xfrm>
          <a:prstGeom prst="rect">
            <a:avLst/>
          </a:prstGeom>
        </p:spPr>
      </p:pic>
      <p:sp>
        <p:nvSpPr>
          <p:cNvPr id="23" name="TextBox 22"/>
          <p:cNvSpPr txBox="1"/>
          <p:nvPr/>
        </p:nvSpPr>
        <p:spPr>
          <a:xfrm>
            <a:off x="7517740" y="1230259"/>
            <a:ext cx="3744416" cy="288032"/>
          </a:xfrm>
          <a:prstGeom prst="rect">
            <a:avLst/>
          </a:prstGeom>
          <a:noFill/>
          <a:ln>
            <a:noFill/>
          </a:ln>
        </p:spPr>
        <p:txBody>
          <a:bodyPr wrap="square" rtlCol="0" anchor="ctr">
            <a:noAutofit/>
          </a:bodyPr>
          <a:lstStyle/>
          <a:p>
            <a:pPr algn="ctr"/>
            <a:r>
              <a:rPr lang="en-GB" sz="1200" b="1" dirty="0">
                <a:solidFill>
                  <a:srgbClr val="003166"/>
                </a:solidFill>
                <a:ea typeface="ＭＳ Ｐゴシック" pitchFamily="34" charset="-128"/>
                <a:cs typeface="Arial" panose="020B0604020202020204" pitchFamily="34" charset="0"/>
              </a:rPr>
              <a:t>Nationwide Business Capability Model</a:t>
            </a:r>
          </a:p>
        </p:txBody>
      </p:sp>
      <p:pic>
        <p:nvPicPr>
          <p:cNvPr id="4" name="Picture 3"/>
          <p:cNvPicPr>
            <a:picLocks noChangeAspect="1"/>
          </p:cNvPicPr>
          <p:nvPr/>
        </p:nvPicPr>
        <p:blipFill>
          <a:blip r:embed="rId3"/>
          <a:stretch>
            <a:fillRect/>
          </a:stretch>
        </p:blipFill>
        <p:spPr>
          <a:xfrm>
            <a:off x="7946770" y="4361343"/>
            <a:ext cx="3013416" cy="1746580"/>
          </a:xfrm>
          <a:prstGeom prst="rect">
            <a:avLst/>
          </a:prstGeom>
        </p:spPr>
      </p:pic>
      <p:sp>
        <p:nvSpPr>
          <p:cNvPr id="22" name="Oval 21"/>
          <p:cNvSpPr/>
          <p:nvPr/>
        </p:nvSpPr>
        <p:spPr>
          <a:xfrm>
            <a:off x="9648624" y="3717021"/>
            <a:ext cx="432048" cy="288032"/>
          </a:xfrm>
          <a:prstGeom prst="ellipse">
            <a:avLst/>
          </a:prstGeom>
          <a:noFill/>
          <a:ln w="38100">
            <a:solidFill>
              <a:srgbClr val="FF0000"/>
            </a:solidFill>
          </a:ln>
        </p:spPr>
        <p:txBody>
          <a:bodyPr wrap="square" rtlCol="0" anchor="ctr">
            <a:noAutofit/>
          </a:bodyPr>
          <a:lstStyle/>
          <a:p>
            <a:endParaRPr lang="en-GB" sz="1000">
              <a:solidFill>
                <a:srgbClr val="003166"/>
              </a:solidFill>
              <a:ea typeface="ＭＳ Ｐゴシック" pitchFamily="34" charset="-128"/>
              <a:cs typeface="Arial" panose="020B0604020202020204" pitchFamily="34" charset="0"/>
            </a:endParaRPr>
          </a:p>
        </p:txBody>
      </p:sp>
      <p:sp>
        <p:nvSpPr>
          <p:cNvPr id="24" name="Line Callout 1 23"/>
          <p:cNvSpPr/>
          <p:nvPr/>
        </p:nvSpPr>
        <p:spPr>
          <a:xfrm>
            <a:off x="7946770" y="4361343"/>
            <a:ext cx="3013416" cy="1746580"/>
          </a:xfrm>
          <a:prstGeom prst="borderCallout1">
            <a:avLst>
              <a:gd name="adj1" fmla="val -1300"/>
              <a:gd name="adj2" fmla="val 48029"/>
              <a:gd name="adj3" fmla="val -20753"/>
              <a:gd name="adj4" fmla="val 61881"/>
            </a:avLst>
          </a:prstGeom>
          <a:solidFill>
            <a:srgbClr val="FFFF99">
              <a:alpha val="44000"/>
            </a:srgbClr>
          </a:solidFill>
          <a:ln>
            <a:solidFill>
              <a:srgbClr val="FF0000"/>
            </a:solidFill>
            <a:tailEnd type="oval" w="lg" len="lg"/>
          </a:ln>
        </p:spPr>
        <p:txBody>
          <a:bodyPr wrap="square" rtlCol="0" anchor="ctr">
            <a:noAutofit/>
          </a:bodyPr>
          <a:lstStyle/>
          <a:p>
            <a:endParaRPr lang="en-GB" sz="1000" dirty="0">
              <a:solidFill>
                <a:srgbClr val="FF0000"/>
              </a:solidFill>
              <a:ea typeface="ＭＳ Ｐゴシック" pitchFamily="34" charset="-128"/>
              <a:cs typeface="Arial" panose="020B0604020202020204" pitchFamily="34" charset="0"/>
            </a:endParaRPr>
          </a:p>
        </p:txBody>
      </p:sp>
      <p:sp>
        <p:nvSpPr>
          <p:cNvPr id="10" name="TextBox 9"/>
          <p:cNvSpPr txBox="1"/>
          <p:nvPr/>
        </p:nvSpPr>
        <p:spPr>
          <a:xfrm>
            <a:off x="7537591" y="6102208"/>
            <a:ext cx="3744416" cy="288032"/>
          </a:xfrm>
          <a:prstGeom prst="rect">
            <a:avLst/>
          </a:prstGeom>
          <a:noFill/>
          <a:ln>
            <a:noFill/>
          </a:ln>
        </p:spPr>
        <p:txBody>
          <a:bodyPr wrap="square" rtlCol="0" anchor="ctr">
            <a:noAutofit/>
          </a:bodyPr>
          <a:lstStyle/>
          <a:p>
            <a:pPr algn="ctr"/>
            <a:r>
              <a:rPr lang="en-GB" sz="1200" b="1" dirty="0">
                <a:solidFill>
                  <a:srgbClr val="003166"/>
                </a:solidFill>
                <a:ea typeface="ＭＳ Ｐゴシック" pitchFamily="34" charset="-128"/>
                <a:cs typeface="Arial" panose="020B0604020202020204" pitchFamily="34" charset="0"/>
              </a:rPr>
              <a:t>Nationwide IT Capability Model</a:t>
            </a:r>
          </a:p>
        </p:txBody>
      </p:sp>
      <p:sp>
        <p:nvSpPr>
          <p:cNvPr id="5" name="Rectangle 4"/>
          <p:cNvSpPr/>
          <p:nvPr/>
        </p:nvSpPr>
        <p:spPr>
          <a:xfrm>
            <a:off x="8081406" y="5053463"/>
            <a:ext cx="2727621" cy="707886"/>
          </a:xfrm>
          <a:prstGeom prst="rect">
            <a:avLst/>
          </a:prstGeom>
          <a:solidFill>
            <a:srgbClr val="FFFF99"/>
          </a:solidFill>
          <a:ln>
            <a:solidFill>
              <a:srgbClr val="FF0000"/>
            </a:solidFill>
          </a:ln>
        </p:spPr>
        <p:txBody>
          <a:bodyPr wrap="square">
            <a:spAutoFit/>
          </a:bodyPr>
          <a:lstStyle/>
          <a:p>
            <a:pPr lvl="0"/>
            <a:r>
              <a:rPr lang="en-GB" sz="1000" dirty="0">
                <a:solidFill>
                  <a:srgbClr val="FF0000"/>
                </a:solidFill>
                <a:ea typeface="ＭＳ Ｐゴシック" pitchFamily="34" charset="-128"/>
                <a:cs typeface="Arial" panose="020B0604020202020204" pitchFamily="34" charset="0"/>
              </a:rPr>
              <a:t>The current approach only covers IT Management which is just one of many Business Capabilities which will be impacted by the introduction of APIs.</a:t>
            </a:r>
          </a:p>
        </p:txBody>
      </p:sp>
    </p:spTree>
    <p:extLst>
      <p:ext uri="{BB962C8B-B14F-4D97-AF65-F5344CB8AC3E}">
        <p14:creationId xmlns:p14="http://schemas.microsoft.com/office/powerpoint/2010/main" val="2514327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614268" y="5952548"/>
            <a:ext cx="484460" cy="517525"/>
          </a:xfrm>
        </p:spPr>
        <p:txBody>
          <a:bodyPr/>
          <a:lstStyle/>
          <a:p>
            <a:pPr>
              <a:defRPr/>
            </a:pPr>
            <a:fld id="{B01AEDE6-3158-4034-9CD4-34B4200A9764}" type="slidenum">
              <a:rPr lang="en-GB" smtClean="0">
                <a:solidFill>
                  <a:srgbClr val="004A8F"/>
                </a:solidFill>
              </a:rPr>
              <a:pPr>
                <a:defRPr/>
              </a:pPr>
              <a:t>18</a:t>
            </a:fld>
            <a:endParaRPr lang="en-GB" dirty="0">
              <a:solidFill>
                <a:srgbClr val="004A8F"/>
              </a:solidFill>
            </a:endParaRPr>
          </a:p>
        </p:txBody>
      </p:sp>
      <p:sp>
        <p:nvSpPr>
          <p:cNvPr id="3" name="Title 2"/>
          <p:cNvSpPr>
            <a:spLocks noGrp="1"/>
          </p:cNvSpPr>
          <p:nvPr>
            <p:ph type="title"/>
          </p:nvPr>
        </p:nvSpPr>
        <p:spPr/>
        <p:txBody>
          <a:bodyPr/>
          <a:lstStyle/>
          <a:p>
            <a:r>
              <a:rPr lang="en-GB" sz="1800" dirty="0"/>
              <a:t>The Operating Model impacts of the CMA Remedies and PSD2 are spread over multiple projects</a:t>
            </a:r>
          </a:p>
        </p:txBody>
      </p:sp>
      <p:sp>
        <p:nvSpPr>
          <p:cNvPr id="10" name="Rectangle 9"/>
          <p:cNvSpPr/>
          <p:nvPr/>
        </p:nvSpPr>
        <p:spPr>
          <a:xfrm>
            <a:off x="467543" y="1590659"/>
            <a:ext cx="577235" cy="1656184"/>
          </a:xfrm>
          <a:prstGeom prst="rect">
            <a:avLst/>
          </a:prstGeom>
          <a:solidFill>
            <a:schemeClr val="accent2">
              <a:lumMod val="40000"/>
              <a:lumOff val="60000"/>
            </a:schemeClr>
          </a:solidFill>
          <a:ln w="12700" cap="flat" cmpd="sng" algn="ctr">
            <a:solidFill>
              <a:srgbClr val="003166"/>
            </a:solidFill>
            <a:prstDash val="solid"/>
          </a:ln>
          <a:effectLst/>
        </p:spPr>
        <p:txBody>
          <a:bodyPr vert="vert27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3166"/>
                </a:solidFill>
                <a:effectLst/>
                <a:uLnTx/>
                <a:uFillTx/>
                <a:latin typeface="Arial"/>
                <a:ea typeface="+mn-ea"/>
                <a:cs typeface="+mn-cs"/>
              </a:rPr>
              <a:t>“Open Banking”</a:t>
            </a:r>
          </a:p>
        </p:txBody>
      </p:sp>
      <p:sp>
        <p:nvSpPr>
          <p:cNvPr id="11" name="TextBox 10"/>
          <p:cNvSpPr txBox="1"/>
          <p:nvPr/>
        </p:nvSpPr>
        <p:spPr>
          <a:xfrm>
            <a:off x="1140983" y="2454755"/>
            <a:ext cx="2982378" cy="792088"/>
          </a:xfrm>
          <a:prstGeom prst="rect">
            <a:avLst/>
          </a:prstGeom>
          <a:solidFill>
            <a:schemeClr val="accent2">
              <a:lumMod val="40000"/>
              <a:lumOff val="60000"/>
            </a:schemeClr>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Open Banking Compliance – Release 2</a:t>
            </a:r>
          </a:p>
        </p:txBody>
      </p:sp>
      <p:sp>
        <p:nvSpPr>
          <p:cNvPr id="12" name="TextBox 11"/>
          <p:cNvSpPr txBox="1"/>
          <p:nvPr/>
        </p:nvSpPr>
        <p:spPr>
          <a:xfrm>
            <a:off x="1140983" y="1590659"/>
            <a:ext cx="2982378" cy="792088"/>
          </a:xfrm>
          <a:prstGeom prst="rect">
            <a:avLst/>
          </a:prstGeom>
          <a:solidFill>
            <a:schemeClr val="accent2">
              <a:lumMod val="40000"/>
              <a:lumOff val="60000"/>
            </a:schemeClr>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API Enablement</a:t>
            </a:r>
          </a:p>
        </p:txBody>
      </p:sp>
      <p:sp>
        <p:nvSpPr>
          <p:cNvPr id="13" name="TextBox 12"/>
          <p:cNvSpPr txBox="1"/>
          <p:nvPr/>
        </p:nvSpPr>
        <p:spPr>
          <a:xfrm>
            <a:off x="4123362" y="1590659"/>
            <a:ext cx="6445786" cy="792088"/>
          </a:xfrm>
          <a:prstGeom prst="rect">
            <a:avLst/>
          </a:prstGeom>
          <a:solidFill>
            <a:srgbClr val="FFFF99"/>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Includes: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Operating Model changes required to support future delivery and governance of APIs, and support for third parties developing against those APIs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Operating Model changes required to support </a:t>
            </a:r>
            <a:r>
              <a:rPr kumimoji="0" lang="en-GB" sz="9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BAU</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 introduction of new IT infrastructure</a:t>
            </a:r>
          </a:p>
        </p:txBody>
      </p:sp>
      <p:sp>
        <p:nvSpPr>
          <p:cNvPr id="14" name="TextBox 13"/>
          <p:cNvSpPr txBox="1"/>
          <p:nvPr/>
        </p:nvSpPr>
        <p:spPr>
          <a:xfrm>
            <a:off x="4123362" y="2454755"/>
            <a:ext cx="6445786" cy="792088"/>
          </a:xfrm>
          <a:prstGeom prst="rect">
            <a:avLst/>
          </a:prstGeom>
          <a:solidFill>
            <a:srgbClr val="FFFF99"/>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Includes: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Non-API related Operating Model changes required to support compliance with the “Open Banking” elements of the CMA Remedies and PSD2</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Any additional changes to the API Platform Operating Model required to support the specific APIs required for the CMA Remedies and PSD2</a:t>
            </a:r>
          </a:p>
        </p:txBody>
      </p:sp>
      <p:sp>
        <p:nvSpPr>
          <p:cNvPr id="15" name="TextBox 14"/>
          <p:cNvSpPr txBox="1"/>
          <p:nvPr/>
        </p:nvSpPr>
        <p:spPr>
          <a:xfrm>
            <a:off x="1140983" y="1230619"/>
            <a:ext cx="2982378" cy="288032"/>
          </a:xfrm>
          <a:prstGeom prst="rect">
            <a:avLst/>
          </a:prstGeom>
          <a:noFill/>
          <a:ln>
            <a:noFill/>
          </a:ln>
        </p:spPr>
        <p:txBody>
          <a:bodyPr wrap="square" rtlCol="0" anchor="ctr">
            <a:noAutofit/>
          </a:bodyPr>
          <a:lstStyle/>
          <a:p>
            <a:r>
              <a:rPr lang="en-GB" sz="1200" b="1" dirty="0">
                <a:solidFill>
                  <a:srgbClr val="003166"/>
                </a:solidFill>
                <a:ea typeface="ＭＳ Ｐゴシック" pitchFamily="34" charset="-128"/>
                <a:cs typeface="Arial" panose="020B0604020202020204" pitchFamily="34" charset="0"/>
              </a:rPr>
              <a:t>Project</a:t>
            </a:r>
          </a:p>
        </p:txBody>
      </p:sp>
      <p:sp>
        <p:nvSpPr>
          <p:cNvPr id="16" name="TextBox 15"/>
          <p:cNvSpPr txBox="1"/>
          <p:nvPr/>
        </p:nvSpPr>
        <p:spPr>
          <a:xfrm>
            <a:off x="4123362" y="1230619"/>
            <a:ext cx="6445786" cy="288032"/>
          </a:xfrm>
          <a:prstGeom prst="rect">
            <a:avLst/>
          </a:prstGeom>
          <a:noFill/>
          <a:ln>
            <a:noFill/>
          </a:ln>
        </p:spPr>
        <p:txBody>
          <a:bodyPr wrap="square" rtlCol="0" anchor="ctr">
            <a:noAutofit/>
          </a:bodyPr>
          <a:lstStyle/>
          <a:p>
            <a:r>
              <a:rPr lang="en-GB" sz="1200" b="1" dirty="0">
                <a:solidFill>
                  <a:srgbClr val="003166"/>
                </a:solidFill>
                <a:ea typeface="ＭＳ Ｐゴシック" pitchFamily="34" charset="-128"/>
                <a:cs typeface="Arial" panose="020B0604020202020204" pitchFamily="34" charset="0"/>
              </a:rPr>
              <a:t>Operating Model impact</a:t>
            </a:r>
          </a:p>
        </p:txBody>
      </p:sp>
      <p:sp>
        <p:nvSpPr>
          <p:cNvPr id="17" name="TextBox 16"/>
          <p:cNvSpPr txBox="1"/>
          <p:nvPr/>
        </p:nvSpPr>
        <p:spPr>
          <a:xfrm>
            <a:off x="10569147" y="1590659"/>
            <a:ext cx="1154469" cy="792088"/>
          </a:xfrm>
          <a:prstGeom prst="rect">
            <a:avLst/>
          </a:prstGeom>
          <a:solidFill>
            <a:srgbClr val="FFFF99"/>
          </a:solidFill>
          <a:ln>
            <a:solidFill>
              <a:srgbClr val="003166"/>
            </a:solidFill>
          </a:ln>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API Enablement </a:t>
            </a:r>
            <a:r>
              <a:rPr kumimoji="0" lang="en-GB" sz="10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HLOD</a:t>
            </a:r>
            <a:endParaRPr kumimoji="0" lang="en-GB" sz="10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18" name="TextBox 17"/>
          <p:cNvSpPr txBox="1"/>
          <p:nvPr/>
        </p:nvSpPr>
        <p:spPr>
          <a:xfrm>
            <a:off x="10569147" y="2454755"/>
            <a:ext cx="1154469" cy="792088"/>
          </a:xfrm>
          <a:prstGeom prst="rect">
            <a:avLst/>
          </a:prstGeom>
          <a:solidFill>
            <a:srgbClr val="FFFF99"/>
          </a:solidFill>
          <a:ln>
            <a:solidFill>
              <a:srgbClr val="003166"/>
            </a:solidFill>
          </a:ln>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Open Banking </a:t>
            </a:r>
            <a:r>
              <a:rPr kumimoji="0" lang="en-GB" sz="10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HLOD</a:t>
            </a:r>
            <a:endParaRPr kumimoji="0" lang="en-GB" sz="10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19" name="TextBox 18"/>
          <p:cNvSpPr txBox="1"/>
          <p:nvPr/>
        </p:nvSpPr>
        <p:spPr>
          <a:xfrm>
            <a:off x="1140983" y="4269159"/>
            <a:ext cx="2982378" cy="576064"/>
          </a:xfrm>
          <a:prstGeom prst="rect">
            <a:avLst/>
          </a:prstGeom>
          <a:solidFill>
            <a:srgbClr val="FFFFFF">
              <a:lumMod val="85000"/>
            </a:srgbClr>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Other CMA Remedies</a:t>
            </a:r>
          </a:p>
        </p:txBody>
      </p:sp>
      <p:sp>
        <p:nvSpPr>
          <p:cNvPr id="25" name="TextBox 24"/>
          <p:cNvSpPr txBox="1"/>
          <p:nvPr/>
        </p:nvSpPr>
        <p:spPr>
          <a:xfrm>
            <a:off x="4123362" y="4269159"/>
            <a:ext cx="6445786" cy="576064"/>
          </a:xfrm>
          <a:prstGeom prst="rect">
            <a:avLst/>
          </a:prstGeom>
          <a:solidFill>
            <a:srgbClr val="FFFFFF"/>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Includes: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Any Operating Model changes required to support compliance with the non “Open Banking” elements of the CMA Remedies</a:t>
            </a:r>
          </a:p>
        </p:txBody>
      </p:sp>
      <p:sp>
        <p:nvSpPr>
          <p:cNvPr id="26" name="TextBox 25"/>
          <p:cNvSpPr txBox="1"/>
          <p:nvPr/>
        </p:nvSpPr>
        <p:spPr>
          <a:xfrm>
            <a:off x="10569147" y="4269159"/>
            <a:ext cx="1154469" cy="576064"/>
          </a:xfrm>
          <a:prstGeom prst="rect">
            <a:avLst/>
          </a:prstGeom>
          <a:solidFill>
            <a:srgbClr val="FFFFFF"/>
          </a:solidFill>
          <a:ln>
            <a:solidFill>
              <a:srgbClr val="003166"/>
            </a:solidFill>
          </a:ln>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HLOD</a:t>
            </a:r>
            <a:endParaRPr kumimoji="0" lang="en-GB" sz="10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27" name="TextBox 26"/>
          <p:cNvSpPr txBox="1"/>
          <p:nvPr/>
        </p:nvSpPr>
        <p:spPr>
          <a:xfrm>
            <a:off x="1140983" y="4917231"/>
            <a:ext cx="2982378" cy="576064"/>
          </a:xfrm>
          <a:prstGeom prst="rect">
            <a:avLst/>
          </a:prstGeom>
          <a:solidFill>
            <a:srgbClr val="FFFFFF">
              <a:lumMod val="85000"/>
            </a:srgbClr>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Other PSD2 Remedies</a:t>
            </a:r>
          </a:p>
        </p:txBody>
      </p:sp>
      <p:sp>
        <p:nvSpPr>
          <p:cNvPr id="28" name="TextBox 27"/>
          <p:cNvSpPr txBox="1"/>
          <p:nvPr/>
        </p:nvSpPr>
        <p:spPr>
          <a:xfrm>
            <a:off x="4123362" y="4917231"/>
            <a:ext cx="6445786" cy="576064"/>
          </a:xfrm>
          <a:prstGeom prst="rect">
            <a:avLst/>
          </a:prstGeom>
          <a:solidFill>
            <a:srgbClr val="FFFFFF"/>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Includes: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Any Operating Model changes required to support compliance with the non “Open Banking” elements of the PSD2</a:t>
            </a:r>
          </a:p>
        </p:txBody>
      </p:sp>
      <p:sp>
        <p:nvSpPr>
          <p:cNvPr id="29" name="TextBox 28"/>
          <p:cNvSpPr txBox="1"/>
          <p:nvPr/>
        </p:nvSpPr>
        <p:spPr>
          <a:xfrm>
            <a:off x="10569147" y="4917231"/>
            <a:ext cx="1154469" cy="576064"/>
          </a:xfrm>
          <a:prstGeom prst="rect">
            <a:avLst/>
          </a:prstGeom>
          <a:solidFill>
            <a:srgbClr val="FFFFFF"/>
          </a:solidFill>
          <a:ln>
            <a:solidFill>
              <a:srgbClr val="003166"/>
            </a:solidFill>
          </a:ln>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HLOD</a:t>
            </a:r>
            <a:endParaRPr kumimoji="0" lang="en-GB" sz="10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30" name="TextBox 29"/>
          <p:cNvSpPr txBox="1"/>
          <p:nvPr/>
        </p:nvSpPr>
        <p:spPr>
          <a:xfrm>
            <a:off x="1140983" y="5565303"/>
            <a:ext cx="2982378" cy="576064"/>
          </a:xfrm>
          <a:prstGeom prst="rect">
            <a:avLst/>
          </a:prstGeom>
          <a:solidFill>
            <a:srgbClr val="FFFFFF">
              <a:lumMod val="85000"/>
            </a:srgbClr>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GDPR</a:t>
            </a:r>
            <a:endParaRPr kumimoji="0" lang="en-GB" sz="10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31" name="TextBox 30"/>
          <p:cNvSpPr txBox="1"/>
          <p:nvPr/>
        </p:nvSpPr>
        <p:spPr>
          <a:xfrm>
            <a:off x="4123362" y="5565303"/>
            <a:ext cx="6445786" cy="576064"/>
          </a:xfrm>
          <a:prstGeom prst="rect">
            <a:avLst/>
          </a:prstGeom>
          <a:solidFill>
            <a:srgbClr val="FFFFFF"/>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Includes:</a:t>
            </a:r>
          </a:p>
          <a:p>
            <a:pPr marL="84138" marR="0" lvl="0" indent="-84138" defTabSz="91440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900" b="0" i="0" u="none" strike="noStrike" kern="0" cap="none" spc="0" normalizeH="0" baseline="0" noProof="0" dirty="0">
                <a:ln>
                  <a:noFill/>
                </a:ln>
                <a:solidFill>
                  <a:srgbClr val="003166"/>
                </a:solidFill>
                <a:effectLst/>
                <a:uLnTx/>
                <a:uFillTx/>
                <a:cs typeface="Arial" charset="0"/>
              </a:rPr>
              <a:t>Any Operating Model changes required to support compliance with the </a:t>
            </a:r>
            <a:r>
              <a:rPr kumimoji="0" lang="en-GB" sz="900" b="0" i="0" u="none" strike="noStrike" kern="0" cap="none" spc="0" normalizeH="0" baseline="0" noProof="0" dirty="0" err="1">
                <a:ln>
                  <a:noFill/>
                </a:ln>
                <a:solidFill>
                  <a:srgbClr val="003166"/>
                </a:solidFill>
                <a:effectLst/>
                <a:uLnTx/>
                <a:uFillTx/>
                <a:cs typeface="Arial" charset="0"/>
              </a:rPr>
              <a:t>GDPR</a:t>
            </a:r>
            <a:r>
              <a:rPr kumimoji="0" lang="en-GB" sz="900" b="0" i="0" u="none" strike="noStrike" kern="0" cap="none" spc="0" normalizeH="0" baseline="0" noProof="0" dirty="0">
                <a:ln>
                  <a:noFill/>
                </a:ln>
                <a:solidFill>
                  <a:srgbClr val="003166"/>
                </a:solidFill>
                <a:effectLst/>
                <a:uLnTx/>
                <a:uFillTx/>
                <a:cs typeface="Arial" charset="0"/>
              </a:rPr>
              <a:t> (may result</a:t>
            </a:r>
            <a:r>
              <a:rPr kumimoji="0" lang="en-GB" sz="900" b="0" i="0" u="none" strike="noStrike" kern="0" cap="none" spc="0" normalizeH="0" noProof="0" dirty="0">
                <a:ln>
                  <a:noFill/>
                </a:ln>
                <a:solidFill>
                  <a:srgbClr val="003166"/>
                </a:solidFill>
                <a:effectLst/>
                <a:uLnTx/>
                <a:uFillTx/>
                <a:cs typeface="Arial" charset="0"/>
              </a:rPr>
              <a:t> in Change Requests being raised for Open Banking projects</a:t>
            </a:r>
            <a:r>
              <a:rPr kumimoji="0" lang="en-GB" sz="900" b="0" i="0" u="none" strike="noStrike" kern="0" cap="none" spc="0" normalizeH="0" baseline="0" noProof="0" dirty="0">
                <a:ln>
                  <a:noFill/>
                </a:ln>
                <a:solidFill>
                  <a:srgbClr val="003166"/>
                </a:solidFill>
                <a:effectLst/>
                <a:uLnTx/>
                <a:uFillTx/>
                <a:cs typeface="Arial" charset="0"/>
              </a:rPr>
              <a:t>)</a:t>
            </a:r>
          </a:p>
        </p:txBody>
      </p:sp>
      <p:sp>
        <p:nvSpPr>
          <p:cNvPr id="32" name="TextBox 31"/>
          <p:cNvSpPr txBox="1"/>
          <p:nvPr/>
        </p:nvSpPr>
        <p:spPr>
          <a:xfrm>
            <a:off x="10569147" y="5565303"/>
            <a:ext cx="1154469" cy="576064"/>
          </a:xfrm>
          <a:prstGeom prst="rect">
            <a:avLst/>
          </a:prstGeom>
          <a:solidFill>
            <a:srgbClr val="FFFFFF"/>
          </a:solidFill>
          <a:ln>
            <a:solidFill>
              <a:srgbClr val="003166"/>
            </a:solidFill>
          </a:ln>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HLOD</a:t>
            </a:r>
            <a:endParaRPr kumimoji="0" lang="en-GB" sz="10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33" name="Rectangle 32"/>
          <p:cNvSpPr/>
          <p:nvPr/>
        </p:nvSpPr>
        <p:spPr>
          <a:xfrm>
            <a:off x="467543" y="4269159"/>
            <a:ext cx="577235" cy="1872208"/>
          </a:xfrm>
          <a:prstGeom prst="rect">
            <a:avLst/>
          </a:prstGeom>
          <a:solidFill>
            <a:srgbClr val="FFFFFF">
              <a:lumMod val="85000"/>
            </a:srgbClr>
          </a:solidFill>
          <a:ln w="12700" cap="flat" cmpd="sng" algn="ctr">
            <a:solidFill>
              <a:srgbClr val="003166"/>
            </a:solidFill>
            <a:prstDash val="solid"/>
          </a:ln>
          <a:effectLst/>
        </p:spPr>
        <p:txBody>
          <a:bodyPr vert="vert27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3166"/>
                </a:solidFill>
                <a:effectLst/>
                <a:uLnTx/>
                <a:uFillTx/>
                <a:latin typeface="Arial"/>
                <a:ea typeface="+mn-ea"/>
                <a:cs typeface="+mn-cs"/>
              </a:rPr>
              <a:t>Others (Out of Scope)</a:t>
            </a:r>
          </a:p>
        </p:txBody>
      </p:sp>
      <p:sp>
        <p:nvSpPr>
          <p:cNvPr id="34" name="Line Callout 1 33"/>
          <p:cNvSpPr/>
          <p:nvPr/>
        </p:nvSpPr>
        <p:spPr>
          <a:xfrm>
            <a:off x="9742531" y="3542013"/>
            <a:ext cx="2089250" cy="531223"/>
          </a:xfrm>
          <a:prstGeom prst="borderCallout1">
            <a:avLst>
              <a:gd name="adj1" fmla="val -1300"/>
              <a:gd name="adj2" fmla="val 48029"/>
              <a:gd name="adj3" fmla="val -25795"/>
              <a:gd name="adj4" fmla="val 49077"/>
            </a:avLst>
          </a:prstGeom>
          <a:solidFill>
            <a:srgbClr val="FFFF99"/>
          </a:solidFill>
          <a:ln>
            <a:solidFill>
              <a:srgbClr val="FF0000"/>
            </a:solidFill>
            <a:tailEnd type="oval" w="lg" len="lg"/>
          </a:ln>
        </p:spPr>
        <p:txBody>
          <a:bodyPr wrap="square" rtlCol="0" anchor="ctr">
            <a:noAutofit/>
          </a:bodyPr>
          <a:lstStyle/>
          <a:p>
            <a:r>
              <a:rPr lang="en-GB" sz="1000" dirty="0">
                <a:solidFill>
                  <a:srgbClr val="FF0000"/>
                </a:solidFill>
                <a:ea typeface="ＭＳ Ｐゴシック" pitchFamily="34" charset="-128"/>
                <a:cs typeface="Arial" panose="020B0604020202020204" pitchFamily="34" charset="0"/>
              </a:rPr>
              <a:t>How do we ensure that we have a joined-up operating model?</a:t>
            </a:r>
          </a:p>
        </p:txBody>
      </p:sp>
      <p:sp>
        <p:nvSpPr>
          <p:cNvPr id="36" name="TextBox 35"/>
          <p:cNvSpPr txBox="1"/>
          <p:nvPr/>
        </p:nvSpPr>
        <p:spPr>
          <a:xfrm>
            <a:off x="10472941" y="1518651"/>
            <a:ext cx="1346881" cy="1872208"/>
          </a:xfrm>
          <a:prstGeom prst="rect">
            <a:avLst/>
          </a:prstGeom>
          <a:noFill/>
          <a:ln w="28575">
            <a:solidFill>
              <a:srgbClr val="FF0000"/>
            </a:solidFill>
          </a:ln>
        </p:spPr>
        <p:txBody>
          <a:bodyPr wrap="square" rtlCol="0" anchor="ctr">
            <a:noAutofit/>
          </a:bodyPr>
          <a:lstStyle/>
          <a:p>
            <a:endParaRPr lang="en-GB" sz="1000" dirty="0">
              <a:solidFill>
                <a:srgbClr val="003166"/>
              </a:solidFill>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1579753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01AEDE6-3158-4034-9CD4-34B4200A9764}" type="slidenum">
              <a:rPr kumimoji="0" lang="en-GB" b="0" i="0" u="none" strike="noStrike" kern="0" cap="none" spc="0" normalizeH="0" baseline="0" noProof="0" smtClean="0">
                <a:ln>
                  <a:noFill/>
                </a:ln>
                <a:solidFill>
                  <a:srgbClr val="004A8F"/>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GB" b="0" i="0" u="none" strike="noStrike" kern="0" cap="none" spc="0" normalizeH="0" baseline="0" noProof="0" dirty="0">
              <a:ln>
                <a:noFill/>
              </a:ln>
              <a:solidFill>
                <a:srgbClr val="004A8F"/>
              </a:solidFill>
              <a:effectLst/>
              <a:uLnTx/>
              <a:uFillTx/>
            </a:endParaRPr>
          </a:p>
        </p:txBody>
      </p:sp>
      <p:sp>
        <p:nvSpPr>
          <p:cNvPr id="3" name="Title 2"/>
          <p:cNvSpPr>
            <a:spLocks noGrp="1"/>
          </p:cNvSpPr>
          <p:nvPr>
            <p:ph type="title"/>
          </p:nvPr>
        </p:nvSpPr>
        <p:spPr/>
        <p:txBody>
          <a:bodyPr/>
          <a:lstStyle/>
          <a:p>
            <a:r>
              <a:rPr lang="en-GB" sz="1800" dirty="0"/>
              <a:t>In the API Enablement Method and Approach the Operating Model impacts are spread over multiple </a:t>
            </a:r>
            <a:r>
              <a:rPr lang="en-GB" sz="1800" dirty="0" err="1"/>
              <a:t>workstreams</a:t>
            </a:r>
            <a:endParaRPr lang="en-GB" sz="1800" dirty="0"/>
          </a:p>
        </p:txBody>
      </p:sp>
      <p:sp>
        <p:nvSpPr>
          <p:cNvPr id="37" name="Rectangle 36"/>
          <p:cNvSpPr/>
          <p:nvPr/>
        </p:nvSpPr>
        <p:spPr>
          <a:xfrm>
            <a:off x="311155" y="1703592"/>
            <a:ext cx="585130" cy="4582133"/>
          </a:xfrm>
          <a:prstGeom prst="rect">
            <a:avLst/>
          </a:prstGeom>
          <a:solidFill>
            <a:schemeClr val="accent2">
              <a:lumMod val="40000"/>
              <a:lumOff val="60000"/>
            </a:schemeClr>
          </a:solidFill>
          <a:ln w="12700" cap="flat" cmpd="sng" algn="ctr">
            <a:solidFill>
              <a:srgbClr val="003166"/>
            </a:solidFill>
            <a:prstDash val="solid"/>
          </a:ln>
          <a:effectLst/>
        </p:spPr>
        <p:txBody>
          <a:bodyPr vert="vert27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3166"/>
                </a:solidFill>
                <a:effectLst/>
                <a:uLnTx/>
                <a:uFillTx/>
                <a:latin typeface="Arial"/>
                <a:ea typeface="+mn-ea"/>
                <a:cs typeface="+mn-cs"/>
              </a:rPr>
              <a:t>API Enablement</a:t>
            </a:r>
          </a:p>
        </p:txBody>
      </p:sp>
      <p:grpSp>
        <p:nvGrpSpPr>
          <p:cNvPr id="4" name="Group 3"/>
          <p:cNvGrpSpPr/>
          <p:nvPr/>
        </p:nvGrpSpPr>
        <p:grpSpPr>
          <a:xfrm>
            <a:off x="993806" y="1703592"/>
            <a:ext cx="1863301" cy="4582133"/>
            <a:chOff x="1095406" y="1703592"/>
            <a:chExt cx="2345918" cy="4582133"/>
          </a:xfrm>
          <a:solidFill>
            <a:schemeClr val="accent2">
              <a:lumMod val="40000"/>
              <a:lumOff val="60000"/>
            </a:schemeClr>
          </a:solidFill>
        </p:grpSpPr>
        <p:sp>
          <p:nvSpPr>
            <p:cNvPr id="38" name="TextBox 37"/>
            <p:cNvSpPr txBox="1"/>
            <p:nvPr/>
          </p:nvSpPr>
          <p:spPr>
            <a:xfrm>
              <a:off x="1095406" y="2127864"/>
              <a:ext cx="2345916" cy="339417"/>
            </a:xfrm>
            <a:prstGeom prst="rect">
              <a:avLst/>
            </a:prstGeom>
            <a:grp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Reference Architecture</a:t>
              </a:r>
            </a:p>
          </p:txBody>
        </p:sp>
        <p:sp>
          <p:nvSpPr>
            <p:cNvPr id="39" name="TextBox 38"/>
            <p:cNvSpPr txBox="1"/>
            <p:nvPr/>
          </p:nvSpPr>
          <p:spPr>
            <a:xfrm>
              <a:off x="1095406" y="2467281"/>
              <a:ext cx="2345916" cy="339417"/>
            </a:xfrm>
            <a:prstGeom prst="rect">
              <a:avLst/>
            </a:prstGeom>
            <a:grp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166"/>
                  </a:solidFill>
                  <a:effectLst/>
                  <a:uLnTx/>
                  <a:uFillTx/>
                  <a:cs typeface="Arial" panose="020B0604020202020204" pitchFamily="34" charset="0"/>
                </a:rPr>
                <a:t>Reference Implementation</a:t>
              </a:r>
            </a:p>
          </p:txBody>
        </p:sp>
        <p:sp>
          <p:nvSpPr>
            <p:cNvPr id="40" name="TextBox 39"/>
            <p:cNvSpPr txBox="1"/>
            <p:nvPr/>
          </p:nvSpPr>
          <p:spPr>
            <a:xfrm>
              <a:off x="1095406" y="3485533"/>
              <a:ext cx="2345916" cy="339417"/>
            </a:xfrm>
            <a:prstGeom prst="rect">
              <a:avLst/>
            </a:prstGeom>
            <a:grp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166"/>
                  </a:solidFill>
                  <a:effectLst/>
                  <a:uLnTx/>
                  <a:uFillTx/>
                  <a:cs typeface="Arial" panose="020B0604020202020204" pitchFamily="34" charset="0"/>
                </a:rPr>
                <a:t>Operating Model</a:t>
              </a:r>
            </a:p>
          </p:txBody>
        </p:sp>
        <p:sp>
          <p:nvSpPr>
            <p:cNvPr id="41" name="TextBox 40"/>
            <p:cNvSpPr txBox="1"/>
            <p:nvPr/>
          </p:nvSpPr>
          <p:spPr>
            <a:xfrm>
              <a:off x="1095406" y="2806698"/>
              <a:ext cx="2345916" cy="339417"/>
            </a:xfrm>
            <a:prstGeom prst="rect">
              <a:avLst/>
            </a:prstGeom>
            <a:grp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166"/>
                  </a:solidFill>
                  <a:effectLst/>
                  <a:uLnTx/>
                  <a:uFillTx/>
                  <a:cs typeface="Arial" panose="020B0604020202020204" pitchFamily="34" charset="0"/>
                </a:rPr>
                <a:t>Public Production Infrastructure</a:t>
              </a:r>
            </a:p>
          </p:txBody>
        </p:sp>
        <p:sp>
          <p:nvSpPr>
            <p:cNvPr id="42" name="TextBox 41"/>
            <p:cNvSpPr txBox="1"/>
            <p:nvPr/>
          </p:nvSpPr>
          <p:spPr>
            <a:xfrm>
              <a:off x="1095406" y="3146115"/>
              <a:ext cx="2345916" cy="339417"/>
            </a:xfrm>
            <a:prstGeom prst="rect">
              <a:avLst/>
            </a:prstGeom>
            <a:grp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166"/>
                  </a:solidFill>
                  <a:effectLst/>
                  <a:uLnTx/>
                  <a:uFillTx/>
                  <a:cs typeface="Arial" panose="020B0604020202020204" pitchFamily="34" charset="0"/>
                </a:rPr>
                <a:t>Corporate Production Infrastructure</a:t>
              </a:r>
            </a:p>
          </p:txBody>
        </p:sp>
        <p:sp>
          <p:nvSpPr>
            <p:cNvPr id="43" name="TextBox 42"/>
            <p:cNvSpPr txBox="1"/>
            <p:nvPr/>
          </p:nvSpPr>
          <p:spPr>
            <a:xfrm>
              <a:off x="1095406" y="3824950"/>
              <a:ext cx="2345916" cy="339417"/>
            </a:xfrm>
            <a:prstGeom prst="rect">
              <a:avLst/>
            </a:prstGeom>
            <a:grp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166"/>
                  </a:solidFill>
                  <a:effectLst/>
                  <a:uLnTx/>
                  <a:uFillTx/>
                  <a:cs typeface="Arial" panose="020B0604020202020204" pitchFamily="34" charset="0"/>
                </a:rPr>
                <a:t>Non Prod Environments </a:t>
              </a:r>
            </a:p>
          </p:txBody>
        </p:sp>
        <p:sp>
          <p:nvSpPr>
            <p:cNvPr id="44" name="TextBox 43"/>
            <p:cNvSpPr txBox="1"/>
            <p:nvPr/>
          </p:nvSpPr>
          <p:spPr>
            <a:xfrm>
              <a:off x="1095406" y="4164367"/>
              <a:ext cx="2345916" cy="339417"/>
            </a:xfrm>
            <a:prstGeom prst="rect">
              <a:avLst/>
            </a:prstGeom>
            <a:grp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166"/>
                  </a:solidFill>
                  <a:effectLst/>
                  <a:uLnTx/>
                  <a:uFillTx/>
                  <a:cs typeface="Arial" panose="020B0604020202020204" pitchFamily="34" charset="0"/>
                </a:rPr>
                <a:t>OLS and B2B Environments design</a:t>
              </a:r>
            </a:p>
          </p:txBody>
        </p:sp>
        <p:sp>
          <p:nvSpPr>
            <p:cNvPr id="45" name="TextBox 44"/>
            <p:cNvSpPr txBox="1"/>
            <p:nvPr/>
          </p:nvSpPr>
          <p:spPr>
            <a:xfrm>
              <a:off x="1095406" y="4503784"/>
              <a:ext cx="2345916" cy="339417"/>
            </a:xfrm>
            <a:prstGeom prst="rect">
              <a:avLst/>
            </a:prstGeom>
            <a:grp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166"/>
                  </a:solidFill>
                  <a:effectLst/>
                  <a:uLnTx/>
                  <a:uFillTx/>
                  <a:cs typeface="Arial" panose="020B0604020202020204" pitchFamily="34" charset="0"/>
                </a:rPr>
                <a:t>Build support - Public </a:t>
              </a:r>
            </a:p>
          </p:txBody>
        </p:sp>
        <p:sp>
          <p:nvSpPr>
            <p:cNvPr id="46" name="TextBox 45"/>
            <p:cNvSpPr txBox="1"/>
            <p:nvPr/>
          </p:nvSpPr>
          <p:spPr>
            <a:xfrm>
              <a:off x="1095406" y="4843202"/>
              <a:ext cx="2345916" cy="339417"/>
            </a:xfrm>
            <a:prstGeom prst="rect">
              <a:avLst/>
            </a:prstGeom>
            <a:grp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166"/>
                  </a:solidFill>
                  <a:effectLst/>
                  <a:uLnTx/>
                  <a:uFillTx/>
                  <a:cs typeface="Arial" panose="020B0604020202020204" pitchFamily="34" charset="0"/>
                </a:rPr>
                <a:t>Build Support - Corporate</a:t>
              </a:r>
            </a:p>
          </p:txBody>
        </p:sp>
        <p:sp>
          <p:nvSpPr>
            <p:cNvPr id="47" name="TextBox 46"/>
            <p:cNvSpPr txBox="1"/>
            <p:nvPr/>
          </p:nvSpPr>
          <p:spPr>
            <a:xfrm>
              <a:off x="1095406" y="5182619"/>
              <a:ext cx="2345916" cy="339417"/>
            </a:xfrm>
            <a:prstGeom prst="rect">
              <a:avLst/>
            </a:prstGeom>
            <a:grp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166"/>
                  </a:solidFill>
                  <a:effectLst/>
                  <a:uLnTx/>
                  <a:uFillTx/>
                  <a:cs typeface="Arial" panose="020B0604020202020204" pitchFamily="34" charset="0"/>
                </a:rPr>
                <a:t>Security Architecture</a:t>
              </a:r>
            </a:p>
          </p:txBody>
        </p:sp>
        <p:sp>
          <p:nvSpPr>
            <p:cNvPr id="48" name="TextBox 47"/>
            <p:cNvSpPr txBox="1"/>
            <p:nvPr/>
          </p:nvSpPr>
          <p:spPr>
            <a:xfrm>
              <a:off x="1095408" y="5522036"/>
              <a:ext cx="2345916" cy="339417"/>
            </a:xfrm>
            <a:prstGeom prst="rect">
              <a:avLst/>
            </a:prstGeom>
            <a:grp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166"/>
                  </a:solidFill>
                  <a:effectLst/>
                  <a:uLnTx/>
                  <a:uFillTx/>
                  <a:cs typeface="Arial" panose="020B0604020202020204" pitchFamily="34" charset="0"/>
                </a:rPr>
                <a:t>Project Management &amp; Integration</a:t>
              </a:r>
            </a:p>
          </p:txBody>
        </p:sp>
        <p:sp>
          <p:nvSpPr>
            <p:cNvPr id="49" name="TextBox 48"/>
            <p:cNvSpPr txBox="1"/>
            <p:nvPr/>
          </p:nvSpPr>
          <p:spPr>
            <a:xfrm>
              <a:off x="1095406" y="1703592"/>
              <a:ext cx="2345916" cy="339417"/>
            </a:xfrm>
            <a:prstGeom prst="rect">
              <a:avLst/>
            </a:prstGeom>
            <a:grp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Conceptual Architecture</a:t>
              </a:r>
            </a:p>
          </p:txBody>
        </p:sp>
        <p:sp>
          <p:nvSpPr>
            <p:cNvPr id="50" name="TextBox 49"/>
            <p:cNvSpPr txBox="1"/>
            <p:nvPr/>
          </p:nvSpPr>
          <p:spPr>
            <a:xfrm>
              <a:off x="1095406" y="5946308"/>
              <a:ext cx="2345916" cy="339417"/>
            </a:xfrm>
            <a:prstGeom prst="rect">
              <a:avLst/>
            </a:prstGeom>
            <a:grp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3166"/>
                  </a:solidFill>
                  <a:effectLst/>
                  <a:uLnTx/>
                  <a:uFillTx/>
                  <a:cs typeface="Arial" panose="020B0604020202020204" pitchFamily="34" charset="0"/>
                </a:rPr>
                <a:t>CMA Release 1 (</a:t>
              </a:r>
              <a:r>
                <a:rPr kumimoji="0" lang="en-GB" sz="1000" b="0" i="0" u="none" strike="noStrike" kern="0" cap="none" spc="0" normalizeH="0" baseline="0" noProof="0" dirty="0" err="1">
                  <a:ln>
                    <a:noFill/>
                  </a:ln>
                  <a:solidFill>
                    <a:srgbClr val="003166"/>
                  </a:solidFill>
                  <a:effectLst/>
                  <a:uLnTx/>
                  <a:uFillTx/>
                  <a:cs typeface="Arial" panose="020B0604020202020204" pitchFamily="34" charset="0"/>
                </a:rPr>
                <a:t>FKA</a:t>
              </a:r>
              <a:r>
                <a:rPr kumimoji="0" lang="en-GB" sz="1000" b="0" i="0" u="none" strike="noStrike" kern="0" cap="none" spc="0" normalizeH="0" baseline="0" noProof="0" dirty="0">
                  <a:ln>
                    <a:noFill/>
                  </a:ln>
                  <a:solidFill>
                    <a:srgbClr val="003166"/>
                  </a:solidFill>
                  <a:effectLst/>
                  <a:uLnTx/>
                  <a:uFillTx/>
                  <a:cs typeface="Arial" panose="020B0604020202020204" pitchFamily="34" charset="0"/>
                </a:rPr>
                <a:t> Cloud Mitigation)</a:t>
              </a:r>
            </a:p>
          </p:txBody>
        </p:sp>
      </p:grpSp>
      <p:sp>
        <p:nvSpPr>
          <p:cNvPr id="51" name="TextBox 50"/>
          <p:cNvSpPr txBox="1"/>
          <p:nvPr/>
        </p:nvSpPr>
        <p:spPr>
          <a:xfrm>
            <a:off x="2836139" y="1703592"/>
            <a:ext cx="4708996" cy="339416"/>
          </a:xfrm>
          <a:prstGeom prst="rect">
            <a:avLst/>
          </a:prstGeom>
          <a:solidFill>
            <a:srgbClr val="FFFF99"/>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Should include Operating Model viewpoints</a:t>
            </a:r>
          </a:p>
        </p:txBody>
      </p:sp>
      <p:sp>
        <p:nvSpPr>
          <p:cNvPr id="52" name="TextBox 51"/>
          <p:cNvSpPr txBox="1"/>
          <p:nvPr/>
        </p:nvSpPr>
        <p:spPr>
          <a:xfrm>
            <a:off x="2836139" y="2127864"/>
            <a:ext cx="4708996" cy="339416"/>
          </a:xfrm>
          <a:prstGeom prst="rect">
            <a:avLst/>
          </a:prstGeom>
          <a:solidFill>
            <a:srgbClr val="FFFF99"/>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Includes Operating Model viewpoints</a:t>
            </a:r>
          </a:p>
        </p:txBody>
      </p:sp>
      <p:sp>
        <p:nvSpPr>
          <p:cNvPr id="53" name="TextBox 52"/>
          <p:cNvSpPr txBox="1"/>
          <p:nvPr/>
        </p:nvSpPr>
        <p:spPr>
          <a:xfrm>
            <a:off x="2836139" y="2467281"/>
            <a:ext cx="4708996" cy="339416"/>
          </a:xfrm>
          <a:prstGeom prst="rect">
            <a:avLst/>
          </a:prstGeom>
          <a:solidFill>
            <a:srgbClr val="FFFF99"/>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May include operational aspects?</a:t>
            </a:r>
          </a:p>
        </p:txBody>
      </p:sp>
      <p:sp>
        <p:nvSpPr>
          <p:cNvPr id="54" name="TextBox 53"/>
          <p:cNvSpPr txBox="1"/>
          <p:nvPr/>
        </p:nvSpPr>
        <p:spPr>
          <a:xfrm>
            <a:off x="2836139" y="2806698"/>
            <a:ext cx="4708996" cy="339416"/>
          </a:xfrm>
          <a:prstGeom prst="rect">
            <a:avLst/>
          </a:prstGeom>
          <a:solidFill>
            <a:srgbClr val="FFFF99"/>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Includes the changes necessary to support the solution (including any new technologies) in line with current </a:t>
            </a:r>
            <a:r>
              <a:rPr kumimoji="0" lang="en-GB" sz="9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BAU</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 processes</a:t>
            </a:r>
          </a:p>
        </p:txBody>
      </p:sp>
      <p:sp>
        <p:nvSpPr>
          <p:cNvPr id="55" name="TextBox 54"/>
          <p:cNvSpPr txBox="1"/>
          <p:nvPr/>
        </p:nvSpPr>
        <p:spPr>
          <a:xfrm>
            <a:off x="2836139" y="3146115"/>
            <a:ext cx="4708996" cy="339416"/>
          </a:xfrm>
          <a:prstGeom prst="rect">
            <a:avLst/>
          </a:prstGeom>
          <a:solidFill>
            <a:srgbClr val="FFFF99"/>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Includes the changes necessary to support the solution (including any new technologies) in line with current </a:t>
            </a:r>
            <a:r>
              <a:rPr kumimoji="0" lang="en-GB" sz="9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BAU</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 processes</a:t>
            </a:r>
          </a:p>
        </p:txBody>
      </p:sp>
      <p:sp>
        <p:nvSpPr>
          <p:cNvPr id="56" name="TextBox 55"/>
          <p:cNvSpPr txBox="1"/>
          <p:nvPr/>
        </p:nvSpPr>
        <p:spPr>
          <a:xfrm>
            <a:off x="2836139" y="3485533"/>
            <a:ext cx="4708995" cy="339416"/>
          </a:xfrm>
          <a:prstGeom prst="rect">
            <a:avLst/>
          </a:prstGeom>
          <a:solidFill>
            <a:srgbClr val="FFFF99"/>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Designs and implements the overall operating model changes to support future delivery and governance of APIs, and support for third parties developing against those APIs</a:t>
            </a:r>
          </a:p>
        </p:txBody>
      </p:sp>
      <p:sp>
        <p:nvSpPr>
          <p:cNvPr id="57" name="TextBox 56"/>
          <p:cNvSpPr txBox="1"/>
          <p:nvPr/>
        </p:nvSpPr>
        <p:spPr>
          <a:xfrm>
            <a:off x="2836139" y="3824950"/>
            <a:ext cx="4708996" cy="339416"/>
          </a:xfrm>
          <a:prstGeom prst="rect">
            <a:avLst/>
          </a:prstGeom>
          <a:solidFill>
            <a:srgbClr val="FFFF99"/>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Includes the changes necessary to support the solution (including any new technologies) in line with current </a:t>
            </a:r>
            <a:r>
              <a:rPr kumimoji="0" lang="en-GB" sz="9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BAU</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 processes</a:t>
            </a:r>
          </a:p>
        </p:txBody>
      </p:sp>
      <p:sp>
        <p:nvSpPr>
          <p:cNvPr id="58" name="TextBox 57"/>
          <p:cNvSpPr txBox="1"/>
          <p:nvPr/>
        </p:nvSpPr>
        <p:spPr>
          <a:xfrm>
            <a:off x="2836139" y="4164367"/>
            <a:ext cx="4708996" cy="339416"/>
          </a:xfrm>
          <a:prstGeom prst="rect">
            <a:avLst/>
          </a:prstGeom>
          <a:solidFill>
            <a:srgbClr val="FFFF99"/>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Includes the changes necessary to support the solution (including any new technologies) in line with current </a:t>
            </a:r>
            <a:r>
              <a:rPr kumimoji="0" lang="en-GB" sz="9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BAU</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 processes</a:t>
            </a:r>
          </a:p>
        </p:txBody>
      </p:sp>
      <p:sp>
        <p:nvSpPr>
          <p:cNvPr id="59" name="TextBox 58"/>
          <p:cNvSpPr txBox="1"/>
          <p:nvPr/>
        </p:nvSpPr>
        <p:spPr>
          <a:xfrm>
            <a:off x="2836139" y="5182619"/>
            <a:ext cx="4708996" cy="339416"/>
          </a:xfrm>
          <a:prstGeom prst="rect">
            <a:avLst/>
          </a:prstGeom>
          <a:solidFill>
            <a:srgbClr val="FFFF99"/>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Includes Operating Model viewpoints, e.g. Security MI (</a:t>
            </a:r>
            <a:r>
              <a:rPr kumimoji="0" lang="en-GB" sz="9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SEIM</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 </a:t>
            </a:r>
          </a:p>
        </p:txBody>
      </p:sp>
      <p:sp>
        <p:nvSpPr>
          <p:cNvPr id="60" name="TextBox 59"/>
          <p:cNvSpPr txBox="1"/>
          <p:nvPr/>
        </p:nvSpPr>
        <p:spPr>
          <a:xfrm>
            <a:off x="2836139" y="5946308"/>
            <a:ext cx="4708996" cy="339416"/>
          </a:xfrm>
          <a:prstGeom prst="rect">
            <a:avLst/>
          </a:prstGeom>
          <a:solidFill>
            <a:schemeClr val="bg1"/>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Tactical solution with separate </a:t>
            </a:r>
            <a:r>
              <a:rPr kumimoji="0" lang="en-GB" sz="9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HLOD</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 which includes all operating model aspects (out of scope for API Enablement operating model)</a:t>
            </a:r>
          </a:p>
        </p:txBody>
      </p:sp>
      <p:sp>
        <p:nvSpPr>
          <p:cNvPr id="61" name="TextBox 60"/>
          <p:cNvSpPr txBox="1"/>
          <p:nvPr/>
        </p:nvSpPr>
        <p:spPr>
          <a:xfrm>
            <a:off x="2836139" y="4503784"/>
            <a:ext cx="4708996" cy="339416"/>
          </a:xfrm>
          <a:prstGeom prst="rect">
            <a:avLst/>
          </a:prstGeom>
          <a:solidFill>
            <a:srgbClr val="FFFF99"/>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May include support for operating model aspects of first adopter project?</a:t>
            </a:r>
          </a:p>
        </p:txBody>
      </p:sp>
      <p:sp>
        <p:nvSpPr>
          <p:cNvPr id="62" name="TextBox 61"/>
          <p:cNvSpPr txBox="1"/>
          <p:nvPr/>
        </p:nvSpPr>
        <p:spPr>
          <a:xfrm>
            <a:off x="2836139" y="4843202"/>
            <a:ext cx="4708996" cy="339416"/>
          </a:xfrm>
          <a:prstGeom prst="rect">
            <a:avLst/>
          </a:prstGeom>
          <a:solidFill>
            <a:srgbClr val="FFFF99"/>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May include support for operating model aspects of first adopter project?</a:t>
            </a:r>
          </a:p>
        </p:txBody>
      </p:sp>
      <p:sp>
        <p:nvSpPr>
          <p:cNvPr id="63" name="TextBox 62"/>
          <p:cNvSpPr txBox="1"/>
          <p:nvPr/>
        </p:nvSpPr>
        <p:spPr>
          <a:xfrm>
            <a:off x="2836139" y="5522036"/>
            <a:ext cx="4708996" cy="339416"/>
          </a:xfrm>
          <a:prstGeom prst="rect">
            <a:avLst/>
          </a:prstGeom>
          <a:solidFill>
            <a:srgbClr val="FFFF99"/>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Coordinates activities to ensure joined-up operating model?</a:t>
            </a:r>
          </a:p>
        </p:txBody>
      </p:sp>
      <p:sp>
        <p:nvSpPr>
          <p:cNvPr id="64" name="TextBox 63"/>
          <p:cNvSpPr txBox="1"/>
          <p:nvPr/>
        </p:nvSpPr>
        <p:spPr>
          <a:xfrm>
            <a:off x="993806" y="1279320"/>
            <a:ext cx="3023171" cy="339417"/>
          </a:xfrm>
          <a:prstGeom prst="rect">
            <a:avLst/>
          </a:prstGeom>
          <a:noFill/>
          <a:ln>
            <a:no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Workstream</a:t>
            </a:r>
            <a:endParaRPr kumimoji="0" lang="en-GB" sz="1200" b="1"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65" name="TextBox 64"/>
          <p:cNvSpPr txBox="1"/>
          <p:nvPr/>
        </p:nvSpPr>
        <p:spPr>
          <a:xfrm>
            <a:off x="4016977" y="1279320"/>
            <a:ext cx="6533950" cy="339417"/>
          </a:xfrm>
          <a:prstGeom prst="rect">
            <a:avLst/>
          </a:prstGeom>
          <a:noFill/>
          <a:ln>
            <a:no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Operating Model impact</a:t>
            </a:r>
          </a:p>
        </p:txBody>
      </p:sp>
      <p:sp>
        <p:nvSpPr>
          <p:cNvPr id="66" name="Rectangle 65"/>
          <p:cNvSpPr/>
          <p:nvPr/>
        </p:nvSpPr>
        <p:spPr>
          <a:xfrm>
            <a:off x="11337284" y="1702214"/>
            <a:ext cx="527664" cy="4171300"/>
          </a:xfrm>
          <a:prstGeom prst="rect">
            <a:avLst/>
          </a:prstGeom>
          <a:solidFill>
            <a:srgbClr val="FFFF99"/>
          </a:solidFill>
          <a:ln w="12700" cap="flat" cmpd="sng" algn="ctr">
            <a:solidFill>
              <a:srgbClr val="003166"/>
            </a:solidFill>
            <a:prstDash val="solid"/>
          </a:ln>
          <a:effectLst/>
        </p:spPr>
        <p:txBody>
          <a:bodyPr vert="vert27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3166"/>
                </a:solidFill>
                <a:effectLst/>
                <a:uLnTx/>
                <a:uFillTx/>
                <a:latin typeface="Arial"/>
                <a:ea typeface="+mn-ea"/>
                <a:cs typeface="+mn-cs"/>
              </a:rPr>
              <a:t>API Enablement </a:t>
            </a:r>
            <a:r>
              <a:rPr kumimoji="0" lang="en-GB" sz="1200" b="1" i="0" u="none" strike="noStrike" kern="0" cap="none" spc="0" normalizeH="0" baseline="0" noProof="0" dirty="0" err="1">
                <a:ln>
                  <a:noFill/>
                </a:ln>
                <a:solidFill>
                  <a:srgbClr val="003166"/>
                </a:solidFill>
                <a:effectLst/>
                <a:uLnTx/>
                <a:uFillTx/>
                <a:latin typeface="Arial"/>
                <a:ea typeface="+mn-ea"/>
                <a:cs typeface="+mn-cs"/>
              </a:rPr>
              <a:t>HLOD</a:t>
            </a:r>
            <a:r>
              <a:rPr kumimoji="0" lang="en-GB" sz="1200" b="1" i="0" u="none" strike="noStrike" kern="0" cap="none" spc="0" normalizeH="0" baseline="0" noProof="0" dirty="0">
                <a:ln>
                  <a:noFill/>
                </a:ln>
                <a:solidFill>
                  <a:srgbClr val="003166"/>
                </a:solidFill>
                <a:effectLst/>
                <a:uLnTx/>
                <a:uFillTx/>
                <a:latin typeface="Arial"/>
                <a:ea typeface="+mn-ea"/>
                <a:cs typeface="+mn-cs"/>
              </a:rPr>
              <a:t> </a:t>
            </a:r>
            <a:r>
              <a:rPr kumimoji="0" lang="en-GB" sz="1000" i="0" u="none" strike="noStrike" kern="0" cap="none" spc="0" normalizeH="0" baseline="0" noProof="0" dirty="0">
                <a:ln>
                  <a:noFill/>
                </a:ln>
                <a:solidFill>
                  <a:srgbClr val="003166"/>
                </a:solidFill>
                <a:effectLst/>
                <a:uLnTx/>
                <a:uFillTx/>
                <a:latin typeface="Arial"/>
                <a:ea typeface="+mn-ea"/>
                <a:cs typeface="+mn-cs"/>
              </a:rPr>
              <a:t>(in iterations)</a:t>
            </a:r>
          </a:p>
        </p:txBody>
      </p:sp>
      <p:sp>
        <p:nvSpPr>
          <p:cNvPr id="67" name="Right Brace 66"/>
          <p:cNvSpPr/>
          <p:nvPr/>
        </p:nvSpPr>
        <p:spPr>
          <a:xfrm>
            <a:off x="11109851" y="1702214"/>
            <a:ext cx="184146" cy="4154974"/>
          </a:xfrm>
          <a:prstGeom prst="rightBrace">
            <a:avLst>
              <a:gd name="adj1" fmla="val 78448"/>
              <a:gd name="adj2" fmla="val 50000"/>
            </a:avLst>
          </a:prstGeom>
          <a:no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a:ln>
                <a:noFill/>
              </a:ln>
              <a:solidFill>
                <a:srgbClr val="003166"/>
              </a:solidFill>
              <a:effectLst/>
              <a:uLnTx/>
              <a:uFillTx/>
              <a:ea typeface="ＭＳ Ｐゴシック" pitchFamily="34" charset="-128"/>
              <a:cs typeface="Arial" panose="020B0604020202020204" pitchFamily="34" charset="0"/>
            </a:endParaRPr>
          </a:p>
        </p:txBody>
      </p:sp>
      <p:sp>
        <p:nvSpPr>
          <p:cNvPr id="69" name="TextBox 68"/>
          <p:cNvSpPr txBox="1"/>
          <p:nvPr/>
        </p:nvSpPr>
        <p:spPr>
          <a:xfrm>
            <a:off x="8129184" y="1308056"/>
            <a:ext cx="2486791" cy="281900"/>
          </a:xfrm>
          <a:prstGeom prst="rect">
            <a:avLst/>
          </a:prstGeom>
          <a:noFill/>
          <a:ln>
            <a:noFill/>
          </a:ln>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Status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(validated against API</a:t>
            </a:r>
            <a:r>
              <a:rPr kumimoji="0" lang="en-GB" sz="900" b="0" i="0" u="none" strike="noStrike" kern="0" cap="none" spc="0" normalizeH="0" noProof="0" dirty="0">
                <a:ln>
                  <a:noFill/>
                </a:ln>
                <a:solidFill>
                  <a:srgbClr val="003166"/>
                </a:solidFill>
                <a:effectLst/>
                <a:uLnTx/>
                <a:uFillTx/>
                <a:ea typeface="ＭＳ Ｐゴシック" pitchFamily="34" charset="-128"/>
                <a:cs typeface="Arial" panose="020B0604020202020204" pitchFamily="34" charset="0"/>
              </a:rPr>
              <a:t> Enablement</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 M&amp;A)</a:t>
            </a:r>
          </a:p>
        </p:txBody>
      </p:sp>
      <p:grpSp>
        <p:nvGrpSpPr>
          <p:cNvPr id="9" name="Group 8"/>
          <p:cNvGrpSpPr/>
          <p:nvPr/>
        </p:nvGrpSpPr>
        <p:grpSpPr>
          <a:xfrm>
            <a:off x="7935354" y="1703592"/>
            <a:ext cx="3177562" cy="4157860"/>
            <a:chOff x="8036954" y="1703592"/>
            <a:chExt cx="2195945" cy="4157860"/>
          </a:xfrm>
        </p:grpSpPr>
        <p:sp>
          <p:nvSpPr>
            <p:cNvPr id="71" name="TextBox 70"/>
            <p:cNvSpPr txBox="1"/>
            <p:nvPr/>
          </p:nvSpPr>
          <p:spPr>
            <a:xfrm>
              <a:off x="8036955" y="1703592"/>
              <a:ext cx="2195944" cy="339416"/>
            </a:xfrm>
            <a:prstGeom prst="rect">
              <a:avLst/>
            </a:prstGeom>
            <a:solidFill>
              <a:schemeClr val="bg1">
                <a:lumMod val="95000"/>
              </a:schemeClr>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No operating model content currently included</a:t>
              </a:r>
              <a:endParaRPr lang="en-GB" sz="900" kern="0" dirty="0">
                <a:solidFill>
                  <a:srgbClr val="003166"/>
                </a:solidFill>
                <a:ea typeface="ＭＳ Ｐゴシック" pitchFamily="34" charset="-128"/>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TBC</a:t>
              </a:r>
              <a:r>
                <a:rPr kumimoji="0" lang="en-GB" sz="900" b="0" i="0" u="none" strike="noStrike" kern="0" cap="none" spc="0" normalizeH="0" noProof="0" dirty="0">
                  <a:ln>
                    <a:noFill/>
                  </a:ln>
                  <a:solidFill>
                    <a:srgbClr val="003166"/>
                  </a:solidFill>
                  <a:effectLst/>
                  <a:uLnTx/>
                  <a:uFillTx/>
                  <a:ea typeface="ＭＳ Ｐゴシック" pitchFamily="34" charset="-128"/>
                  <a:cs typeface="Arial" panose="020B0604020202020204" pitchFamily="34" charset="0"/>
                </a:rPr>
                <a:t> if CA iteration required</a:t>
              </a:r>
              <a:endPar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74" name="TextBox 73"/>
            <p:cNvSpPr txBox="1"/>
            <p:nvPr/>
          </p:nvSpPr>
          <p:spPr>
            <a:xfrm>
              <a:off x="8036954" y="2127864"/>
              <a:ext cx="2195945" cy="339416"/>
            </a:xfrm>
            <a:prstGeom prst="rect">
              <a:avLst/>
            </a:prstGeom>
            <a:solidFill>
              <a:schemeClr val="bg1">
                <a:lumMod val="95000"/>
              </a:schemeClr>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Some references to operating model tooling</a:t>
              </a:r>
            </a:p>
          </p:txBody>
        </p:sp>
        <p:sp>
          <p:nvSpPr>
            <p:cNvPr id="75" name="TextBox 74"/>
            <p:cNvSpPr txBox="1"/>
            <p:nvPr/>
          </p:nvSpPr>
          <p:spPr>
            <a:xfrm>
              <a:off x="8036954" y="2467281"/>
              <a:ext cx="2195945" cy="339416"/>
            </a:xfrm>
            <a:prstGeom prst="rect">
              <a:avLst/>
            </a:prstGeom>
            <a:solidFill>
              <a:schemeClr val="bg1">
                <a:lumMod val="95000"/>
              </a:schemeClr>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N/A?</a:t>
              </a:r>
            </a:p>
          </p:txBody>
        </p:sp>
        <p:sp>
          <p:nvSpPr>
            <p:cNvPr id="76" name="TextBox 75"/>
            <p:cNvSpPr txBox="1"/>
            <p:nvPr/>
          </p:nvSpPr>
          <p:spPr>
            <a:xfrm>
              <a:off x="8036954" y="2806698"/>
              <a:ext cx="2195945" cy="339416"/>
            </a:xfrm>
            <a:prstGeom prst="rect">
              <a:avLst/>
            </a:prstGeom>
            <a:solidFill>
              <a:schemeClr val="bg1">
                <a:lumMod val="95000"/>
              </a:schemeClr>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OS i2 includes basic “keep the lights on” IT requirements; </a:t>
              </a:r>
              <a:r>
                <a:rPr kumimoji="0" lang="en-GB" sz="9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HLOD</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 i1 planned</a:t>
              </a:r>
            </a:p>
          </p:txBody>
        </p:sp>
        <p:sp>
          <p:nvSpPr>
            <p:cNvPr id="77" name="TextBox 76"/>
            <p:cNvSpPr txBox="1"/>
            <p:nvPr/>
          </p:nvSpPr>
          <p:spPr>
            <a:xfrm>
              <a:off x="8036954" y="3146115"/>
              <a:ext cx="2195945" cy="339416"/>
            </a:xfrm>
            <a:prstGeom prst="rect">
              <a:avLst/>
            </a:prstGeom>
            <a:solidFill>
              <a:schemeClr val="bg1">
                <a:lumMod val="95000"/>
              </a:schemeClr>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OS i2 includes basic “keep the lights on” IT requirements; </a:t>
              </a:r>
              <a:r>
                <a:rPr kumimoji="0" lang="en-GB" sz="9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HLOD</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 i1 planned</a:t>
              </a:r>
            </a:p>
          </p:txBody>
        </p:sp>
        <p:sp>
          <p:nvSpPr>
            <p:cNvPr id="78" name="TextBox 77"/>
            <p:cNvSpPr txBox="1"/>
            <p:nvPr/>
          </p:nvSpPr>
          <p:spPr>
            <a:xfrm>
              <a:off x="8036954" y="3485533"/>
              <a:ext cx="2195945" cy="339416"/>
            </a:xfrm>
            <a:prstGeom prst="rect">
              <a:avLst/>
            </a:prstGeom>
            <a:solidFill>
              <a:schemeClr val="bg1">
                <a:lumMod val="95000"/>
              </a:schemeClr>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Planning in progress for CA</a:t>
              </a:r>
              <a:r>
                <a:rPr lang="en-GB" sz="900" kern="0" dirty="0">
                  <a:solidFill>
                    <a:srgbClr val="003166"/>
                  </a:solidFill>
                  <a:ea typeface="ＭＳ Ｐゴシック" pitchFamily="34" charset="-128"/>
                  <a:cs typeface="Arial" panose="020B0604020202020204" pitchFamily="34" charset="0"/>
                </a:rPr>
                <a:t> It.</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a:t>
              </a:r>
              <a:r>
                <a:rPr kumimoji="0" lang="en-GB" sz="900" b="0" i="0" u="none" strike="noStrike" kern="0" cap="none" spc="0" normalizeH="0" noProof="0" dirty="0">
                  <a:ln>
                    <a:noFill/>
                  </a:ln>
                  <a:solidFill>
                    <a:srgbClr val="003166"/>
                  </a:solidFill>
                  <a:effectLst/>
                  <a:uLnTx/>
                  <a:uFillTx/>
                  <a:ea typeface="ＭＳ Ｐゴシック" pitchFamily="34" charset="-128"/>
                  <a:cs typeface="Arial" panose="020B0604020202020204" pitchFamily="34" charset="0"/>
                </a:rPr>
                <a:t> </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OS i4 and </a:t>
              </a:r>
              <a:r>
                <a:rPr kumimoji="0" lang="en-GB" sz="9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HLOD</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 i4</a:t>
              </a:r>
            </a:p>
          </p:txBody>
        </p:sp>
        <p:sp>
          <p:nvSpPr>
            <p:cNvPr id="79" name="TextBox 78"/>
            <p:cNvSpPr txBox="1"/>
            <p:nvPr/>
          </p:nvSpPr>
          <p:spPr>
            <a:xfrm>
              <a:off x="8036954" y="3824950"/>
              <a:ext cx="2195945" cy="339416"/>
            </a:xfrm>
            <a:prstGeom prst="rect">
              <a:avLst/>
            </a:prstGeom>
            <a:solidFill>
              <a:schemeClr val="bg1">
                <a:lumMod val="95000"/>
              </a:schemeClr>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OS i3</a:t>
              </a:r>
              <a:r>
                <a:rPr kumimoji="0" lang="en-GB" sz="900" b="0" i="0" u="none" strike="noStrike" kern="0" cap="none" spc="0" normalizeH="0" noProof="0" dirty="0">
                  <a:ln>
                    <a:noFill/>
                  </a:ln>
                  <a:solidFill>
                    <a:srgbClr val="003166"/>
                  </a:solidFill>
                  <a:effectLst/>
                  <a:uLnTx/>
                  <a:uFillTx/>
                  <a:ea typeface="ＭＳ Ｐゴシック" pitchFamily="34" charset="-128"/>
                  <a:cs typeface="Arial" panose="020B0604020202020204" pitchFamily="34" charset="0"/>
                </a:rPr>
                <a:t> to </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include basic “keep the lights on” IT requirements; </a:t>
              </a:r>
              <a:r>
                <a:rPr kumimoji="0" lang="en-GB" sz="9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HLOD</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 </a:t>
              </a:r>
              <a:r>
                <a:rPr kumimoji="0" lang="en-GB" sz="9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iTBC</a:t>
              </a:r>
              <a:endPar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80" name="TextBox 79"/>
            <p:cNvSpPr txBox="1"/>
            <p:nvPr/>
          </p:nvSpPr>
          <p:spPr>
            <a:xfrm>
              <a:off x="8036954" y="4164367"/>
              <a:ext cx="2195945" cy="339416"/>
            </a:xfrm>
            <a:prstGeom prst="rect">
              <a:avLst/>
            </a:prstGeom>
            <a:solidFill>
              <a:schemeClr val="bg1">
                <a:lumMod val="95000"/>
              </a:schemeClr>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OS i3</a:t>
              </a:r>
              <a:r>
                <a:rPr kumimoji="0" lang="en-GB" sz="900" b="0" i="0" u="none" strike="noStrike" kern="0" cap="none" spc="0" normalizeH="0" noProof="0" dirty="0">
                  <a:ln>
                    <a:noFill/>
                  </a:ln>
                  <a:solidFill>
                    <a:srgbClr val="003166"/>
                  </a:solidFill>
                  <a:effectLst/>
                  <a:uLnTx/>
                  <a:uFillTx/>
                  <a:ea typeface="ＭＳ Ｐゴシック" pitchFamily="34" charset="-128"/>
                  <a:cs typeface="Arial" panose="020B0604020202020204" pitchFamily="34" charset="0"/>
                </a:rPr>
                <a:t> to </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include basic “keep the lights on” IT requirements; </a:t>
              </a:r>
              <a:r>
                <a:rPr kumimoji="0" lang="en-GB" sz="9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HLOD</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 </a:t>
              </a:r>
              <a:r>
                <a:rPr kumimoji="0" lang="en-GB" sz="9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iTBC</a:t>
              </a:r>
              <a:endPar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81" name="TextBox 80"/>
            <p:cNvSpPr txBox="1"/>
            <p:nvPr/>
          </p:nvSpPr>
          <p:spPr>
            <a:xfrm>
              <a:off x="8036954" y="5182619"/>
              <a:ext cx="2195945" cy="339416"/>
            </a:xfrm>
            <a:prstGeom prst="rect">
              <a:avLst/>
            </a:prstGeom>
            <a:solidFill>
              <a:schemeClr val="bg1">
                <a:lumMod val="95000"/>
              </a:schemeClr>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TBC where design work for this </a:t>
              </a:r>
              <a:r>
                <a:rPr kumimoji="0" lang="en-GB" sz="900" b="0" i="0" u="none" strike="noStrike" kern="0" cap="none" spc="0" normalizeH="0" baseline="0" noProof="0" dirty="0" err="1">
                  <a:ln>
                    <a:noFill/>
                  </a:ln>
                  <a:solidFill>
                    <a:srgbClr val="003166"/>
                  </a:solidFill>
                  <a:effectLst/>
                  <a:uLnTx/>
                  <a:uFillTx/>
                  <a:ea typeface="ＭＳ Ｐゴシック" pitchFamily="34" charset="-128"/>
                  <a:cs typeface="Arial" panose="020B0604020202020204" pitchFamily="34" charset="0"/>
                </a:rPr>
                <a:t>workstream</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 will be covered</a:t>
              </a:r>
            </a:p>
          </p:txBody>
        </p:sp>
        <p:sp>
          <p:nvSpPr>
            <p:cNvPr id="83" name="TextBox 82"/>
            <p:cNvSpPr txBox="1"/>
            <p:nvPr/>
          </p:nvSpPr>
          <p:spPr>
            <a:xfrm>
              <a:off x="8036954" y="4503784"/>
              <a:ext cx="2195945" cy="339416"/>
            </a:xfrm>
            <a:prstGeom prst="rect">
              <a:avLst/>
            </a:prstGeom>
            <a:solidFill>
              <a:schemeClr val="bg1">
                <a:lumMod val="95000"/>
              </a:schemeClr>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TBC if OS</a:t>
              </a:r>
              <a:r>
                <a:rPr kumimoji="0" lang="en-GB" sz="900" b="0" i="0" u="none" strike="noStrike" kern="0" cap="none" spc="0" normalizeH="0" noProof="0" dirty="0">
                  <a:ln>
                    <a:noFill/>
                  </a:ln>
                  <a:solidFill>
                    <a:srgbClr val="003166"/>
                  </a:solidFill>
                  <a:effectLst/>
                  <a:uLnTx/>
                  <a:uFillTx/>
                  <a:ea typeface="ＭＳ Ｐゴシック" pitchFamily="34" charset="-128"/>
                  <a:cs typeface="Arial" panose="020B0604020202020204" pitchFamily="34" charset="0"/>
                </a:rPr>
                <a:t> / </a:t>
              </a:r>
              <a:r>
                <a:rPr kumimoji="0" lang="en-GB" sz="900" b="0" i="0" u="none" strike="noStrike" kern="0" cap="none" spc="0" normalizeH="0" noProof="0" dirty="0" err="1">
                  <a:ln>
                    <a:noFill/>
                  </a:ln>
                  <a:solidFill>
                    <a:srgbClr val="003166"/>
                  </a:solidFill>
                  <a:effectLst/>
                  <a:uLnTx/>
                  <a:uFillTx/>
                  <a:ea typeface="ＭＳ Ｐゴシック" pitchFamily="34" charset="-128"/>
                  <a:cs typeface="Arial" panose="020B0604020202020204" pitchFamily="34" charset="0"/>
                </a:rPr>
                <a:t>HLOD</a:t>
              </a:r>
              <a:r>
                <a:rPr kumimoji="0" lang="en-GB" sz="900" b="0" i="0" u="none" strike="noStrike" kern="0" cap="none" spc="0" normalizeH="0" noProof="0" dirty="0">
                  <a:ln>
                    <a:noFill/>
                  </a:ln>
                  <a:solidFill>
                    <a:srgbClr val="003166"/>
                  </a:solidFill>
                  <a:effectLst/>
                  <a:uLnTx/>
                  <a:uFillTx/>
                  <a:ea typeface="ＭＳ Ｐゴシック" pitchFamily="34" charset="-128"/>
                  <a:cs typeface="Arial" panose="020B0604020202020204" pitchFamily="34" charset="0"/>
                </a:rPr>
                <a:t> iterations </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required</a:t>
              </a:r>
            </a:p>
          </p:txBody>
        </p:sp>
        <p:sp>
          <p:nvSpPr>
            <p:cNvPr id="84" name="TextBox 83"/>
            <p:cNvSpPr txBox="1"/>
            <p:nvPr/>
          </p:nvSpPr>
          <p:spPr>
            <a:xfrm>
              <a:off x="8036954" y="4843202"/>
              <a:ext cx="2195945" cy="339416"/>
            </a:xfrm>
            <a:prstGeom prst="rect">
              <a:avLst/>
            </a:prstGeom>
            <a:solidFill>
              <a:schemeClr val="bg1">
                <a:lumMod val="95000"/>
              </a:schemeClr>
            </a:solidFill>
            <a:ln>
              <a:solidFill>
                <a:srgbClr val="003166"/>
              </a:solidFill>
            </a:ln>
          </p:spPr>
          <p:txBody>
            <a:bodyPr wrap="square" rtlCol="0" anchor="ctr">
              <a:noAutofit/>
            </a:bodyPr>
            <a:lstStyle/>
            <a:p>
              <a:pPr lvl="0">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TBC if </a:t>
              </a:r>
              <a:r>
                <a:rPr lang="en-GB" sz="900" kern="0" dirty="0">
                  <a:solidFill>
                    <a:srgbClr val="003166"/>
                  </a:solidFill>
                  <a:ea typeface="ＭＳ Ｐゴシック" pitchFamily="34" charset="-128"/>
                  <a:cs typeface="Arial" panose="020B0604020202020204" pitchFamily="34" charset="0"/>
                </a:rPr>
                <a:t>OS / </a:t>
              </a:r>
              <a:r>
                <a:rPr lang="en-GB" sz="900" kern="0" dirty="0" err="1">
                  <a:solidFill>
                    <a:srgbClr val="003166"/>
                  </a:solidFill>
                  <a:ea typeface="ＭＳ Ｐゴシック" pitchFamily="34" charset="-128"/>
                  <a:cs typeface="Arial" panose="020B0604020202020204" pitchFamily="34" charset="0"/>
                </a:rPr>
                <a:t>HLOD</a:t>
              </a:r>
              <a:r>
                <a:rPr lang="en-GB" sz="900" kern="0" dirty="0">
                  <a:solidFill>
                    <a:srgbClr val="003166"/>
                  </a:solidFill>
                  <a:ea typeface="ＭＳ Ｐゴシック" pitchFamily="34" charset="-128"/>
                  <a:cs typeface="Arial" panose="020B0604020202020204" pitchFamily="34" charset="0"/>
                </a:rPr>
                <a:t> iterations </a:t>
              </a: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required</a:t>
              </a:r>
            </a:p>
          </p:txBody>
        </p:sp>
        <p:sp>
          <p:nvSpPr>
            <p:cNvPr id="85" name="TextBox 84"/>
            <p:cNvSpPr txBox="1"/>
            <p:nvPr/>
          </p:nvSpPr>
          <p:spPr>
            <a:xfrm>
              <a:off x="8036954" y="5522036"/>
              <a:ext cx="2195945" cy="339416"/>
            </a:xfrm>
            <a:prstGeom prst="rect">
              <a:avLst/>
            </a:prstGeom>
            <a:solidFill>
              <a:schemeClr val="bg1">
                <a:lumMod val="95000"/>
              </a:schemeClr>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rPr>
                <a:t>Ongoing</a:t>
              </a:r>
            </a:p>
          </p:txBody>
        </p:sp>
      </p:grpSp>
      <p:grpSp>
        <p:nvGrpSpPr>
          <p:cNvPr id="86" name="Group 85"/>
          <p:cNvGrpSpPr/>
          <p:nvPr/>
        </p:nvGrpSpPr>
        <p:grpSpPr>
          <a:xfrm>
            <a:off x="412755" y="6512560"/>
            <a:ext cx="4393938" cy="216347"/>
            <a:chOff x="1876757" y="6590727"/>
            <a:chExt cx="4393938" cy="216347"/>
          </a:xfrm>
        </p:grpSpPr>
        <p:grpSp>
          <p:nvGrpSpPr>
            <p:cNvPr id="87" name="Group 86"/>
            <p:cNvGrpSpPr/>
            <p:nvPr/>
          </p:nvGrpSpPr>
          <p:grpSpPr>
            <a:xfrm>
              <a:off x="1876757" y="6590727"/>
              <a:ext cx="3045903" cy="216346"/>
              <a:chOff x="1876757" y="6590727"/>
              <a:chExt cx="3045903" cy="216346"/>
            </a:xfrm>
          </p:grpSpPr>
          <p:sp>
            <p:nvSpPr>
              <p:cNvPr id="90" name="Rectangle 89"/>
              <p:cNvSpPr/>
              <p:nvPr/>
            </p:nvSpPr>
            <p:spPr>
              <a:xfrm>
                <a:off x="3978160" y="6607019"/>
                <a:ext cx="944500" cy="2000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0" dirty="0">
                    <a:ln>
                      <a:noFill/>
                    </a:ln>
                    <a:solidFill>
                      <a:srgbClr val="5B6063">
                        <a:lumMod val="50000"/>
                      </a:srgbClr>
                    </a:solidFill>
                    <a:effectLst/>
                    <a:uLnTx/>
                    <a:uFillTx/>
                  </a:rPr>
                  <a:t>Not started</a:t>
                </a:r>
                <a:r>
                  <a:rPr kumimoji="0" lang="en-GB" sz="700" b="0" i="0" u="none" strike="noStrike" kern="0" cap="none" spc="0" normalizeH="0" noProof="0" dirty="0">
                    <a:ln>
                      <a:noFill/>
                    </a:ln>
                    <a:solidFill>
                      <a:srgbClr val="5B6063">
                        <a:lumMod val="50000"/>
                      </a:srgbClr>
                    </a:solidFill>
                    <a:effectLst/>
                    <a:uLnTx/>
                    <a:uFillTx/>
                  </a:rPr>
                  <a:t> / TBC</a:t>
                </a:r>
                <a:endParaRPr kumimoji="0" lang="en-GB" sz="700" b="0" i="0" u="none" strike="noStrike" kern="0" cap="none" spc="0" normalizeH="0" baseline="0" noProof="0" dirty="0">
                  <a:ln>
                    <a:noFill/>
                  </a:ln>
                  <a:solidFill>
                    <a:srgbClr val="5B6063">
                      <a:lumMod val="50000"/>
                    </a:srgbClr>
                  </a:solidFill>
                  <a:effectLst/>
                  <a:uLnTx/>
                  <a:uFillTx/>
                </a:endParaRPr>
              </a:p>
            </p:txBody>
          </p:sp>
          <p:grpSp>
            <p:nvGrpSpPr>
              <p:cNvPr id="91" name="Group 90"/>
              <p:cNvGrpSpPr/>
              <p:nvPr/>
            </p:nvGrpSpPr>
            <p:grpSpPr>
              <a:xfrm>
                <a:off x="1876757" y="6590727"/>
                <a:ext cx="2289221" cy="212121"/>
                <a:chOff x="1876757" y="6590727"/>
                <a:chExt cx="2289221" cy="212121"/>
              </a:xfrm>
            </p:grpSpPr>
            <p:sp>
              <p:nvSpPr>
                <p:cNvPr id="99" name="Rectangle 98"/>
                <p:cNvSpPr/>
                <p:nvPr/>
              </p:nvSpPr>
              <p:spPr>
                <a:xfrm>
                  <a:off x="1876757" y="6590727"/>
                  <a:ext cx="660609"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0" dirty="0">
                      <a:ln>
                        <a:noFill/>
                      </a:ln>
                      <a:solidFill>
                        <a:srgbClr val="5B6063">
                          <a:lumMod val="50000"/>
                        </a:srgbClr>
                      </a:solidFill>
                      <a:effectLst/>
                      <a:uLnTx/>
                      <a:uFillTx/>
                    </a:rPr>
                    <a:t>Status:</a:t>
                  </a:r>
                </a:p>
              </p:txBody>
            </p:sp>
            <p:sp>
              <p:nvSpPr>
                <p:cNvPr id="93" name="Rectangle 92"/>
                <p:cNvSpPr/>
                <p:nvPr/>
              </p:nvSpPr>
              <p:spPr>
                <a:xfrm>
                  <a:off x="2481497" y="6599764"/>
                  <a:ext cx="667869"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0" dirty="0">
                      <a:ln>
                        <a:noFill/>
                      </a:ln>
                      <a:solidFill>
                        <a:srgbClr val="5B6063">
                          <a:lumMod val="50000"/>
                        </a:srgbClr>
                      </a:solidFill>
                      <a:effectLst/>
                      <a:uLnTx/>
                      <a:uFillTx/>
                    </a:rPr>
                    <a:t>completed</a:t>
                  </a:r>
                </a:p>
              </p:txBody>
            </p:sp>
            <p:sp>
              <p:nvSpPr>
                <p:cNvPr id="94" name="Rectangle 93"/>
                <p:cNvSpPr/>
                <p:nvPr/>
              </p:nvSpPr>
              <p:spPr>
                <a:xfrm>
                  <a:off x="2345064" y="6623158"/>
                  <a:ext cx="148302" cy="132886"/>
                </a:xfrm>
                <a:prstGeom prst="rect">
                  <a:avLst/>
                </a:prstGeom>
                <a:solidFill>
                  <a:schemeClr val="tx1"/>
                </a:solidFill>
                <a:ln>
                  <a:solidFill>
                    <a:srgbClr val="2971A7"/>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endParaRPr>
                </a:p>
              </p:txBody>
            </p:sp>
            <p:sp>
              <p:nvSpPr>
                <p:cNvPr id="95" name="Rectangle 94"/>
                <p:cNvSpPr/>
                <p:nvPr/>
              </p:nvSpPr>
              <p:spPr>
                <a:xfrm>
                  <a:off x="3221478" y="6602794"/>
                  <a:ext cx="944500" cy="2000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0" dirty="0">
                      <a:ln>
                        <a:noFill/>
                      </a:ln>
                      <a:solidFill>
                        <a:srgbClr val="5B6063">
                          <a:lumMod val="50000"/>
                        </a:srgbClr>
                      </a:solidFill>
                      <a:effectLst/>
                      <a:uLnTx/>
                      <a:uFillTx/>
                    </a:rPr>
                    <a:t>In progress</a:t>
                  </a:r>
                </a:p>
              </p:txBody>
            </p:sp>
            <p:sp>
              <p:nvSpPr>
                <p:cNvPr id="96" name="Rectangle 95"/>
                <p:cNvSpPr/>
                <p:nvPr/>
              </p:nvSpPr>
              <p:spPr>
                <a:xfrm>
                  <a:off x="3073176" y="6615213"/>
                  <a:ext cx="148302" cy="132886"/>
                </a:xfrm>
                <a:prstGeom prst="rect">
                  <a:avLst/>
                </a:prstGeom>
                <a:solidFill>
                  <a:srgbClr val="92D050"/>
                </a:solidFill>
                <a:ln>
                  <a:solidFill>
                    <a:srgbClr val="2971A7"/>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endParaRPr>
                </a:p>
              </p:txBody>
            </p:sp>
            <p:sp>
              <p:nvSpPr>
                <p:cNvPr id="97" name="Rectangle 96"/>
                <p:cNvSpPr/>
                <p:nvPr/>
              </p:nvSpPr>
              <p:spPr>
                <a:xfrm>
                  <a:off x="3829858" y="6619438"/>
                  <a:ext cx="148302" cy="132886"/>
                </a:xfrm>
                <a:prstGeom prst="rect">
                  <a:avLst/>
                </a:prstGeom>
                <a:solidFill>
                  <a:srgbClr val="FFC000"/>
                </a:solidFill>
                <a:ln>
                  <a:solidFill>
                    <a:srgbClr val="2971A7"/>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endParaRPr>
                </a:p>
              </p:txBody>
            </p:sp>
          </p:grpSp>
        </p:grpSp>
        <p:sp>
          <p:nvSpPr>
            <p:cNvPr id="88" name="Rectangle 87"/>
            <p:cNvSpPr/>
            <p:nvPr/>
          </p:nvSpPr>
          <p:spPr>
            <a:xfrm>
              <a:off x="5070434" y="6607019"/>
              <a:ext cx="1200261"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0" dirty="0">
                  <a:ln>
                    <a:noFill/>
                  </a:ln>
                  <a:solidFill>
                    <a:srgbClr val="5B6063">
                      <a:lumMod val="50000"/>
                    </a:srgbClr>
                  </a:solidFill>
                  <a:effectLst/>
                  <a:uLnTx/>
                  <a:uFillTx/>
                </a:rPr>
                <a:t>Not currently planned for</a:t>
              </a:r>
            </a:p>
          </p:txBody>
        </p:sp>
        <p:sp>
          <p:nvSpPr>
            <p:cNvPr id="89" name="Rectangle 88"/>
            <p:cNvSpPr/>
            <p:nvPr/>
          </p:nvSpPr>
          <p:spPr>
            <a:xfrm>
              <a:off x="4922133" y="6619438"/>
              <a:ext cx="148302" cy="132886"/>
            </a:xfrm>
            <a:prstGeom prst="rect">
              <a:avLst/>
            </a:prstGeom>
            <a:solidFill>
              <a:srgbClr val="FF0000"/>
            </a:solidFill>
            <a:ln>
              <a:solidFill>
                <a:srgbClr val="2971A7"/>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endParaRPr>
            </a:p>
          </p:txBody>
        </p:sp>
      </p:grpSp>
      <p:sp>
        <p:nvSpPr>
          <p:cNvPr id="68" name="Line Callout 1 67"/>
          <p:cNvSpPr/>
          <p:nvPr/>
        </p:nvSpPr>
        <p:spPr>
          <a:xfrm>
            <a:off x="9545571" y="6031814"/>
            <a:ext cx="2140809" cy="680801"/>
          </a:xfrm>
          <a:prstGeom prst="borderCallout1">
            <a:avLst>
              <a:gd name="adj1" fmla="val -1300"/>
              <a:gd name="adj2" fmla="val 48029"/>
              <a:gd name="adj3" fmla="val -23776"/>
              <a:gd name="adj4" fmla="val 92446"/>
            </a:avLst>
          </a:prstGeom>
          <a:solidFill>
            <a:srgbClr val="FFFF99"/>
          </a:solidFill>
          <a:ln>
            <a:solidFill>
              <a:srgbClr val="FF0000"/>
            </a:solidFill>
            <a:tailEnd type="oval" w="lg" len="lg"/>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0000"/>
                </a:solidFill>
                <a:effectLst/>
                <a:uLnTx/>
                <a:uFillTx/>
                <a:ea typeface="ＭＳ Ｐゴシック" pitchFamily="34" charset="-128"/>
                <a:cs typeface="Arial" panose="020B0604020202020204" pitchFamily="34" charset="0"/>
              </a:rPr>
              <a:t>It is assumed that a single </a:t>
            </a:r>
            <a:r>
              <a:rPr kumimoji="0" lang="en-GB" sz="1000" b="0" i="0" u="none" strike="noStrike" kern="0" cap="none" spc="0" normalizeH="0" baseline="0" noProof="0" dirty="0" err="1">
                <a:ln>
                  <a:noFill/>
                </a:ln>
                <a:solidFill>
                  <a:srgbClr val="FF0000"/>
                </a:solidFill>
                <a:effectLst/>
                <a:uLnTx/>
                <a:uFillTx/>
                <a:ea typeface="ＭＳ Ｐゴシック" pitchFamily="34" charset="-128"/>
                <a:cs typeface="Arial" panose="020B0604020202020204" pitchFamily="34" charset="0"/>
              </a:rPr>
              <a:t>HLOD</a:t>
            </a:r>
            <a:r>
              <a:rPr kumimoji="0" lang="en-GB" sz="1000" b="0" i="0" u="none" strike="noStrike" kern="0" cap="none" spc="0" normalizeH="0" baseline="0" noProof="0" dirty="0">
                <a:ln>
                  <a:noFill/>
                </a:ln>
                <a:solidFill>
                  <a:srgbClr val="FF0000"/>
                </a:solidFill>
                <a:effectLst/>
                <a:uLnTx/>
                <a:uFillTx/>
                <a:ea typeface="ＭＳ Ｐゴシック" pitchFamily="34" charset="-128"/>
                <a:cs typeface="Arial" panose="020B0604020202020204" pitchFamily="34" charset="0"/>
              </a:rPr>
              <a:t> (with multiple iterations) will be produced covering all </a:t>
            </a:r>
            <a:r>
              <a:rPr kumimoji="0" lang="en-GB" sz="1000" b="0" i="0" u="none" strike="noStrike" kern="0" cap="none" spc="0" normalizeH="0" baseline="0" noProof="0" dirty="0" err="1">
                <a:ln>
                  <a:noFill/>
                </a:ln>
                <a:solidFill>
                  <a:srgbClr val="FF0000"/>
                </a:solidFill>
                <a:effectLst/>
                <a:uLnTx/>
                <a:uFillTx/>
                <a:ea typeface="ＭＳ Ｐゴシック" pitchFamily="34" charset="-128"/>
                <a:cs typeface="Arial" panose="020B0604020202020204" pitchFamily="34" charset="0"/>
              </a:rPr>
              <a:t>workstreams</a:t>
            </a:r>
            <a:endParaRPr kumimoji="0" lang="en-GB" sz="1000" b="0" i="0" u="none" strike="noStrike" kern="0" cap="none" spc="0" normalizeH="0" baseline="0" noProof="0" dirty="0">
              <a:ln>
                <a:noFill/>
              </a:ln>
              <a:solidFill>
                <a:srgbClr val="FF0000"/>
              </a:solidFill>
              <a:effectLst/>
              <a:uLnTx/>
              <a:uFillTx/>
              <a:ea typeface="ＭＳ Ｐゴシック" pitchFamily="34" charset="-128"/>
              <a:cs typeface="Arial" panose="020B0604020202020204" pitchFamily="34" charset="0"/>
            </a:endParaRPr>
          </a:p>
        </p:txBody>
      </p:sp>
      <p:sp>
        <p:nvSpPr>
          <p:cNvPr id="110" name="TextBox 109"/>
          <p:cNvSpPr txBox="1"/>
          <p:nvPr/>
        </p:nvSpPr>
        <p:spPr>
          <a:xfrm>
            <a:off x="7617261" y="1702214"/>
            <a:ext cx="319900" cy="339416"/>
          </a:xfrm>
          <a:prstGeom prst="rect">
            <a:avLst/>
          </a:prstGeom>
          <a:solidFill>
            <a:schemeClr val="tx2"/>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111" name="TextBox 110"/>
          <p:cNvSpPr txBox="1"/>
          <p:nvPr/>
        </p:nvSpPr>
        <p:spPr>
          <a:xfrm>
            <a:off x="7617260" y="2127929"/>
            <a:ext cx="319901" cy="339416"/>
          </a:xfrm>
          <a:prstGeom prst="rect">
            <a:avLst/>
          </a:prstGeom>
          <a:solidFill>
            <a:schemeClr val="tx2"/>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112" name="TextBox 111"/>
          <p:cNvSpPr txBox="1"/>
          <p:nvPr/>
        </p:nvSpPr>
        <p:spPr>
          <a:xfrm>
            <a:off x="7617260" y="2467346"/>
            <a:ext cx="319901" cy="339416"/>
          </a:xfrm>
          <a:prstGeom prst="rect">
            <a:avLst/>
          </a:prstGeom>
          <a:solidFill>
            <a:srgbClr val="FFC000"/>
          </a:solidFill>
          <a:ln>
            <a:solidFill>
              <a:srgbClr val="003166"/>
            </a:solidFill>
          </a:ln>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113" name="TextBox 112"/>
          <p:cNvSpPr txBox="1"/>
          <p:nvPr/>
        </p:nvSpPr>
        <p:spPr>
          <a:xfrm>
            <a:off x="7617260" y="2806763"/>
            <a:ext cx="319901" cy="339416"/>
          </a:xfrm>
          <a:prstGeom prst="rect">
            <a:avLst/>
          </a:prstGeom>
          <a:solidFill>
            <a:srgbClr val="92D050"/>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114" name="TextBox 113"/>
          <p:cNvSpPr txBox="1"/>
          <p:nvPr/>
        </p:nvSpPr>
        <p:spPr>
          <a:xfrm>
            <a:off x="7617260" y="3146180"/>
            <a:ext cx="319901" cy="339416"/>
          </a:xfrm>
          <a:prstGeom prst="rect">
            <a:avLst/>
          </a:prstGeom>
          <a:solidFill>
            <a:srgbClr val="92D050"/>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115" name="TextBox 114"/>
          <p:cNvSpPr txBox="1"/>
          <p:nvPr/>
        </p:nvSpPr>
        <p:spPr>
          <a:xfrm>
            <a:off x="7617260" y="3485598"/>
            <a:ext cx="319901" cy="339416"/>
          </a:xfrm>
          <a:prstGeom prst="rect">
            <a:avLst/>
          </a:prstGeom>
          <a:solidFill>
            <a:srgbClr val="FFC000"/>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116" name="TextBox 115"/>
          <p:cNvSpPr txBox="1"/>
          <p:nvPr/>
        </p:nvSpPr>
        <p:spPr>
          <a:xfrm>
            <a:off x="7617260" y="3825015"/>
            <a:ext cx="319901" cy="339416"/>
          </a:xfrm>
          <a:prstGeom prst="rect">
            <a:avLst/>
          </a:prstGeom>
          <a:solidFill>
            <a:srgbClr val="FFC000"/>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117" name="TextBox 116"/>
          <p:cNvSpPr txBox="1"/>
          <p:nvPr/>
        </p:nvSpPr>
        <p:spPr>
          <a:xfrm>
            <a:off x="7617260" y="4164432"/>
            <a:ext cx="319901" cy="339416"/>
          </a:xfrm>
          <a:prstGeom prst="rect">
            <a:avLst/>
          </a:prstGeom>
          <a:solidFill>
            <a:srgbClr val="FFC000"/>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118" name="TextBox 117"/>
          <p:cNvSpPr txBox="1"/>
          <p:nvPr/>
        </p:nvSpPr>
        <p:spPr>
          <a:xfrm>
            <a:off x="7617260" y="5182684"/>
            <a:ext cx="319901" cy="339416"/>
          </a:xfrm>
          <a:prstGeom prst="rect">
            <a:avLst/>
          </a:prstGeom>
          <a:solidFill>
            <a:srgbClr val="FFC000"/>
          </a:solidFill>
          <a:ln>
            <a:solidFill>
              <a:srgbClr val="003166"/>
            </a:solidFill>
          </a:ln>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119" name="TextBox 118"/>
          <p:cNvSpPr txBox="1"/>
          <p:nvPr/>
        </p:nvSpPr>
        <p:spPr>
          <a:xfrm>
            <a:off x="7617260" y="4503849"/>
            <a:ext cx="319901" cy="339416"/>
          </a:xfrm>
          <a:prstGeom prst="rect">
            <a:avLst/>
          </a:prstGeom>
          <a:solidFill>
            <a:srgbClr val="FF0000"/>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120" name="TextBox 119"/>
          <p:cNvSpPr txBox="1"/>
          <p:nvPr/>
        </p:nvSpPr>
        <p:spPr>
          <a:xfrm>
            <a:off x="7617260" y="4843267"/>
            <a:ext cx="319901" cy="339416"/>
          </a:xfrm>
          <a:prstGeom prst="rect">
            <a:avLst/>
          </a:prstGeom>
          <a:solidFill>
            <a:srgbClr val="FF0000"/>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
        <p:nvSpPr>
          <p:cNvPr id="121" name="TextBox 120"/>
          <p:cNvSpPr txBox="1"/>
          <p:nvPr/>
        </p:nvSpPr>
        <p:spPr>
          <a:xfrm>
            <a:off x="7617260" y="5522101"/>
            <a:ext cx="319901" cy="339416"/>
          </a:xfrm>
          <a:prstGeom prst="rect">
            <a:avLst/>
          </a:prstGeom>
          <a:solidFill>
            <a:srgbClr val="92D050"/>
          </a:solidFill>
          <a:ln>
            <a:solidFill>
              <a:srgbClr val="003166"/>
            </a:solidFill>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3166"/>
              </a:solidFill>
              <a:effectLst/>
              <a:uLnTx/>
              <a:uFillTx/>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105000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01AEDE6-3158-4034-9CD4-34B4200A9764}" type="slidenum">
              <a:rPr lang="en-GB" smtClean="0">
                <a:solidFill>
                  <a:srgbClr val="004A8F"/>
                </a:solidFill>
              </a:rPr>
              <a:pPr>
                <a:defRPr/>
              </a:pPr>
              <a:t>2</a:t>
            </a:fld>
            <a:endParaRPr lang="en-GB" dirty="0">
              <a:solidFill>
                <a:srgbClr val="004A8F"/>
              </a:solidFill>
            </a:endParaRPr>
          </a:p>
        </p:txBody>
      </p:sp>
      <p:sp>
        <p:nvSpPr>
          <p:cNvPr id="3" name="Title 2"/>
          <p:cNvSpPr>
            <a:spLocks noGrp="1"/>
          </p:cNvSpPr>
          <p:nvPr>
            <p:ph type="title"/>
          </p:nvPr>
        </p:nvSpPr>
        <p:spPr>
          <a:xfrm>
            <a:off x="508006" y="188640"/>
            <a:ext cx="10926556" cy="878160"/>
          </a:xfrm>
        </p:spPr>
        <p:txBody>
          <a:bodyPr/>
          <a:lstStyle/>
          <a:p>
            <a:r>
              <a:rPr lang="en-GB" sz="1800" dirty="0"/>
              <a:t>We believe the current method &amp; approach of the API-Enablement Operating Model puts at risk the successful delivery of the strategic capabilities required by Release 2. Hence we are proposing to prioritise the Operating Model design work following a joined-up approach across both projects.</a:t>
            </a:r>
          </a:p>
        </p:txBody>
      </p:sp>
      <p:sp>
        <p:nvSpPr>
          <p:cNvPr id="47" name="TextBox 119"/>
          <p:cNvSpPr txBox="1">
            <a:spLocks noChangeArrowheads="1"/>
          </p:cNvSpPr>
          <p:nvPr/>
        </p:nvSpPr>
        <p:spPr bwMode="auto">
          <a:xfrm>
            <a:off x="8712147" y="2866463"/>
            <a:ext cx="1774845" cy="286768"/>
          </a:xfrm>
          <a:prstGeom prst="rect">
            <a:avLst/>
          </a:prstGeom>
          <a:solidFill>
            <a:sysClr val="window" lastClr="FFFFFF"/>
          </a:solid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a:solidFill>
                  <a:srgbClr val="000000"/>
                </a:solidFill>
                <a:latin typeface="Arial"/>
                <a:cs typeface="Calibri" pitchFamily="34" charset="0"/>
              </a:rPr>
              <a:t>Proposed Solution</a:t>
            </a:r>
            <a:endParaRPr kumimoji="0" lang="en-US" sz="1400" b="1" i="0" u="none" strike="noStrike" kern="0" cap="none" spc="0" normalizeH="0" baseline="0" noProof="0" dirty="0">
              <a:ln>
                <a:noFill/>
              </a:ln>
              <a:solidFill>
                <a:srgbClr val="000000"/>
              </a:solidFill>
              <a:effectLst/>
              <a:uLnTx/>
              <a:uFillTx/>
              <a:latin typeface="Arial"/>
              <a:cs typeface="Calibri" pitchFamily="34" charset="0"/>
            </a:endParaRPr>
          </a:p>
        </p:txBody>
      </p:sp>
      <p:grpSp>
        <p:nvGrpSpPr>
          <p:cNvPr id="5" name="Group 4"/>
          <p:cNvGrpSpPr/>
          <p:nvPr/>
        </p:nvGrpSpPr>
        <p:grpSpPr>
          <a:xfrm>
            <a:off x="508007" y="1351930"/>
            <a:ext cx="4864094" cy="5206033"/>
            <a:chOff x="508006" y="1325657"/>
            <a:chExt cx="5787273" cy="5587425"/>
          </a:xfrm>
        </p:grpSpPr>
        <p:sp>
          <p:nvSpPr>
            <p:cNvPr id="10" name="Pentagon 20"/>
            <p:cNvSpPr>
              <a:spLocks noChangeArrowheads="1"/>
            </p:cNvSpPr>
            <p:nvPr/>
          </p:nvSpPr>
          <p:spPr bwMode="auto">
            <a:xfrm>
              <a:off x="508006" y="1529741"/>
              <a:ext cx="5787273" cy="5383341"/>
            </a:xfrm>
            <a:prstGeom prst="homePlate">
              <a:avLst>
                <a:gd name="adj" fmla="val 10166"/>
              </a:avLst>
            </a:prstGeom>
            <a:solidFill>
              <a:sysClr val="window" lastClr="FFFFFF"/>
            </a:solidFill>
            <a:ln w="9525" algn="ctr">
              <a:solidFill>
                <a:srgbClr val="E31C23"/>
              </a:solidFill>
              <a:round/>
              <a:headEnd/>
              <a:tailEnd type="none" w="med" len="lg"/>
            </a:ln>
            <a:effectLst>
              <a:outerShdw blurRad="50800" dist="38100" dir="2700000" algn="tl" rotWithShape="0">
                <a:prstClr val="black">
                  <a:alpha val="40000"/>
                </a:prstClr>
              </a:outerShdw>
            </a:effectLst>
          </p:spPr>
          <p:txBody>
            <a:bodyPr lIns="72000" tIns="0" rIns="72000" bIns="0" anchor="t"/>
            <a:lstStyle/>
            <a:p>
              <a:pPr marL="180000" lvl="1" indent="-180000">
                <a:spcAft>
                  <a:spcPts val="600"/>
                </a:spcAft>
                <a:buClr>
                  <a:srgbClr val="FF0000"/>
                </a:buClr>
                <a:buFont typeface="Wingdings" panose="05000000000000000000" pitchFamily="2" charset="2"/>
                <a:buChar char="§"/>
              </a:pPr>
              <a:endParaRPr lang="en-GB" sz="1400" dirty="0"/>
            </a:p>
            <a:p>
              <a:pPr marL="180000" lvl="1" indent="-180000">
                <a:spcAft>
                  <a:spcPts val="600"/>
                </a:spcAft>
                <a:buClr>
                  <a:srgbClr val="FF0000"/>
                </a:buClr>
                <a:buFont typeface="Wingdings" panose="05000000000000000000" pitchFamily="2" charset="2"/>
                <a:buChar char="§"/>
              </a:pPr>
              <a:r>
                <a:rPr lang="en-GB" sz="1400" dirty="0"/>
                <a:t>API Enablement will define the foundational capabilities to allow Nationwide to build and operate APIs which expose business services internally and to third parties.</a:t>
              </a:r>
            </a:p>
            <a:p>
              <a:pPr marL="180000" lvl="1" indent="-180000">
                <a:spcAft>
                  <a:spcPts val="600"/>
                </a:spcAft>
                <a:buClr>
                  <a:srgbClr val="FF0000"/>
                </a:buClr>
                <a:buFont typeface="Wingdings" panose="05000000000000000000" pitchFamily="2" charset="2"/>
                <a:buChar char="§"/>
              </a:pPr>
              <a:r>
                <a:rPr lang="en-GB" sz="1400" dirty="0"/>
                <a:t>Open Banking will deliver the APIs and supporting business capabilities required to allow Nationwide to comply with the regulatory obligations arising from the CMA remedies and PSD2.</a:t>
              </a:r>
            </a:p>
            <a:p>
              <a:pPr marL="180000" lvl="1" indent="-180000">
                <a:spcAft>
                  <a:spcPts val="600"/>
                </a:spcAft>
                <a:buClr>
                  <a:srgbClr val="FF0000"/>
                </a:buClr>
                <a:buFont typeface="Wingdings" panose="05000000000000000000" pitchFamily="2" charset="2"/>
                <a:buChar char="§"/>
              </a:pPr>
              <a:r>
                <a:rPr lang="en-GB" sz="1400" dirty="0"/>
                <a:t>OB Release 2 will be the first project that will require a subset of capabilities delivered by API-Enablement. This covers the strategic capabilities required by Release 2 to run and support APIs post Go-Live in Jan18.</a:t>
              </a:r>
            </a:p>
            <a:p>
              <a:pPr marL="180000" lvl="1" indent="-180000">
                <a:spcAft>
                  <a:spcPts val="600"/>
                </a:spcAft>
                <a:buClr>
                  <a:srgbClr val="FF0000"/>
                </a:buClr>
                <a:buFont typeface="Wingdings" panose="05000000000000000000" pitchFamily="2" charset="2"/>
                <a:buChar char="§"/>
              </a:pPr>
              <a:r>
                <a:rPr lang="en-GB" sz="1400" dirty="0"/>
                <a:t>Thus, API-Enablement will not cover the capabilities required to deliver Release 2 – this responsibility resides within the Release 2 project.</a:t>
              </a:r>
            </a:p>
            <a:p>
              <a:pPr marL="180000" lvl="1" indent="-180000">
                <a:spcAft>
                  <a:spcPts val="600"/>
                </a:spcAft>
                <a:buClr>
                  <a:srgbClr val="FF0000"/>
                </a:buClr>
                <a:buFont typeface="Wingdings" panose="05000000000000000000" pitchFamily="2" charset="2"/>
                <a:buChar char="§"/>
              </a:pPr>
              <a:r>
                <a:rPr lang="en-GB" sz="1400" dirty="0"/>
                <a:t>The projects include delivery of any required operating model changes; in aggregate the two projects must deliver a joined-up operating model to support their combined scope</a:t>
              </a:r>
            </a:p>
          </p:txBody>
        </p:sp>
        <p:sp>
          <p:nvSpPr>
            <p:cNvPr id="11" name="TextBox 119"/>
            <p:cNvSpPr txBox="1">
              <a:spLocks noChangeArrowheads="1"/>
            </p:cNvSpPr>
            <p:nvPr/>
          </p:nvSpPr>
          <p:spPr bwMode="auto">
            <a:xfrm>
              <a:off x="560649" y="1325657"/>
              <a:ext cx="3739657" cy="307777"/>
            </a:xfrm>
            <a:prstGeom prst="rect">
              <a:avLst/>
            </a:prstGeom>
            <a:solidFill>
              <a:sysClr val="window" lastClr="FFFFFF"/>
            </a:solid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a:cs typeface="Calibri" pitchFamily="34" charset="0"/>
                </a:rPr>
                <a:t>Our Understanding</a:t>
              </a:r>
              <a:r>
                <a:rPr kumimoji="0" lang="en-US" sz="1400" b="1" i="0" u="none" strike="noStrike" kern="0" cap="none" spc="0" normalizeH="0" noProof="0" dirty="0">
                  <a:ln>
                    <a:noFill/>
                  </a:ln>
                  <a:solidFill>
                    <a:srgbClr val="000000"/>
                  </a:solidFill>
                  <a:effectLst/>
                  <a:uLnTx/>
                  <a:uFillTx/>
                  <a:latin typeface="Arial"/>
                  <a:cs typeface="Calibri" pitchFamily="34" charset="0"/>
                </a:rPr>
                <a:t> of the </a:t>
              </a:r>
              <a:r>
                <a:rPr kumimoji="0" lang="en-US" sz="1400" b="1" i="0" u="none" strike="noStrike" kern="0" cap="none" spc="0" normalizeH="0" baseline="0" noProof="0" dirty="0">
                  <a:ln>
                    <a:noFill/>
                  </a:ln>
                  <a:solidFill>
                    <a:srgbClr val="000000"/>
                  </a:solidFill>
                  <a:effectLst/>
                  <a:uLnTx/>
                  <a:uFillTx/>
                  <a:latin typeface="Arial"/>
                  <a:cs typeface="Calibri" pitchFamily="34" charset="0"/>
                </a:rPr>
                <a:t>Situation</a:t>
              </a:r>
            </a:p>
          </p:txBody>
        </p:sp>
      </p:grpSp>
      <p:grpSp>
        <p:nvGrpSpPr>
          <p:cNvPr id="41" name="Group 40"/>
          <p:cNvGrpSpPr/>
          <p:nvPr/>
        </p:nvGrpSpPr>
        <p:grpSpPr>
          <a:xfrm>
            <a:off x="5511747" y="2365418"/>
            <a:ext cx="3060753" cy="3206706"/>
            <a:chOff x="508006" y="1160262"/>
            <a:chExt cx="4418228" cy="6019707"/>
          </a:xfrm>
        </p:grpSpPr>
        <p:sp>
          <p:nvSpPr>
            <p:cNvPr id="44" name="Pentagon 20"/>
            <p:cNvSpPr>
              <a:spLocks noChangeArrowheads="1"/>
            </p:cNvSpPr>
            <p:nvPr/>
          </p:nvSpPr>
          <p:spPr bwMode="auto">
            <a:xfrm>
              <a:off x="508006" y="1529739"/>
              <a:ext cx="4418228" cy="5650230"/>
            </a:xfrm>
            <a:prstGeom prst="homePlate">
              <a:avLst>
                <a:gd name="adj" fmla="val 10166"/>
              </a:avLst>
            </a:prstGeom>
            <a:solidFill>
              <a:sysClr val="window" lastClr="FFFFFF"/>
            </a:solidFill>
            <a:ln w="9525" algn="ctr">
              <a:solidFill>
                <a:srgbClr val="E31C23"/>
              </a:solidFill>
              <a:round/>
              <a:headEnd/>
              <a:tailEnd type="none" w="med" len="lg"/>
            </a:ln>
            <a:effectLst>
              <a:outerShdw blurRad="50800" dist="38100" dir="2700000" algn="tl" rotWithShape="0">
                <a:prstClr val="black">
                  <a:alpha val="40000"/>
                </a:prstClr>
              </a:outerShdw>
            </a:effectLst>
          </p:spPr>
          <p:txBody>
            <a:bodyPr lIns="72000" tIns="0" rIns="72000" bIns="0" anchor="t"/>
            <a:lstStyle/>
            <a:p>
              <a:pPr marL="180000" lvl="1" indent="-180000">
                <a:buClr>
                  <a:srgbClr val="FF0000"/>
                </a:buClr>
                <a:buFont typeface="Wingdings" panose="05000000000000000000" pitchFamily="2" charset="2"/>
                <a:buChar char="§"/>
              </a:pPr>
              <a:endParaRPr lang="en-GB" sz="1400" dirty="0"/>
            </a:p>
            <a:p>
              <a:pPr marL="0" lvl="1">
                <a:buClr>
                  <a:srgbClr val="FF0000"/>
                </a:buClr>
              </a:pPr>
              <a:endParaRPr lang="en-GB" sz="1400" dirty="0"/>
            </a:p>
            <a:p>
              <a:pPr marL="180000" lvl="1" indent="-180000">
                <a:buClr>
                  <a:srgbClr val="FF0000"/>
                </a:buClr>
                <a:buFont typeface="Wingdings" panose="05000000000000000000" pitchFamily="2" charset="2"/>
                <a:buChar char="§"/>
              </a:pPr>
              <a:r>
                <a:rPr lang="en-GB" sz="1400" dirty="0"/>
                <a:t>As per the current OB programme structure API-Enablement and Release are working in isolation which raises the risk of misalignment.</a:t>
              </a:r>
            </a:p>
            <a:p>
              <a:pPr marL="0" lvl="1">
                <a:buClr>
                  <a:srgbClr val="FF0000"/>
                </a:buClr>
              </a:pPr>
              <a:endParaRPr lang="en-GB" sz="1400" dirty="0"/>
            </a:p>
            <a:p>
              <a:pPr marL="180000" lvl="1" indent="-180000">
                <a:buClr>
                  <a:srgbClr val="FF0000"/>
                </a:buClr>
                <a:buFont typeface="Wingdings" panose="05000000000000000000" pitchFamily="2" charset="2"/>
                <a:buChar char="§"/>
              </a:pPr>
              <a:r>
                <a:rPr lang="en-GB" sz="1400" dirty="0"/>
                <a:t>Following the existing API-Enablement approach there is the risk that we will not be able to deliver the required capabilities in time for R2.</a:t>
              </a:r>
            </a:p>
            <a:p>
              <a:pPr marL="180000" lvl="1" indent="-180000">
                <a:buClr>
                  <a:srgbClr val="FF0000"/>
                </a:buClr>
                <a:buFont typeface="Wingdings" panose="05000000000000000000" pitchFamily="2" charset="2"/>
                <a:buChar char="§"/>
              </a:pPr>
              <a:endParaRPr lang="en-GB" sz="1400" dirty="0"/>
            </a:p>
            <a:p>
              <a:pPr marL="180000" lvl="1" indent="-180000">
                <a:buClr>
                  <a:srgbClr val="FF0000"/>
                </a:buClr>
                <a:buFont typeface="Wingdings" panose="05000000000000000000" pitchFamily="2" charset="2"/>
                <a:buChar char="§"/>
              </a:pPr>
              <a:endParaRPr lang="en-GB" sz="1400" dirty="0"/>
            </a:p>
            <a:p>
              <a:pPr marL="180000" lvl="1" indent="-180000">
                <a:buClr>
                  <a:srgbClr val="FF0000"/>
                </a:buClr>
                <a:buFont typeface="Wingdings" panose="05000000000000000000" pitchFamily="2" charset="2"/>
                <a:buChar char="§"/>
              </a:pPr>
              <a:endParaRPr lang="en-GB" sz="1400" dirty="0"/>
            </a:p>
            <a:p>
              <a:pPr marL="180000" lvl="1" indent="-180000">
                <a:buClr>
                  <a:srgbClr val="FF0000"/>
                </a:buClr>
                <a:buFont typeface="Wingdings" panose="05000000000000000000" pitchFamily="2" charset="2"/>
                <a:buChar char="§"/>
              </a:pPr>
              <a:endParaRPr lang="en-GB" sz="1400" dirty="0"/>
            </a:p>
          </p:txBody>
        </p:sp>
        <p:sp>
          <p:nvSpPr>
            <p:cNvPr id="45" name="TextBox 119"/>
            <p:cNvSpPr txBox="1">
              <a:spLocks noChangeArrowheads="1"/>
            </p:cNvSpPr>
            <p:nvPr/>
          </p:nvSpPr>
          <p:spPr bwMode="auto">
            <a:xfrm>
              <a:off x="571777" y="1160262"/>
              <a:ext cx="2704525" cy="577767"/>
            </a:xfrm>
            <a:prstGeom prst="rect">
              <a:avLst/>
            </a:prstGeom>
            <a:solidFill>
              <a:sysClr val="window" lastClr="FFFFFF"/>
            </a:solid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a:solidFill>
                    <a:srgbClr val="000000"/>
                  </a:solidFill>
                  <a:latin typeface="Arial"/>
                  <a:cs typeface="Calibri" pitchFamily="34" charset="0"/>
                </a:rPr>
                <a:t>Identified Risks</a:t>
              </a:r>
              <a:endParaRPr kumimoji="0" lang="en-US" sz="1400" b="1" i="0" u="none" strike="noStrike" kern="0" cap="none" spc="0" normalizeH="0" baseline="0" noProof="0" dirty="0">
                <a:ln>
                  <a:noFill/>
                </a:ln>
                <a:solidFill>
                  <a:srgbClr val="000000"/>
                </a:solidFill>
                <a:effectLst/>
                <a:uLnTx/>
                <a:uFillTx/>
                <a:latin typeface="Arial"/>
                <a:cs typeface="Calibri" pitchFamily="34" charset="0"/>
              </a:endParaRPr>
            </a:p>
          </p:txBody>
        </p:sp>
      </p:grpSp>
      <p:sp>
        <p:nvSpPr>
          <p:cNvPr id="22" name="Rectangle 21"/>
          <p:cNvSpPr/>
          <p:nvPr/>
        </p:nvSpPr>
        <p:spPr>
          <a:xfrm>
            <a:off x="8712146" y="3199142"/>
            <a:ext cx="3246492" cy="1736077"/>
          </a:xfrm>
          <a:prstGeom prst="rect">
            <a:avLst/>
          </a:prstGeom>
          <a:solidFill>
            <a:srgbClr val="004A8F"/>
          </a:solidFill>
        </p:spPr>
        <p:style>
          <a:lnRef idx="1">
            <a:schemeClr val="accent1"/>
          </a:lnRef>
          <a:fillRef idx="3">
            <a:schemeClr val="accent1"/>
          </a:fillRef>
          <a:effectRef idx="2">
            <a:schemeClr val="accent1"/>
          </a:effectRef>
          <a:fontRef idx="minor">
            <a:schemeClr val="lt1"/>
          </a:fontRef>
        </p:style>
        <p:txBody>
          <a:bodyPr rtlCol="0" anchor="ctr"/>
          <a:lstStyle/>
          <a:p>
            <a:pPr marL="180000" lvl="1" indent="-180000">
              <a:spcAft>
                <a:spcPts val="600"/>
              </a:spcAft>
              <a:buClr>
                <a:srgbClr val="FF0000"/>
              </a:buClr>
              <a:buFont typeface="Wingdings" panose="05000000000000000000" pitchFamily="2" charset="2"/>
              <a:buChar char="§"/>
            </a:pPr>
            <a:r>
              <a:rPr lang="en-GB" sz="1400" dirty="0">
                <a:solidFill>
                  <a:prstClr val="white"/>
                </a:solidFill>
              </a:rPr>
              <a:t>Prioritisation of API-Enablement Operating Model design for the capabilities required by Release 2</a:t>
            </a:r>
          </a:p>
          <a:p>
            <a:pPr marL="180000" lvl="1" indent="-180000">
              <a:spcAft>
                <a:spcPts val="600"/>
              </a:spcAft>
              <a:buClr>
                <a:srgbClr val="FF0000"/>
              </a:buClr>
              <a:buFont typeface="Wingdings" panose="05000000000000000000" pitchFamily="2" charset="2"/>
              <a:buChar char="§"/>
            </a:pPr>
            <a:r>
              <a:rPr lang="en-GB" sz="1400" dirty="0">
                <a:solidFill>
                  <a:prstClr val="white"/>
                </a:solidFill>
              </a:rPr>
              <a:t>Introduction of joined-up approach for Operating Model design across both API-Enablement and Release 2</a:t>
            </a:r>
          </a:p>
        </p:txBody>
      </p:sp>
    </p:spTree>
    <p:extLst>
      <p:ext uri="{BB962C8B-B14F-4D97-AF65-F5344CB8AC3E}">
        <p14:creationId xmlns:p14="http://schemas.microsoft.com/office/powerpoint/2010/main" val="323734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B01AEDE6-3158-4034-9CD4-34B4200A9764}" type="slidenum">
              <a:rPr lang="en-GB" smtClean="0">
                <a:solidFill>
                  <a:srgbClr val="004A8F"/>
                </a:solidFill>
              </a:rPr>
              <a:pPr>
                <a:defRPr/>
              </a:pPr>
              <a:t>20</a:t>
            </a:fld>
            <a:endParaRPr lang="en-GB" dirty="0">
              <a:solidFill>
                <a:srgbClr val="004A8F"/>
              </a:solidFill>
            </a:endParaRPr>
          </a:p>
        </p:txBody>
      </p:sp>
      <p:cxnSp>
        <p:nvCxnSpPr>
          <p:cNvPr id="5" name="Straight Connector 4"/>
          <p:cNvCxnSpPr/>
          <p:nvPr/>
        </p:nvCxnSpPr>
        <p:spPr>
          <a:xfrm>
            <a:off x="1223098" y="4449418"/>
            <a:ext cx="109728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1121508" y="3611218"/>
            <a:ext cx="11070492" cy="838200"/>
          </a:xfrm>
          <a:prstGeom prst="rect">
            <a:avLst/>
          </a:prstGeom>
        </p:spPr>
        <p:txBody>
          <a:bodyPr/>
          <a:lstStyle>
            <a:lvl1pPr algn="l" defTabSz="457034" rtl="0" eaLnBrk="0" fontAlgn="base" hangingPunct="0">
              <a:spcBef>
                <a:spcPct val="0"/>
              </a:spcBef>
              <a:spcAft>
                <a:spcPct val="0"/>
              </a:spcAft>
              <a:defRPr sz="2600" b="0" kern="1200">
                <a:solidFill>
                  <a:schemeClr val="tx1"/>
                </a:solidFill>
                <a:latin typeface="+mj-lt"/>
                <a:ea typeface="ＭＳ Ｐゴシック" pitchFamily="-84" charset="-128"/>
                <a:cs typeface="NBS Medium" panose="020B0603030303020204"/>
              </a:defRPr>
            </a:lvl1pPr>
            <a:lvl2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034"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07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106"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14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a:lstStyle>
          <a:p>
            <a:r>
              <a:rPr lang="en-US" dirty="0"/>
              <a:t>Appendix III – </a:t>
            </a:r>
            <a:r>
              <a:rPr lang="en-US" dirty="0" err="1"/>
              <a:t>EPM</a:t>
            </a:r>
            <a:r>
              <a:rPr lang="en-US" dirty="0"/>
              <a:t> Risk Log</a:t>
            </a:r>
          </a:p>
        </p:txBody>
      </p:sp>
    </p:spTree>
    <p:extLst>
      <p:ext uri="{BB962C8B-B14F-4D97-AF65-F5344CB8AC3E}">
        <p14:creationId xmlns:p14="http://schemas.microsoft.com/office/powerpoint/2010/main" val="2011846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614268" y="6294923"/>
            <a:ext cx="484460" cy="608632"/>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01AEDE6-3158-4034-9CD4-34B4200A9764}" type="slidenum">
              <a:rPr kumimoji="0" lang="en-GB" b="0" i="0" u="none" strike="noStrike" kern="0" cap="none" spc="0" normalizeH="0" baseline="0" noProof="0" smtClean="0">
                <a:ln>
                  <a:noFill/>
                </a:ln>
                <a:solidFill>
                  <a:srgbClr val="004A8F"/>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GB" b="0" i="0" u="none" strike="noStrike" kern="0" cap="none" spc="0" normalizeH="0" baseline="0" noProof="0" dirty="0">
              <a:ln>
                <a:noFill/>
              </a:ln>
              <a:solidFill>
                <a:srgbClr val="004A8F"/>
              </a:solidFill>
              <a:effectLst/>
              <a:uLnTx/>
              <a:uFillTx/>
            </a:endParaRPr>
          </a:p>
        </p:txBody>
      </p:sp>
      <p:sp>
        <p:nvSpPr>
          <p:cNvPr id="3" name="Title 2"/>
          <p:cNvSpPr>
            <a:spLocks noGrp="1"/>
          </p:cNvSpPr>
          <p:nvPr>
            <p:ph type="title"/>
          </p:nvPr>
        </p:nvSpPr>
        <p:spPr/>
        <p:txBody>
          <a:bodyPr/>
          <a:lstStyle/>
          <a:p>
            <a:r>
              <a:rPr lang="en-GB" sz="1800" dirty="0" err="1"/>
              <a:t>EPM</a:t>
            </a:r>
            <a:r>
              <a:rPr lang="en-GB" sz="1800" dirty="0"/>
              <a:t> Risk Log I</a:t>
            </a:r>
          </a:p>
        </p:txBody>
      </p:sp>
      <p:graphicFrame>
        <p:nvGraphicFramePr>
          <p:cNvPr id="7" name="Table 6"/>
          <p:cNvGraphicFramePr>
            <a:graphicFrameLocks noGrp="1"/>
          </p:cNvGraphicFramePr>
          <p:nvPr>
            <p:extLst>
              <p:ext uri="{D42A27DB-BD31-4B8C-83A1-F6EECF244321}">
                <p14:modId xmlns:p14="http://schemas.microsoft.com/office/powerpoint/2010/main" val="2742295262"/>
              </p:ext>
            </p:extLst>
          </p:nvPr>
        </p:nvGraphicFramePr>
        <p:xfrm>
          <a:off x="508006" y="1299850"/>
          <a:ext cx="11380304" cy="5271990"/>
        </p:xfrm>
        <a:graphic>
          <a:graphicData uri="http://schemas.openxmlformats.org/drawingml/2006/table">
            <a:tbl>
              <a:tblPr/>
              <a:tblGrid>
                <a:gridCol w="228101">
                  <a:extLst>
                    <a:ext uri="{9D8B030D-6E8A-4147-A177-3AD203B41FA5}">
                      <a16:colId xmlns:a16="http://schemas.microsoft.com/office/drawing/2014/main" val="2514253476"/>
                    </a:ext>
                  </a:extLst>
                </a:gridCol>
                <a:gridCol w="636562">
                  <a:extLst>
                    <a:ext uri="{9D8B030D-6E8A-4147-A177-3AD203B41FA5}">
                      <a16:colId xmlns:a16="http://schemas.microsoft.com/office/drawing/2014/main" val="2109241010"/>
                    </a:ext>
                  </a:extLst>
                </a:gridCol>
                <a:gridCol w="1202394">
                  <a:extLst>
                    <a:ext uri="{9D8B030D-6E8A-4147-A177-3AD203B41FA5}">
                      <a16:colId xmlns:a16="http://schemas.microsoft.com/office/drawing/2014/main" val="2255224528"/>
                    </a:ext>
                  </a:extLst>
                </a:gridCol>
                <a:gridCol w="1331474">
                  <a:extLst>
                    <a:ext uri="{9D8B030D-6E8A-4147-A177-3AD203B41FA5}">
                      <a16:colId xmlns:a16="http://schemas.microsoft.com/office/drawing/2014/main" val="502515496"/>
                    </a:ext>
                  </a:extLst>
                </a:gridCol>
                <a:gridCol w="1138737">
                  <a:extLst>
                    <a:ext uri="{9D8B030D-6E8A-4147-A177-3AD203B41FA5}">
                      <a16:colId xmlns:a16="http://schemas.microsoft.com/office/drawing/2014/main" val="2134707654"/>
                    </a:ext>
                  </a:extLst>
                </a:gridCol>
                <a:gridCol w="332427">
                  <a:extLst>
                    <a:ext uri="{9D8B030D-6E8A-4147-A177-3AD203B41FA5}">
                      <a16:colId xmlns:a16="http://schemas.microsoft.com/office/drawing/2014/main" val="3071572025"/>
                    </a:ext>
                  </a:extLst>
                </a:gridCol>
                <a:gridCol w="332427">
                  <a:extLst>
                    <a:ext uri="{9D8B030D-6E8A-4147-A177-3AD203B41FA5}">
                      <a16:colId xmlns:a16="http://schemas.microsoft.com/office/drawing/2014/main" val="515217372"/>
                    </a:ext>
                  </a:extLst>
                </a:gridCol>
                <a:gridCol w="247552">
                  <a:extLst>
                    <a:ext uri="{9D8B030D-6E8A-4147-A177-3AD203B41FA5}">
                      <a16:colId xmlns:a16="http://schemas.microsoft.com/office/drawing/2014/main" val="4189969464"/>
                    </a:ext>
                  </a:extLst>
                </a:gridCol>
                <a:gridCol w="261697">
                  <a:extLst>
                    <a:ext uri="{9D8B030D-6E8A-4147-A177-3AD203B41FA5}">
                      <a16:colId xmlns:a16="http://schemas.microsoft.com/office/drawing/2014/main" val="1437334708"/>
                    </a:ext>
                  </a:extLst>
                </a:gridCol>
                <a:gridCol w="297062">
                  <a:extLst>
                    <a:ext uri="{9D8B030D-6E8A-4147-A177-3AD203B41FA5}">
                      <a16:colId xmlns:a16="http://schemas.microsoft.com/office/drawing/2014/main" val="2914640945"/>
                    </a:ext>
                  </a:extLst>
                </a:gridCol>
                <a:gridCol w="1188248">
                  <a:extLst>
                    <a:ext uri="{9D8B030D-6E8A-4147-A177-3AD203B41FA5}">
                      <a16:colId xmlns:a16="http://schemas.microsoft.com/office/drawing/2014/main" val="28023210"/>
                    </a:ext>
                  </a:extLst>
                </a:gridCol>
                <a:gridCol w="1138737">
                  <a:extLst>
                    <a:ext uri="{9D8B030D-6E8A-4147-A177-3AD203B41FA5}">
                      <a16:colId xmlns:a16="http://schemas.microsoft.com/office/drawing/2014/main" val="2360458490"/>
                    </a:ext>
                  </a:extLst>
                </a:gridCol>
                <a:gridCol w="1174102">
                  <a:extLst>
                    <a:ext uri="{9D8B030D-6E8A-4147-A177-3AD203B41FA5}">
                      <a16:colId xmlns:a16="http://schemas.microsoft.com/office/drawing/2014/main" val="5266676"/>
                    </a:ext>
                  </a:extLst>
                </a:gridCol>
                <a:gridCol w="334195">
                  <a:extLst>
                    <a:ext uri="{9D8B030D-6E8A-4147-A177-3AD203B41FA5}">
                      <a16:colId xmlns:a16="http://schemas.microsoft.com/office/drawing/2014/main" val="2411477553"/>
                    </a:ext>
                  </a:extLst>
                </a:gridCol>
                <a:gridCol w="334195">
                  <a:extLst>
                    <a:ext uri="{9D8B030D-6E8A-4147-A177-3AD203B41FA5}">
                      <a16:colId xmlns:a16="http://schemas.microsoft.com/office/drawing/2014/main" val="42362752"/>
                    </a:ext>
                  </a:extLst>
                </a:gridCol>
                <a:gridCol w="502177">
                  <a:extLst>
                    <a:ext uri="{9D8B030D-6E8A-4147-A177-3AD203B41FA5}">
                      <a16:colId xmlns:a16="http://schemas.microsoft.com/office/drawing/2014/main" val="3231406071"/>
                    </a:ext>
                  </a:extLst>
                </a:gridCol>
                <a:gridCol w="700217">
                  <a:extLst>
                    <a:ext uri="{9D8B030D-6E8A-4147-A177-3AD203B41FA5}">
                      <a16:colId xmlns:a16="http://schemas.microsoft.com/office/drawing/2014/main" val="176952359"/>
                    </a:ext>
                  </a:extLst>
                </a:gridCol>
              </a:tblGrid>
              <a:tr h="183412">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1" i="0" u="none" strike="noStrike">
                          <a:solidFill>
                            <a:srgbClr val="000000"/>
                          </a:solidFill>
                          <a:effectLst/>
                          <a:latin typeface="Arial" panose="020B0604020202020204" pitchFamily="34" charset="0"/>
                        </a:rPr>
                        <a:t>Risk ID</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1" i="0" u="none" strike="noStrike">
                          <a:solidFill>
                            <a:srgbClr val="000000"/>
                          </a:solidFill>
                          <a:effectLst/>
                          <a:latin typeface="Arial" panose="020B0604020202020204" pitchFamily="34" charset="0"/>
                        </a:rPr>
                        <a:t>Title</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1" i="0" u="none" strike="noStrike" dirty="0">
                          <a:solidFill>
                            <a:srgbClr val="000000"/>
                          </a:solidFill>
                          <a:effectLst/>
                          <a:latin typeface="Arial" panose="020B0604020202020204" pitchFamily="34" charset="0"/>
                        </a:rPr>
                        <a:t>Risk</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1" i="0" u="none" strike="noStrike">
                          <a:solidFill>
                            <a:srgbClr val="000000"/>
                          </a:solidFill>
                          <a:effectLst/>
                          <a:latin typeface="Arial" panose="020B0604020202020204" pitchFamily="34" charset="0"/>
                        </a:rPr>
                        <a:t>Cause</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1" i="0" u="none" strike="noStrike">
                          <a:solidFill>
                            <a:srgbClr val="000000"/>
                          </a:solidFill>
                          <a:effectLst/>
                          <a:latin typeface="Arial" panose="020B0604020202020204" pitchFamily="34" charset="0"/>
                        </a:rPr>
                        <a:t>Impacts</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1" i="0" u="none" strike="noStrike">
                          <a:solidFill>
                            <a:srgbClr val="000000"/>
                          </a:solidFill>
                          <a:effectLst/>
                          <a:latin typeface="Arial" panose="020B0604020202020204" pitchFamily="34" charset="0"/>
                        </a:rPr>
                        <a:t>Impact to Delivery</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1" i="0" u="none" strike="noStrike">
                          <a:solidFill>
                            <a:srgbClr val="000000"/>
                          </a:solidFill>
                          <a:effectLst/>
                          <a:latin typeface="Arial" panose="020B0604020202020204" pitchFamily="34" charset="0"/>
                        </a:rPr>
                        <a:t>Likelihood</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1" i="0" u="none" strike="noStrike">
                          <a:solidFill>
                            <a:srgbClr val="000000"/>
                          </a:solidFill>
                          <a:effectLst/>
                          <a:latin typeface="Arial" panose="020B0604020202020204" pitchFamily="34" charset="0"/>
                        </a:rPr>
                        <a:t>Risk Score</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1" i="0" u="none" strike="noStrike">
                          <a:solidFill>
                            <a:srgbClr val="000000"/>
                          </a:solidFill>
                          <a:effectLst/>
                          <a:latin typeface="Arial" panose="020B0604020202020204" pitchFamily="34" charset="0"/>
                        </a:rPr>
                        <a:t>RAG</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1" i="0" u="none" strike="noStrike">
                          <a:solidFill>
                            <a:srgbClr val="000000"/>
                          </a:solidFill>
                          <a:effectLst/>
                          <a:latin typeface="Arial" panose="020B0604020202020204" pitchFamily="34" charset="0"/>
                        </a:rPr>
                        <a:t>Risk Cost</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1" i="0" u="none" strike="noStrike">
                          <a:solidFill>
                            <a:srgbClr val="000000"/>
                          </a:solidFill>
                          <a:effectLst/>
                          <a:latin typeface="Arial" panose="020B0604020202020204" pitchFamily="34" charset="0"/>
                        </a:rPr>
                        <a:t>Mitigation</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1" i="0" u="none" strike="noStrike">
                          <a:solidFill>
                            <a:srgbClr val="000000"/>
                          </a:solidFill>
                          <a:effectLst/>
                          <a:latin typeface="Arial" panose="020B0604020202020204" pitchFamily="34" charset="0"/>
                        </a:rPr>
                        <a:t>Contingency</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1" i="0" u="none" strike="noStrike">
                          <a:solidFill>
                            <a:srgbClr val="000000"/>
                          </a:solidFill>
                          <a:effectLst/>
                          <a:latin typeface="Arial" panose="020B0604020202020204" pitchFamily="34" charset="0"/>
                        </a:rPr>
                        <a:t>Progress Updates </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1" i="0" u="none" strike="noStrike">
                          <a:solidFill>
                            <a:srgbClr val="000000"/>
                          </a:solidFill>
                          <a:effectLst/>
                          <a:latin typeface="Arial" panose="020B0604020202020204" pitchFamily="34" charset="0"/>
                        </a:rPr>
                        <a:t>Impact Date</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1" i="0" u="none" strike="noStrike">
                          <a:solidFill>
                            <a:srgbClr val="000000"/>
                          </a:solidFill>
                          <a:effectLst/>
                          <a:latin typeface="Arial" panose="020B0604020202020204" pitchFamily="34" charset="0"/>
                        </a:rPr>
                        <a:t>Review By Date</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1" i="0" u="none" strike="noStrike">
                          <a:solidFill>
                            <a:srgbClr val="000000"/>
                          </a:solidFill>
                          <a:effectLst/>
                          <a:latin typeface="Arial" panose="020B0604020202020204" pitchFamily="34" charset="0"/>
                        </a:rPr>
                        <a:t>Owner</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1" i="0" u="none" strike="noStrike">
                          <a:solidFill>
                            <a:srgbClr val="000000"/>
                          </a:solidFill>
                          <a:effectLst/>
                          <a:latin typeface="Arial" panose="020B0604020202020204" pitchFamily="34" charset="0"/>
                        </a:rPr>
                        <a:t>Assigned To</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27226167"/>
                  </a:ext>
                </a:extLst>
              </a:tr>
              <a:tr h="423666">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91</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Capability - Strategic TOM design diverts from OpModel design of Release 1 and 2</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There is a risk that the strategic TOM design does not align with the operating models put in place under Release 1 and 2.</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dirty="0">
                          <a:solidFill>
                            <a:srgbClr val="000000"/>
                          </a:solidFill>
                          <a:effectLst/>
                          <a:latin typeface="Arial" panose="020B0604020202020204" pitchFamily="34" charset="0"/>
                        </a:rPr>
                        <a:t>This is because the strategic TOM stream as it is currently set up is not in sync with Release 1 and 2, lagging behind and does not have the sources / structure / stakeholder engagement and priority to progress.</a:t>
                      </a:r>
                      <a:br>
                        <a:rPr lang="en-GB" sz="800" b="0" i="0" u="none" strike="noStrike" dirty="0">
                          <a:solidFill>
                            <a:srgbClr val="000000"/>
                          </a:solidFill>
                          <a:effectLst/>
                          <a:latin typeface="Arial" panose="020B0604020202020204" pitchFamily="34" charset="0"/>
                        </a:rPr>
                      </a:br>
                      <a:endParaRPr lang="en-GB" sz="800" b="0" i="0" u="none" strike="noStrike" dirty="0">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This could result in a "through away" TOM design because previous Releases will already have established an Operating Model for the society.</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3 - Major</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3 - Likely</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11</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Amber</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FFD700"/>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Up to £100,000</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Align strategic TOM stream with release streams</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 </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16/02/2017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Craig Storey</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Markus Kovar</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318455"/>
                  </a:ext>
                </a:extLst>
              </a:tr>
              <a:tr h="423666">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39</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Capability - New operational capability required early</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There is a risk that the operational capability (e.g. design, development, support) is required early.</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dirty="0">
                          <a:solidFill>
                            <a:srgbClr val="000000"/>
                          </a:solidFill>
                          <a:effectLst/>
                          <a:latin typeface="Arial" panose="020B0604020202020204" pitchFamily="34" charset="0"/>
                        </a:rPr>
                        <a:t>This is because of Open Banking and future branch want to start work as soon as possible.</a:t>
                      </a:r>
                      <a:br>
                        <a:rPr lang="en-GB" sz="800" b="0" i="0" u="none" strike="noStrike" dirty="0">
                          <a:solidFill>
                            <a:srgbClr val="000000"/>
                          </a:solidFill>
                          <a:effectLst/>
                          <a:latin typeface="Arial" panose="020B0604020202020204" pitchFamily="34" charset="0"/>
                        </a:rPr>
                      </a:br>
                      <a:endParaRPr lang="en-GB" sz="800" b="0" i="0" u="none" strike="noStrike" dirty="0">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This could result in Open banking / future branch compromising their deliveries or the project making tactical choices and compromising the strategic goal.</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2 - Moderate</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4 - Highly Likely</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8</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Green</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2E8B57"/>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£50,000</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Establish how the other project requirements can be fulfilled without compromising the strategic approach.</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9/2 CS / MK creating plan and to discuss resourcing with Janet</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24/03/2017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23/02/2017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Sarah Applegarth</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Markus Kovar</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1292218"/>
                  </a:ext>
                </a:extLst>
              </a:tr>
              <a:tr h="303539">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19</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Capability - Lead time for resourcing &amp; headcount freeze in CIO</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There is a risk that the project will struggle to implement the right operating model due to a head count freeze in CIO.</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This is because the headcount freeze will not allow any new roles and will take up capacity within existing roles.</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This could result in protracted design period and compromises in the design.</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2 - Moderate</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3 - Likely</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Green</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2E8B57"/>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£100,000</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Establish impact and review alternatives</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25/08/2016 AB: Owner changed from Debra Bailey to Grant Valentine and assigned to Markus Kovar.</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01/03/2017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16/02/2017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Lynn Banagan</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Markus Kovar</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996443"/>
                  </a:ext>
                </a:extLst>
              </a:tr>
              <a:tr h="303539">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22</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Capability - Changes to the CIO op model</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There is a risk that it the API Operating model is harder to design and land.</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This is because the CIO operating model is under review</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This could result in the operating model and design being protracted and add confusion to people being impacted.</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2 - Moderate</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3 - Likely</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Green</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2E8B57"/>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£50,000</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Representatives from CIO to assist.</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25/08/2016 AB: First draft expect end of November 2016.</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24/02/2017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16/02/2017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Grant Valentine</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dirty="0">
                          <a:solidFill>
                            <a:srgbClr val="000000"/>
                          </a:solidFill>
                          <a:effectLst/>
                          <a:latin typeface="Arial" panose="020B0604020202020204" pitchFamily="34" charset="0"/>
                        </a:rPr>
                        <a:t>Markus Kovar</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8595593"/>
                  </a:ext>
                </a:extLst>
              </a:tr>
              <a:tr h="423666">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59</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Capability - Business Ownership</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There is a risk that the TOM for API Enablement does not meet the business needs</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This is because no business owners have been involved yet.</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This could result in considerable re-work for the TOM</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2 - Moderate</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3 - Likely</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Green</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2E8B57"/>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Up to £100,000</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Identify business stakeholder owners and engage in design work of API Enablement TOM</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Re-design of TOM</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17/11/2016 MK: MK engaged with Sarah Applegarth to understand Business Change workstream and flagged that the project has not yet had business stakeholder engagement</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31/08/2017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16/02/2017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Sarah Applegarth</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dirty="0">
                          <a:solidFill>
                            <a:srgbClr val="000000"/>
                          </a:solidFill>
                          <a:effectLst/>
                          <a:latin typeface="Arial" panose="020B0604020202020204" pitchFamily="34" charset="0"/>
                        </a:rPr>
                        <a:t>Markus Kovar</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02600853"/>
                  </a:ext>
                </a:extLst>
              </a:tr>
            </a:tbl>
          </a:graphicData>
        </a:graphic>
      </p:graphicFrame>
    </p:spTree>
    <p:extLst>
      <p:ext uri="{BB962C8B-B14F-4D97-AF65-F5344CB8AC3E}">
        <p14:creationId xmlns:p14="http://schemas.microsoft.com/office/powerpoint/2010/main" val="2210887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614268" y="6294923"/>
            <a:ext cx="484460" cy="608632"/>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01AEDE6-3158-4034-9CD4-34B4200A9764}" type="slidenum">
              <a:rPr kumimoji="0" lang="en-GB" b="0" i="0" u="none" strike="noStrike" kern="0" cap="none" spc="0" normalizeH="0" baseline="0" noProof="0" smtClean="0">
                <a:ln>
                  <a:noFill/>
                </a:ln>
                <a:solidFill>
                  <a:srgbClr val="004A8F"/>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GB" b="0" i="0" u="none" strike="noStrike" kern="0" cap="none" spc="0" normalizeH="0" baseline="0" noProof="0" dirty="0">
              <a:ln>
                <a:noFill/>
              </a:ln>
              <a:solidFill>
                <a:srgbClr val="004A8F"/>
              </a:solidFill>
              <a:effectLst/>
              <a:uLnTx/>
              <a:uFillTx/>
            </a:endParaRPr>
          </a:p>
        </p:txBody>
      </p:sp>
      <p:sp>
        <p:nvSpPr>
          <p:cNvPr id="3" name="Title 2"/>
          <p:cNvSpPr>
            <a:spLocks noGrp="1"/>
          </p:cNvSpPr>
          <p:nvPr>
            <p:ph type="title"/>
          </p:nvPr>
        </p:nvSpPr>
        <p:spPr/>
        <p:txBody>
          <a:bodyPr/>
          <a:lstStyle/>
          <a:p>
            <a:r>
              <a:rPr lang="en-GB" sz="1800" dirty="0" err="1"/>
              <a:t>EPM</a:t>
            </a:r>
            <a:r>
              <a:rPr lang="en-GB" sz="1800" dirty="0"/>
              <a:t> Risk Log II</a:t>
            </a:r>
          </a:p>
        </p:txBody>
      </p:sp>
      <p:graphicFrame>
        <p:nvGraphicFramePr>
          <p:cNvPr id="4" name="Table 3"/>
          <p:cNvGraphicFramePr>
            <a:graphicFrameLocks noGrp="1"/>
          </p:cNvGraphicFramePr>
          <p:nvPr>
            <p:extLst>
              <p:ext uri="{D42A27DB-BD31-4B8C-83A1-F6EECF244321}">
                <p14:modId xmlns:p14="http://schemas.microsoft.com/office/powerpoint/2010/main" val="121453535"/>
              </p:ext>
            </p:extLst>
          </p:nvPr>
        </p:nvGraphicFramePr>
        <p:xfrm>
          <a:off x="508006" y="1249560"/>
          <a:ext cx="11380304" cy="5516736"/>
        </p:xfrm>
        <a:graphic>
          <a:graphicData uri="http://schemas.openxmlformats.org/drawingml/2006/table">
            <a:tbl>
              <a:tblPr/>
              <a:tblGrid>
                <a:gridCol w="228101">
                  <a:extLst>
                    <a:ext uri="{9D8B030D-6E8A-4147-A177-3AD203B41FA5}">
                      <a16:colId xmlns:a16="http://schemas.microsoft.com/office/drawing/2014/main" val="1742282917"/>
                    </a:ext>
                  </a:extLst>
                </a:gridCol>
                <a:gridCol w="636562">
                  <a:extLst>
                    <a:ext uri="{9D8B030D-6E8A-4147-A177-3AD203B41FA5}">
                      <a16:colId xmlns:a16="http://schemas.microsoft.com/office/drawing/2014/main" val="1653394736"/>
                    </a:ext>
                  </a:extLst>
                </a:gridCol>
                <a:gridCol w="1202394">
                  <a:extLst>
                    <a:ext uri="{9D8B030D-6E8A-4147-A177-3AD203B41FA5}">
                      <a16:colId xmlns:a16="http://schemas.microsoft.com/office/drawing/2014/main" val="1289065864"/>
                    </a:ext>
                  </a:extLst>
                </a:gridCol>
                <a:gridCol w="1219015">
                  <a:extLst>
                    <a:ext uri="{9D8B030D-6E8A-4147-A177-3AD203B41FA5}">
                      <a16:colId xmlns:a16="http://schemas.microsoft.com/office/drawing/2014/main" val="410425956"/>
                    </a:ext>
                  </a:extLst>
                </a:gridCol>
                <a:gridCol w="1487606">
                  <a:extLst>
                    <a:ext uri="{9D8B030D-6E8A-4147-A177-3AD203B41FA5}">
                      <a16:colId xmlns:a16="http://schemas.microsoft.com/office/drawing/2014/main" val="1862397043"/>
                    </a:ext>
                  </a:extLst>
                </a:gridCol>
                <a:gridCol w="245659">
                  <a:extLst>
                    <a:ext uri="{9D8B030D-6E8A-4147-A177-3AD203B41FA5}">
                      <a16:colId xmlns:a16="http://schemas.microsoft.com/office/drawing/2014/main" val="1275756206"/>
                    </a:ext>
                  </a:extLst>
                </a:gridCol>
                <a:gridCol w="259308">
                  <a:extLst>
                    <a:ext uri="{9D8B030D-6E8A-4147-A177-3AD203B41FA5}">
                      <a16:colId xmlns:a16="http://schemas.microsoft.com/office/drawing/2014/main" val="2396497003"/>
                    </a:ext>
                  </a:extLst>
                </a:gridCol>
                <a:gridCol w="171029">
                  <a:extLst>
                    <a:ext uri="{9D8B030D-6E8A-4147-A177-3AD203B41FA5}">
                      <a16:colId xmlns:a16="http://schemas.microsoft.com/office/drawing/2014/main" val="3756469202"/>
                    </a:ext>
                  </a:extLst>
                </a:gridCol>
                <a:gridCol w="261697">
                  <a:extLst>
                    <a:ext uri="{9D8B030D-6E8A-4147-A177-3AD203B41FA5}">
                      <a16:colId xmlns:a16="http://schemas.microsoft.com/office/drawing/2014/main" val="1127983840"/>
                    </a:ext>
                  </a:extLst>
                </a:gridCol>
                <a:gridCol w="563560">
                  <a:extLst>
                    <a:ext uri="{9D8B030D-6E8A-4147-A177-3AD203B41FA5}">
                      <a16:colId xmlns:a16="http://schemas.microsoft.com/office/drawing/2014/main" val="1730058699"/>
                    </a:ext>
                  </a:extLst>
                </a:gridCol>
                <a:gridCol w="1255594">
                  <a:extLst>
                    <a:ext uri="{9D8B030D-6E8A-4147-A177-3AD203B41FA5}">
                      <a16:colId xmlns:a16="http://schemas.microsoft.com/office/drawing/2014/main" val="1271716935"/>
                    </a:ext>
                  </a:extLst>
                </a:gridCol>
                <a:gridCol w="804893">
                  <a:extLst>
                    <a:ext uri="{9D8B030D-6E8A-4147-A177-3AD203B41FA5}">
                      <a16:colId xmlns:a16="http://schemas.microsoft.com/office/drawing/2014/main" val="1518530590"/>
                    </a:ext>
                  </a:extLst>
                </a:gridCol>
                <a:gridCol w="1515227">
                  <a:extLst>
                    <a:ext uri="{9D8B030D-6E8A-4147-A177-3AD203B41FA5}">
                      <a16:colId xmlns:a16="http://schemas.microsoft.com/office/drawing/2014/main" val="2691809312"/>
                    </a:ext>
                  </a:extLst>
                </a:gridCol>
                <a:gridCol w="177421">
                  <a:extLst>
                    <a:ext uri="{9D8B030D-6E8A-4147-A177-3AD203B41FA5}">
                      <a16:colId xmlns:a16="http://schemas.microsoft.com/office/drawing/2014/main" val="3598814695"/>
                    </a:ext>
                  </a:extLst>
                </a:gridCol>
                <a:gridCol w="382137">
                  <a:extLst>
                    <a:ext uri="{9D8B030D-6E8A-4147-A177-3AD203B41FA5}">
                      <a16:colId xmlns:a16="http://schemas.microsoft.com/office/drawing/2014/main" val="2888446738"/>
                    </a:ext>
                  </a:extLst>
                </a:gridCol>
                <a:gridCol w="518615">
                  <a:extLst>
                    <a:ext uri="{9D8B030D-6E8A-4147-A177-3AD203B41FA5}">
                      <a16:colId xmlns:a16="http://schemas.microsoft.com/office/drawing/2014/main" val="3022575636"/>
                    </a:ext>
                  </a:extLst>
                </a:gridCol>
                <a:gridCol w="451486">
                  <a:extLst>
                    <a:ext uri="{9D8B030D-6E8A-4147-A177-3AD203B41FA5}">
                      <a16:colId xmlns:a16="http://schemas.microsoft.com/office/drawing/2014/main" val="1827767636"/>
                    </a:ext>
                  </a:extLst>
                </a:gridCol>
              </a:tblGrid>
              <a:tr h="504375">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40</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Release 2 - FinTech develop unsecure App's</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There is a risk that Fintech's develop unsecure App's</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This is because we don't have complete control over their development</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This could result in customer data being breach and or financial impact</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2 - Moderate</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3 - Likely</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Green</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2E8B57"/>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 </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Risk to be addressed in the operating model as part of 3rd party developer onboarding</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06/10/2016 API changed to APP's (spell check issue)</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14/07/2017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24/02/2017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Richard Christopher</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Markus Kovar</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4686831"/>
                  </a:ext>
                </a:extLst>
              </a:tr>
              <a:tr h="2205561">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25</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dirty="0">
                          <a:solidFill>
                            <a:srgbClr val="000000"/>
                          </a:solidFill>
                          <a:effectLst/>
                          <a:latin typeface="Arial" panose="020B0604020202020204" pitchFamily="34" charset="0"/>
                        </a:rPr>
                        <a:t>Capability - Centre of Excellence Ownership</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dirty="0">
                          <a:solidFill>
                            <a:srgbClr val="000000"/>
                          </a:solidFill>
                          <a:effectLst/>
                          <a:latin typeface="Arial" panose="020B0604020202020204" pitchFamily="34" charset="0"/>
                        </a:rPr>
                        <a:t>There is a risk that the Centre of Excellence (</a:t>
                      </a:r>
                      <a:r>
                        <a:rPr lang="en-GB" sz="800" b="0" i="0" u="none" strike="noStrike" dirty="0" err="1">
                          <a:solidFill>
                            <a:srgbClr val="000000"/>
                          </a:solidFill>
                          <a:effectLst/>
                          <a:latin typeface="Arial" panose="020B0604020202020204" pitchFamily="34" charset="0"/>
                        </a:rPr>
                        <a:t>CoE</a:t>
                      </a:r>
                      <a:r>
                        <a:rPr lang="en-GB" sz="800" b="0" i="0" u="none" strike="noStrike" dirty="0">
                          <a:solidFill>
                            <a:srgbClr val="000000"/>
                          </a:solidFill>
                          <a:effectLst/>
                          <a:latin typeface="Arial" panose="020B0604020202020204" pitchFamily="34" charset="0"/>
                        </a:rPr>
                        <a:t>) Operating Model is defined without the involvement of the final owner of the </a:t>
                      </a:r>
                      <a:r>
                        <a:rPr lang="en-GB" sz="800" b="0" i="0" u="none" strike="noStrike" dirty="0" err="1">
                          <a:solidFill>
                            <a:srgbClr val="000000"/>
                          </a:solidFill>
                          <a:effectLst/>
                          <a:latin typeface="Arial" panose="020B0604020202020204" pitchFamily="34" charset="0"/>
                        </a:rPr>
                        <a:t>CoE</a:t>
                      </a:r>
                      <a:r>
                        <a:rPr lang="en-GB" sz="800" b="0" i="0" u="none" strike="noStrike" dirty="0">
                          <a:solidFill>
                            <a:srgbClr val="000000"/>
                          </a:solidFill>
                          <a:effectLst/>
                          <a:latin typeface="Arial" panose="020B0604020202020204" pitchFamily="34" charset="0"/>
                        </a:rPr>
                        <a:t>. Considerable re-work may be required in case final owner does not agree with design. This also causes a lost opportunity.</a:t>
                      </a:r>
                      <a:br>
                        <a:rPr lang="en-GB" sz="800" b="0" i="0" u="none" strike="noStrike" dirty="0">
                          <a:solidFill>
                            <a:srgbClr val="000000"/>
                          </a:solidFill>
                          <a:effectLst/>
                          <a:latin typeface="Arial" panose="020B0604020202020204" pitchFamily="34" charset="0"/>
                        </a:rPr>
                      </a:br>
                      <a:endParaRPr lang="en-GB" sz="800" b="0" i="0" u="none" strike="noStrike" dirty="0">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This is because early engagement was not possible due to non-identified ownership.</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This could result in considerable re-work if the named owner of the CoE does not agree with the design.</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2 - Moderate</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3 - Likely</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Green</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2E8B57"/>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£0</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Identification of future owner to CoE through close stakeholder engagement until resolved.</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Re-design of operating model and CoE</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26/10/2016: Risk cost reduced from £100,000 to £0</a:t>
                      </a:r>
                      <a:br>
                        <a:rPr lang="en-GB" sz="800" b="0" i="0" u="none" strike="noStrike">
                          <a:solidFill>
                            <a:srgbClr val="000000"/>
                          </a:solidFill>
                          <a:effectLst/>
                          <a:latin typeface="Arial" panose="020B0604020202020204" pitchFamily="34" charset="0"/>
                        </a:rPr>
                      </a:br>
                      <a:r>
                        <a:rPr lang="en-GB" sz="800" b="0" i="0" u="none" strike="noStrike">
                          <a:solidFill>
                            <a:srgbClr val="000000"/>
                          </a:solidFill>
                          <a:effectLst/>
                          <a:latin typeface="Arial" panose="020B0604020202020204" pitchFamily="34" charset="0"/>
                        </a:rPr>
                        <a:t>09/09/2016: No longer required for GPR escalation.</a:t>
                      </a:r>
                      <a:br>
                        <a:rPr lang="en-GB" sz="800" b="0" i="0" u="none" strike="noStrike">
                          <a:solidFill>
                            <a:srgbClr val="000000"/>
                          </a:solidFill>
                          <a:effectLst/>
                          <a:latin typeface="Arial" panose="020B0604020202020204" pitchFamily="34" charset="0"/>
                        </a:rPr>
                      </a:br>
                      <a:r>
                        <a:rPr lang="en-GB" sz="800" b="0" i="0" u="none" strike="noStrike">
                          <a:solidFill>
                            <a:srgbClr val="000000"/>
                          </a:solidFill>
                          <a:effectLst/>
                          <a:latin typeface="Arial" panose="020B0604020202020204" pitchFamily="34" charset="0"/>
                        </a:rPr>
                        <a:t>01/09/2016 AB: Grant Valentine is Steve Briggs representative. Brian Murdoch will chat to Steve about this and it was recognised a decision needed to be made.</a:t>
                      </a:r>
                      <a:br>
                        <a:rPr lang="en-GB" sz="800" b="0" i="0" u="none" strike="noStrike">
                          <a:solidFill>
                            <a:srgbClr val="000000"/>
                          </a:solidFill>
                          <a:effectLst/>
                          <a:latin typeface="Arial" panose="020B0604020202020204" pitchFamily="34" charset="0"/>
                        </a:rPr>
                      </a:br>
                      <a:br>
                        <a:rPr lang="en-GB" sz="800" b="0" i="0" u="none" strike="noStrike">
                          <a:solidFill>
                            <a:srgbClr val="000000"/>
                          </a:solidFill>
                          <a:effectLst/>
                          <a:latin typeface="Arial" panose="020B0604020202020204" pitchFamily="34" charset="0"/>
                        </a:rPr>
                      </a:br>
                      <a:r>
                        <a:rPr lang="en-GB" sz="800" b="0" i="0" u="none" strike="noStrike">
                          <a:solidFill>
                            <a:srgbClr val="000000"/>
                          </a:solidFill>
                          <a:effectLst/>
                          <a:latin typeface="Arial" panose="020B0604020202020204" pitchFamily="34" charset="0"/>
                        </a:rPr>
                        <a:t>25/08/2016 AB: Owner changed from Markus Kovar to Grant Valentine and assigned from Grant Valentine to Markus Kovar.</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20/10/2017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17/03/2017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Grant Valentine</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Markus Kovar</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408300"/>
                  </a:ext>
                </a:extLst>
              </a:tr>
              <a:tr h="904654">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61</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Capability - OpModel interdependencies with other workstreams (DevOps, RefArch/Impl)</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dirty="0">
                          <a:solidFill>
                            <a:srgbClr val="000000"/>
                          </a:solidFill>
                          <a:effectLst/>
                          <a:latin typeface="Arial" panose="020B0604020202020204" pitchFamily="34" charset="0"/>
                        </a:rPr>
                        <a:t>There is a risk that the necessary DevOps SME resources will not be available to feed into the design of the TOM and the operations training materials and session.</a:t>
                      </a:r>
                      <a:br>
                        <a:rPr lang="en-GB" sz="800" b="0" i="0" u="none" strike="noStrike" dirty="0">
                          <a:solidFill>
                            <a:srgbClr val="000000"/>
                          </a:solidFill>
                          <a:effectLst/>
                          <a:latin typeface="Arial" panose="020B0604020202020204" pitchFamily="34" charset="0"/>
                        </a:rPr>
                      </a:br>
                      <a:endParaRPr lang="en-GB" sz="800" b="0" i="0" u="none" strike="noStrike" dirty="0">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dirty="0">
                          <a:solidFill>
                            <a:srgbClr val="000000"/>
                          </a:solidFill>
                          <a:effectLst/>
                          <a:latin typeface="Arial" panose="020B0604020202020204" pitchFamily="34" charset="0"/>
                        </a:rPr>
                        <a:t>This is because the DevOps SME resources will not longer be on the project when the </a:t>
                      </a:r>
                      <a:r>
                        <a:rPr lang="en-GB" sz="800" b="0" i="0" u="none" strike="noStrike" dirty="0" err="1">
                          <a:solidFill>
                            <a:srgbClr val="000000"/>
                          </a:solidFill>
                          <a:effectLst/>
                          <a:latin typeface="Arial" panose="020B0604020202020204" pitchFamily="34" charset="0"/>
                        </a:rPr>
                        <a:t>OpModel</a:t>
                      </a:r>
                      <a:r>
                        <a:rPr lang="en-GB" sz="800" b="0" i="0" u="none" strike="noStrike" dirty="0">
                          <a:solidFill>
                            <a:srgbClr val="000000"/>
                          </a:solidFill>
                          <a:effectLst/>
                          <a:latin typeface="Arial" panose="020B0604020202020204" pitchFamily="34" charset="0"/>
                        </a:rPr>
                        <a:t> stream reaches the design and implementation phase.</a:t>
                      </a:r>
                      <a:br>
                        <a:rPr lang="en-GB" sz="800" b="0" i="0" u="none" strike="noStrike" dirty="0">
                          <a:solidFill>
                            <a:srgbClr val="000000"/>
                          </a:solidFill>
                          <a:effectLst/>
                          <a:latin typeface="Arial" panose="020B0604020202020204" pitchFamily="34" charset="0"/>
                        </a:rPr>
                      </a:br>
                      <a:endParaRPr lang="en-GB" sz="800" b="0" i="0" u="none" strike="noStrike" dirty="0">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This could result in a lack of expertise available to support in the design of the TOM, production of the training materials and holding of the operations training sessions.</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1 - Minor</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2 - Unlikely</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2</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Green</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2E8B57"/>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Up to £100,000</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Ensure NBS receivers/owners of new capabilities are trained before workstreams end and SMEs leave the project</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Ensure NBS receivers/owners of new capabilities are trained before workstreams end and SMEs leave the project</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16/02/2017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16/02/2017</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Craig Storey</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dirty="0">
                          <a:solidFill>
                            <a:srgbClr val="000000"/>
                          </a:solidFill>
                          <a:effectLst/>
                          <a:latin typeface="Arial" panose="020B0604020202020204" pitchFamily="34" charset="0"/>
                        </a:rPr>
                        <a:t>Markus Kovar</a:t>
                      </a:r>
                    </a:p>
                  </a:txBody>
                  <a:tcPr marL="4905" marR="4905" marT="490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1260818"/>
                  </a:ext>
                </a:extLst>
              </a:tr>
              <a:tr h="1509353">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51</a:t>
                      </a:r>
                    </a:p>
                  </a:txBody>
                  <a:tcPr marL="9525" marR="9525" marT="952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Release 2 - Support to Apigee Edge</a:t>
                      </a:r>
                    </a:p>
                  </a:txBody>
                  <a:tcPr marL="9525" marR="9525" marT="952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There is a risk that requests for support of the Apigee Edge Application will not be provided in a timely manner</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9525" marR="9525" marT="952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This is because Apigee only provide support on the latest version of their product and there is currently no standing procedure for ensuring that the society are always on the latest version of the application. </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9525" marR="9525" marT="952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dirty="0">
                          <a:solidFill>
                            <a:srgbClr val="000000"/>
                          </a:solidFill>
                          <a:effectLst/>
                          <a:latin typeface="Arial" panose="020B0604020202020204" pitchFamily="34" charset="0"/>
                        </a:rPr>
                        <a:t>This could result in the inability to access support from </a:t>
                      </a:r>
                      <a:r>
                        <a:rPr lang="en-GB" sz="800" b="0" i="0" u="none" strike="noStrike" dirty="0" err="1">
                          <a:solidFill>
                            <a:srgbClr val="000000"/>
                          </a:solidFill>
                          <a:effectLst/>
                          <a:latin typeface="Arial" panose="020B0604020202020204" pitchFamily="34" charset="0"/>
                        </a:rPr>
                        <a:t>Apigee</a:t>
                      </a:r>
                      <a:r>
                        <a:rPr lang="en-GB" sz="800" b="0" i="0" u="none" strike="noStrike" dirty="0">
                          <a:solidFill>
                            <a:srgbClr val="000000"/>
                          </a:solidFill>
                          <a:effectLst/>
                          <a:latin typeface="Arial" panose="020B0604020202020204" pitchFamily="34" charset="0"/>
                        </a:rPr>
                        <a:t> in the event of product issues being discovered. </a:t>
                      </a:r>
                      <a:br>
                        <a:rPr lang="en-GB" sz="800" b="0" i="0" u="none" strike="noStrike" dirty="0">
                          <a:solidFill>
                            <a:srgbClr val="000000"/>
                          </a:solidFill>
                          <a:effectLst/>
                          <a:latin typeface="Arial" panose="020B0604020202020204" pitchFamily="34" charset="0"/>
                        </a:rPr>
                      </a:br>
                      <a:br>
                        <a:rPr lang="en-GB" sz="800" b="0" i="0" u="none" strike="noStrike" dirty="0">
                          <a:solidFill>
                            <a:srgbClr val="000000"/>
                          </a:solidFill>
                          <a:effectLst/>
                          <a:latin typeface="Arial" panose="020B0604020202020204" pitchFamily="34" charset="0"/>
                        </a:rPr>
                      </a:br>
                      <a:r>
                        <a:rPr lang="en-GB" sz="800" b="0" i="0" u="none" strike="noStrike" dirty="0">
                          <a:solidFill>
                            <a:srgbClr val="000000"/>
                          </a:solidFill>
                          <a:effectLst/>
                          <a:latin typeface="Arial" panose="020B0604020202020204" pitchFamily="34" charset="0"/>
                        </a:rPr>
                        <a:t>Since the API gateway will be a fundamental entry route into NBS services this could have a disproportionately negative effect on the internal and external business including NBS customer</a:t>
                      </a:r>
                      <a:br>
                        <a:rPr lang="en-GB" sz="800" b="0" i="0" u="none" strike="noStrike" dirty="0">
                          <a:solidFill>
                            <a:srgbClr val="000000"/>
                          </a:solidFill>
                          <a:effectLst/>
                          <a:latin typeface="Arial" panose="020B0604020202020204" pitchFamily="34" charset="0"/>
                        </a:rPr>
                      </a:br>
                      <a:endParaRPr lang="en-GB" sz="800" b="0" i="0" u="none" strike="noStrike" dirty="0">
                        <a:solidFill>
                          <a:srgbClr val="000000"/>
                        </a:solidFill>
                        <a:effectLst/>
                        <a:latin typeface="Arial" panose="020B0604020202020204" pitchFamily="34" charset="0"/>
                      </a:endParaRPr>
                    </a:p>
                  </a:txBody>
                  <a:tcPr marL="9525" marR="9525" marT="952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1 - Minor</a:t>
                      </a:r>
                    </a:p>
                  </a:txBody>
                  <a:tcPr marL="9525" marR="9525" marT="952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3 - Likely</a:t>
                      </a:r>
                    </a:p>
                  </a:txBody>
                  <a:tcPr marL="9525" marR="9525" marT="952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3</a:t>
                      </a:r>
                    </a:p>
                  </a:txBody>
                  <a:tcPr marL="9525" marR="9525" marT="952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Green</a:t>
                      </a:r>
                    </a:p>
                  </a:txBody>
                  <a:tcPr marL="9525" marR="9525" marT="952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solidFill>
                      <a:srgbClr val="2E8B57"/>
                    </a:solid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dirty="0">
                          <a:solidFill>
                            <a:srgbClr val="000000"/>
                          </a:solidFill>
                          <a:effectLst/>
                          <a:latin typeface="Arial" panose="020B0604020202020204" pitchFamily="34" charset="0"/>
                        </a:rPr>
                        <a:t>Up to £100,000</a:t>
                      </a:r>
                    </a:p>
                  </a:txBody>
                  <a:tcPr marL="9525" marR="9525" marT="952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a:solidFill>
                            <a:srgbClr val="000000"/>
                          </a:solidFill>
                          <a:effectLst/>
                          <a:latin typeface="Arial" panose="020B0604020202020204" pitchFamily="34" charset="0"/>
                        </a:rPr>
                        <a:t>The project must include tasks to develop a routine method for keeping the Apigee Application updated to the latest version. (Patching process).</a:t>
                      </a:r>
                      <a:br>
                        <a:rPr lang="en-GB" sz="800" b="0" i="0" u="none" strike="noStrike">
                          <a:solidFill>
                            <a:srgbClr val="000000"/>
                          </a:solidFill>
                          <a:effectLst/>
                          <a:latin typeface="Arial" panose="020B0604020202020204" pitchFamily="34" charset="0"/>
                        </a:rPr>
                      </a:br>
                      <a:r>
                        <a:rPr lang="en-GB" sz="800" b="0" i="0" u="none" strike="noStrike">
                          <a:solidFill>
                            <a:srgbClr val="000000"/>
                          </a:solidFill>
                          <a:effectLst/>
                          <a:latin typeface="Arial" panose="020B0604020202020204" pitchFamily="34" charset="0"/>
                        </a:rPr>
                        <a:t>This requirement/activity needs to be captured in the operational model work underway.</a:t>
                      </a:r>
                      <a:br>
                        <a:rPr lang="en-GB" sz="800" b="0" i="0" u="none" strike="noStrike">
                          <a:solidFill>
                            <a:srgbClr val="000000"/>
                          </a:solidFill>
                          <a:effectLst/>
                          <a:latin typeface="Arial" panose="020B0604020202020204" pitchFamily="34" charset="0"/>
                        </a:rPr>
                      </a:br>
                      <a:endParaRPr lang="en-GB" sz="800" b="0" i="0" u="none" strike="noStrike">
                        <a:solidFill>
                          <a:srgbClr val="000000"/>
                        </a:solidFill>
                        <a:effectLst/>
                        <a:latin typeface="Arial" panose="020B0604020202020204" pitchFamily="34" charset="0"/>
                      </a:endParaRPr>
                    </a:p>
                  </a:txBody>
                  <a:tcPr marL="9525" marR="9525" marT="952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dirty="0">
                          <a:solidFill>
                            <a:srgbClr val="000000"/>
                          </a:solidFill>
                          <a:effectLst/>
                          <a:latin typeface="Arial" panose="020B0604020202020204" pitchFamily="34" charset="0"/>
                        </a:rPr>
                        <a:t>Should the risk occur then </a:t>
                      </a:r>
                      <a:r>
                        <a:rPr lang="en-GB" sz="800" b="0" i="0" u="none" strike="noStrike" dirty="0" err="1">
                          <a:solidFill>
                            <a:srgbClr val="000000"/>
                          </a:solidFill>
                          <a:effectLst/>
                          <a:latin typeface="Arial" panose="020B0604020202020204" pitchFamily="34" charset="0"/>
                        </a:rPr>
                        <a:t>adhoc</a:t>
                      </a:r>
                      <a:r>
                        <a:rPr lang="en-GB" sz="800" b="0" i="0" u="none" strike="noStrike" dirty="0">
                          <a:solidFill>
                            <a:srgbClr val="000000"/>
                          </a:solidFill>
                          <a:effectLst/>
                          <a:latin typeface="Arial" panose="020B0604020202020204" pitchFamily="34" charset="0"/>
                        </a:rPr>
                        <a:t> updates would need to be applied in order to access support. This is not a sustainable solution and must be designed out.</a:t>
                      </a:r>
                      <a:br>
                        <a:rPr lang="en-GB" sz="800" b="0" i="0" u="none" strike="noStrike" dirty="0">
                          <a:solidFill>
                            <a:srgbClr val="000000"/>
                          </a:solidFill>
                          <a:effectLst/>
                          <a:latin typeface="Arial" panose="020B0604020202020204" pitchFamily="34" charset="0"/>
                        </a:rPr>
                      </a:br>
                      <a:endParaRPr lang="en-GB" sz="800" b="0" i="0" u="none" strike="noStrike" dirty="0">
                        <a:solidFill>
                          <a:srgbClr val="000000"/>
                        </a:solidFill>
                        <a:effectLst/>
                        <a:latin typeface="Arial" panose="020B0604020202020204" pitchFamily="34" charset="0"/>
                      </a:endParaRPr>
                    </a:p>
                  </a:txBody>
                  <a:tcPr marL="9525" marR="9525" marT="952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dirty="0">
                          <a:solidFill>
                            <a:srgbClr val="000000"/>
                          </a:solidFill>
                          <a:effectLst/>
                          <a:latin typeface="Arial" panose="020B0604020202020204" pitchFamily="34" charset="0"/>
                        </a:rPr>
                        <a:t>17/10/16: BM Socialised risk with MK who is doing the Op Model Work</a:t>
                      </a:r>
                      <a:br>
                        <a:rPr lang="en-GB" sz="800" b="0" i="0" u="none" strike="noStrike" dirty="0">
                          <a:solidFill>
                            <a:srgbClr val="000000"/>
                          </a:solidFill>
                          <a:effectLst/>
                          <a:latin typeface="Arial" panose="020B0604020202020204" pitchFamily="34" charset="0"/>
                        </a:rPr>
                      </a:br>
                      <a:endParaRPr lang="en-GB" sz="800" b="0" i="0" u="none" strike="noStrike" dirty="0">
                        <a:solidFill>
                          <a:srgbClr val="000000"/>
                        </a:solidFill>
                        <a:effectLst/>
                        <a:latin typeface="Arial" panose="020B0604020202020204" pitchFamily="34" charset="0"/>
                      </a:endParaRPr>
                    </a:p>
                  </a:txBody>
                  <a:tcPr marL="9525" marR="9525" marT="952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30/06/2017</a:t>
                      </a:r>
                    </a:p>
                  </a:txBody>
                  <a:tcPr marL="9525" marR="9525" marT="952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17/02/2017</a:t>
                      </a:r>
                    </a:p>
                  </a:txBody>
                  <a:tcPr marL="9525" marR="9525" marT="952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ctr" rtl="0" fontAlgn="t"/>
                      <a:r>
                        <a:rPr lang="en-GB" sz="800" b="0" i="0" u="none" strike="noStrike">
                          <a:solidFill>
                            <a:srgbClr val="000000"/>
                          </a:solidFill>
                          <a:effectLst/>
                          <a:latin typeface="Arial" panose="020B0604020202020204" pitchFamily="34" charset="0"/>
                        </a:rPr>
                        <a:t>Markus Kovar</a:t>
                      </a:r>
                    </a:p>
                  </a:txBody>
                  <a:tcPr marL="9525" marR="9525" marT="952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030" rtl="0" eaLnBrk="1" latinLnBrk="0" hangingPunct="1">
                        <a:defRPr sz="1800" kern="1200">
                          <a:solidFill>
                            <a:schemeClr val="tx1"/>
                          </a:solidFill>
                          <a:latin typeface="Calibri" panose="020F0502020204030204"/>
                        </a:defRPr>
                      </a:lvl1pPr>
                      <a:lvl2pPr marL="457030" algn="l" defTabSz="457030" rtl="0" eaLnBrk="1" latinLnBrk="0" hangingPunct="1">
                        <a:defRPr sz="1800" kern="1200">
                          <a:solidFill>
                            <a:schemeClr val="tx1"/>
                          </a:solidFill>
                          <a:latin typeface="Calibri" panose="020F0502020204030204"/>
                        </a:defRPr>
                      </a:lvl2pPr>
                      <a:lvl3pPr marL="914061" algn="l" defTabSz="457030" rtl="0" eaLnBrk="1" latinLnBrk="0" hangingPunct="1">
                        <a:defRPr sz="1800" kern="1200">
                          <a:solidFill>
                            <a:schemeClr val="tx1"/>
                          </a:solidFill>
                          <a:latin typeface="Calibri" panose="020F0502020204030204"/>
                        </a:defRPr>
                      </a:lvl3pPr>
                      <a:lvl4pPr marL="1371093" algn="l" defTabSz="457030" rtl="0" eaLnBrk="1" latinLnBrk="0" hangingPunct="1">
                        <a:defRPr sz="1800" kern="1200">
                          <a:solidFill>
                            <a:schemeClr val="tx1"/>
                          </a:solidFill>
                          <a:latin typeface="Calibri" panose="020F0502020204030204"/>
                        </a:defRPr>
                      </a:lvl4pPr>
                      <a:lvl5pPr marL="1828123" algn="l" defTabSz="457030" rtl="0" eaLnBrk="1" latinLnBrk="0" hangingPunct="1">
                        <a:defRPr sz="1800" kern="1200">
                          <a:solidFill>
                            <a:schemeClr val="tx1"/>
                          </a:solidFill>
                          <a:latin typeface="Calibri" panose="020F0502020204030204"/>
                        </a:defRPr>
                      </a:lvl5pPr>
                      <a:lvl6pPr marL="2285154" algn="l" defTabSz="457030" rtl="0" eaLnBrk="1" latinLnBrk="0" hangingPunct="1">
                        <a:defRPr sz="1800" kern="1200">
                          <a:solidFill>
                            <a:schemeClr val="tx1"/>
                          </a:solidFill>
                          <a:latin typeface="Calibri" panose="020F0502020204030204"/>
                        </a:defRPr>
                      </a:lvl6pPr>
                      <a:lvl7pPr marL="2742185" algn="l" defTabSz="457030" rtl="0" eaLnBrk="1" latinLnBrk="0" hangingPunct="1">
                        <a:defRPr sz="1800" kern="1200">
                          <a:solidFill>
                            <a:schemeClr val="tx1"/>
                          </a:solidFill>
                          <a:latin typeface="Calibri" panose="020F0502020204030204"/>
                        </a:defRPr>
                      </a:lvl7pPr>
                      <a:lvl8pPr marL="3199216" algn="l" defTabSz="457030" rtl="0" eaLnBrk="1" latinLnBrk="0" hangingPunct="1">
                        <a:defRPr sz="1800" kern="1200">
                          <a:solidFill>
                            <a:schemeClr val="tx1"/>
                          </a:solidFill>
                          <a:latin typeface="Calibri" panose="020F0502020204030204"/>
                        </a:defRPr>
                      </a:lvl8pPr>
                      <a:lvl9pPr marL="3656247" algn="l" defTabSz="457030" rtl="0" eaLnBrk="1" latinLnBrk="0" hangingPunct="1">
                        <a:defRPr sz="1800" kern="1200">
                          <a:solidFill>
                            <a:schemeClr val="tx1"/>
                          </a:solidFill>
                          <a:latin typeface="Calibri" panose="020F0502020204030204"/>
                        </a:defRPr>
                      </a:lvl9pPr>
                    </a:lstStyle>
                    <a:p>
                      <a:pPr algn="l" rtl="0" fontAlgn="t"/>
                      <a:r>
                        <a:rPr lang="en-GB" sz="800" b="0" i="0" u="none" strike="noStrike" dirty="0">
                          <a:solidFill>
                            <a:srgbClr val="000000"/>
                          </a:solidFill>
                          <a:effectLst/>
                          <a:latin typeface="Arial" panose="020B0604020202020204" pitchFamily="34" charset="0"/>
                        </a:rPr>
                        <a:t> </a:t>
                      </a:r>
                    </a:p>
                  </a:txBody>
                  <a:tcPr marL="9525" marR="9525" marT="9525" marB="0">
                    <a:lnL w="6350" cap="flat" cmpd="sng" algn="ctr">
                      <a:solidFill>
                        <a:srgbClr val="D3D3D3"/>
                      </a:solidFill>
                      <a:prstDash val="solid"/>
                      <a:round/>
                      <a:headEnd type="none" w="med" len="med"/>
                      <a:tailEnd type="none" w="med" len="med"/>
                    </a:lnL>
                    <a:lnR w="6350" cap="flat" cmpd="sng" algn="ctr">
                      <a:solidFill>
                        <a:srgbClr val="D3D3D3"/>
                      </a:solidFill>
                      <a:prstDash val="solid"/>
                      <a:round/>
                      <a:headEnd type="none" w="med" len="med"/>
                      <a:tailEnd type="none" w="med" len="med"/>
                    </a:lnR>
                    <a:lnT w="6350" cap="flat" cmpd="sng" algn="ctr">
                      <a:solidFill>
                        <a:srgbClr val="D3D3D3"/>
                      </a:solidFill>
                      <a:prstDash val="solid"/>
                      <a:round/>
                      <a:headEnd type="none" w="med" len="med"/>
                      <a:tailEnd type="none" w="med" len="med"/>
                    </a:lnT>
                    <a:lnB w="6350" cap="flat" cmpd="sng" algn="ctr">
                      <a:solidFill>
                        <a:srgbClr val="D3D3D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6554621"/>
                  </a:ext>
                </a:extLst>
              </a:tr>
            </a:tbl>
          </a:graphicData>
        </a:graphic>
      </p:graphicFrame>
    </p:spTree>
    <p:extLst>
      <p:ext uri="{BB962C8B-B14F-4D97-AF65-F5344CB8AC3E}">
        <p14:creationId xmlns:p14="http://schemas.microsoft.com/office/powerpoint/2010/main" val="3528440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7" name="Straight Connector 116"/>
          <p:cNvCxnSpPr/>
          <p:nvPr/>
        </p:nvCxnSpPr>
        <p:spPr>
          <a:xfrm>
            <a:off x="5497751" y="2097845"/>
            <a:ext cx="0" cy="4320000"/>
          </a:xfrm>
          <a:prstGeom prst="line">
            <a:avLst/>
          </a:prstGeom>
          <a:noFill/>
          <a:ln w="12700" cap="flat" cmpd="sng" algn="ctr">
            <a:solidFill>
              <a:schemeClr val="bg1">
                <a:lumMod val="50000"/>
              </a:schemeClr>
            </a:solidFill>
            <a:prstDash val="sysDash"/>
            <a:miter lim="800000"/>
          </a:ln>
          <a:effectLst/>
        </p:spPr>
      </p:cxnSp>
      <p:sp>
        <p:nvSpPr>
          <p:cNvPr id="118" name="Rectangle 117"/>
          <p:cNvSpPr/>
          <p:nvPr/>
        </p:nvSpPr>
        <p:spPr>
          <a:xfrm>
            <a:off x="5098865" y="1900648"/>
            <a:ext cx="813939" cy="180000"/>
          </a:xfrm>
          <a:prstGeom prst="rect">
            <a:avLst/>
          </a:prstGeom>
          <a:solidFill>
            <a:schemeClr val="tx1"/>
          </a:solidFill>
          <a:ln w="12700" cap="flat" cmpd="sng" algn="ctr">
            <a:noFill/>
            <a:prstDash val="solid"/>
            <a:miter lim="800000"/>
          </a:ln>
          <a:effectLst/>
        </p:spPr>
        <p:txBody>
          <a:bodyPr rtlCol="0" anchor="ctr"/>
          <a:lstStyle/>
          <a:p>
            <a:pPr algn="ctr"/>
            <a:r>
              <a:rPr lang="en-GB" sz="900" b="1" kern="0" dirty="0">
                <a:solidFill>
                  <a:prstClr val="white"/>
                </a:solidFill>
                <a:latin typeface="+mj-lt"/>
              </a:rPr>
              <a:t>Q3 17</a:t>
            </a:r>
          </a:p>
        </p:txBody>
      </p:sp>
      <p:cxnSp>
        <p:nvCxnSpPr>
          <p:cNvPr id="129" name="Straight Connector 128"/>
          <p:cNvCxnSpPr/>
          <p:nvPr/>
        </p:nvCxnSpPr>
        <p:spPr>
          <a:xfrm>
            <a:off x="6358312" y="2096881"/>
            <a:ext cx="0" cy="4320000"/>
          </a:xfrm>
          <a:prstGeom prst="line">
            <a:avLst/>
          </a:prstGeom>
          <a:noFill/>
          <a:ln w="12700" cap="flat" cmpd="sng" algn="ctr">
            <a:solidFill>
              <a:schemeClr val="bg1">
                <a:lumMod val="50000"/>
              </a:schemeClr>
            </a:solidFill>
            <a:prstDash val="sysDash"/>
            <a:miter lim="800000"/>
          </a:ln>
          <a:effectLst/>
        </p:spPr>
      </p:cxnSp>
      <p:sp>
        <p:nvSpPr>
          <p:cNvPr id="130" name="Rectangle 129"/>
          <p:cNvSpPr/>
          <p:nvPr/>
        </p:nvSpPr>
        <p:spPr>
          <a:xfrm>
            <a:off x="5959426" y="1899684"/>
            <a:ext cx="813939" cy="180000"/>
          </a:xfrm>
          <a:prstGeom prst="rect">
            <a:avLst/>
          </a:prstGeom>
          <a:solidFill>
            <a:schemeClr val="tx1"/>
          </a:solidFill>
          <a:ln w="12700" cap="flat" cmpd="sng" algn="ctr">
            <a:noFill/>
            <a:prstDash val="solid"/>
            <a:miter lim="800000"/>
          </a:ln>
          <a:effectLst/>
        </p:spPr>
        <p:txBody>
          <a:bodyPr rtlCol="0" anchor="ctr"/>
          <a:lstStyle/>
          <a:p>
            <a:pPr algn="ctr"/>
            <a:r>
              <a:rPr lang="en-GB" sz="900" b="1" kern="0" dirty="0">
                <a:solidFill>
                  <a:prstClr val="white"/>
                </a:solidFill>
                <a:latin typeface="+mj-lt"/>
              </a:rPr>
              <a:t>Q4 17</a:t>
            </a:r>
          </a:p>
        </p:txBody>
      </p:sp>
      <p:cxnSp>
        <p:nvCxnSpPr>
          <p:cNvPr id="111" name="Straight Connector 110"/>
          <p:cNvCxnSpPr/>
          <p:nvPr/>
        </p:nvCxnSpPr>
        <p:spPr>
          <a:xfrm>
            <a:off x="3013153" y="2097845"/>
            <a:ext cx="0" cy="4320000"/>
          </a:xfrm>
          <a:prstGeom prst="line">
            <a:avLst/>
          </a:prstGeom>
          <a:noFill/>
          <a:ln w="12700" cap="flat" cmpd="sng" algn="ctr">
            <a:solidFill>
              <a:schemeClr val="bg1">
                <a:lumMod val="50000"/>
              </a:schemeClr>
            </a:solidFill>
            <a:prstDash val="sysDash"/>
            <a:miter lim="800000"/>
          </a:ln>
          <a:effectLst/>
        </p:spPr>
      </p:cxnSp>
      <p:sp>
        <p:nvSpPr>
          <p:cNvPr id="112" name="Rectangle 111"/>
          <p:cNvSpPr/>
          <p:nvPr/>
        </p:nvSpPr>
        <p:spPr>
          <a:xfrm>
            <a:off x="2783801" y="1900648"/>
            <a:ext cx="468000" cy="180000"/>
          </a:xfrm>
          <a:prstGeom prst="rect">
            <a:avLst/>
          </a:prstGeom>
          <a:solidFill>
            <a:schemeClr val="tx1"/>
          </a:solidFill>
          <a:ln w="12700" cap="flat" cmpd="sng" algn="ctr">
            <a:noFill/>
            <a:prstDash val="solid"/>
            <a:miter lim="800000"/>
          </a:ln>
          <a:effectLst/>
        </p:spPr>
        <p:txBody>
          <a:bodyPr rtlCol="0" anchor="ctr"/>
          <a:lstStyle/>
          <a:p>
            <a:pPr algn="ctr"/>
            <a:r>
              <a:rPr lang="en-GB" sz="900" b="1" kern="0" dirty="0">
                <a:solidFill>
                  <a:prstClr val="white"/>
                </a:solidFill>
                <a:latin typeface="+mj-lt"/>
              </a:rPr>
              <a:t>Mar</a:t>
            </a:r>
          </a:p>
        </p:txBody>
      </p:sp>
      <p:cxnSp>
        <p:nvCxnSpPr>
          <p:cNvPr id="108" name="Straight Connector 107"/>
          <p:cNvCxnSpPr/>
          <p:nvPr/>
        </p:nvCxnSpPr>
        <p:spPr>
          <a:xfrm>
            <a:off x="4184087" y="2096881"/>
            <a:ext cx="0" cy="4320000"/>
          </a:xfrm>
          <a:prstGeom prst="line">
            <a:avLst/>
          </a:prstGeom>
          <a:noFill/>
          <a:ln w="12700" cap="flat" cmpd="sng" algn="ctr">
            <a:solidFill>
              <a:schemeClr val="bg1">
                <a:lumMod val="50000"/>
              </a:schemeClr>
            </a:solidFill>
            <a:prstDash val="sysDash"/>
            <a:miter lim="800000"/>
          </a:ln>
          <a:effectLst/>
        </p:spPr>
      </p:cxnSp>
      <p:sp>
        <p:nvSpPr>
          <p:cNvPr id="109" name="Rectangle 108"/>
          <p:cNvSpPr/>
          <p:nvPr/>
        </p:nvSpPr>
        <p:spPr>
          <a:xfrm>
            <a:off x="3954735" y="1899684"/>
            <a:ext cx="468000" cy="180000"/>
          </a:xfrm>
          <a:prstGeom prst="rect">
            <a:avLst/>
          </a:prstGeom>
          <a:solidFill>
            <a:schemeClr val="tx1"/>
          </a:solidFill>
          <a:ln w="12700" cap="flat" cmpd="sng" algn="ctr">
            <a:noFill/>
            <a:prstDash val="solid"/>
            <a:miter lim="800000"/>
          </a:ln>
          <a:effectLst/>
        </p:spPr>
        <p:txBody>
          <a:bodyPr rtlCol="0" anchor="ctr"/>
          <a:lstStyle/>
          <a:p>
            <a:pPr algn="ctr"/>
            <a:r>
              <a:rPr lang="en-GB" sz="900" b="1" kern="0" dirty="0">
                <a:solidFill>
                  <a:prstClr val="white"/>
                </a:solidFill>
                <a:latin typeface="+mj-lt"/>
              </a:rPr>
              <a:t>May</a:t>
            </a:r>
          </a:p>
        </p:txBody>
      </p:sp>
      <p:cxnSp>
        <p:nvCxnSpPr>
          <p:cNvPr id="102" name="Straight Connector 101"/>
          <p:cNvCxnSpPr/>
          <p:nvPr/>
        </p:nvCxnSpPr>
        <p:spPr>
          <a:xfrm>
            <a:off x="3584137" y="2096881"/>
            <a:ext cx="0" cy="4320000"/>
          </a:xfrm>
          <a:prstGeom prst="line">
            <a:avLst/>
          </a:prstGeom>
          <a:noFill/>
          <a:ln w="12700" cap="flat" cmpd="sng" algn="ctr">
            <a:solidFill>
              <a:schemeClr val="bg1">
                <a:lumMod val="50000"/>
              </a:schemeClr>
            </a:solidFill>
            <a:prstDash val="sysDash"/>
            <a:miter lim="800000"/>
          </a:ln>
          <a:effectLst/>
        </p:spPr>
      </p:cxnSp>
      <p:sp>
        <p:nvSpPr>
          <p:cNvPr id="103" name="Rectangle 102"/>
          <p:cNvSpPr/>
          <p:nvPr/>
        </p:nvSpPr>
        <p:spPr>
          <a:xfrm>
            <a:off x="3354785" y="1899684"/>
            <a:ext cx="468000" cy="180000"/>
          </a:xfrm>
          <a:prstGeom prst="rect">
            <a:avLst/>
          </a:prstGeom>
          <a:solidFill>
            <a:schemeClr val="tx1"/>
          </a:solidFill>
          <a:ln w="12700" cap="flat" cmpd="sng" algn="ctr">
            <a:noFill/>
            <a:prstDash val="solid"/>
            <a:miter lim="800000"/>
          </a:ln>
          <a:effectLst/>
        </p:spPr>
        <p:txBody>
          <a:bodyPr rtlCol="0" anchor="ctr"/>
          <a:lstStyle/>
          <a:p>
            <a:pPr algn="ctr"/>
            <a:r>
              <a:rPr lang="en-GB" sz="900" b="1" kern="0" dirty="0">
                <a:solidFill>
                  <a:prstClr val="white"/>
                </a:solidFill>
                <a:latin typeface="+mj-lt"/>
              </a:rPr>
              <a:t>Apr</a:t>
            </a:r>
          </a:p>
        </p:txBody>
      </p:sp>
      <p:cxnSp>
        <p:nvCxnSpPr>
          <p:cNvPr id="315" name="Straight Connector 314"/>
          <p:cNvCxnSpPr/>
          <p:nvPr/>
        </p:nvCxnSpPr>
        <p:spPr>
          <a:xfrm>
            <a:off x="4769844" y="2100126"/>
            <a:ext cx="0" cy="4320000"/>
          </a:xfrm>
          <a:prstGeom prst="line">
            <a:avLst/>
          </a:prstGeom>
          <a:noFill/>
          <a:ln w="12700" cap="flat" cmpd="sng" algn="ctr">
            <a:solidFill>
              <a:schemeClr val="bg1">
                <a:lumMod val="50000"/>
              </a:schemeClr>
            </a:solidFill>
            <a:prstDash val="sysDash"/>
            <a:miter lim="800000"/>
          </a:ln>
          <a:effectLst/>
        </p:spPr>
      </p:cxnSp>
      <p:sp>
        <p:nvSpPr>
          <p:cNvPr id="316" name="Rectangle 315"/>
          <p:cNvSpPr/>
          <p:nvPr/>
        </p:nvSpPr>
        <p:spPr>
          <a:xfrm>
            <a:off x="4540492" y="1902929"/>
            <a:ext cx="468000" cy="180000"/>
          </a:xfrm>
          <a:prstGeom prst="rect">
            <a:avLst/>
          </a:prstGeom>
          <a:solidFill>
            <a:schemeClr val="tx1"/>
          </a:solidFill>
          <a:ln w="12700" cap="flat" cmpd="sng" algn="ctr">
            <a:noFill/>
            <a:prstDash val="solid"/>
            <a:miter lim="800000"/>
          </a:ln>
          <a:effectLst/>
        </p:spPr>
        <p:txBody>
          <a:bodyPr rtlCol="0" anchor="ctr"/>
          <a:lstStyle/>
          <a:p>
            <a:pPr algn="ctr"/>
            <a:r>
              <a:rPr lang="en-GB" sz="900" b="1" kern="0" dirty="0">
                <a:solidFill>
                  <a:prstClr val="white"/>
                </a:solidFill>
                <a:latin typeface="+mj-lt"/>
              </a:rPr>
              <a:t>Jun</a:t>
            </a:r>
          </a:p>
        </p:txBody>
      </p:sp>
      <p:sp>
        <p:nvSpPr>
          <p:cNvPr id="3" name="Title 2"/>
          <p:cNvSpPr>
            <a:spLocks noGrp="1"/>
          </p:cNvSpPr>
          <p:nvPr>
            <p:ph type="title"/>
          </p:nvPr>
        </p:nvSpPr>
        <p:spPr>
          <a:xfrm>
            <a:off x="508007" y="188640"/>
            <a:ext cx="10796098" cy="87816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p>
            <a:pPr defTabSz="457034"/>
            <a:r>
              <a:rPr lang="en-GB" sz="1800" dirty="0"/>
              <a:t>We have identified a number of risks to the timely delivery of the API-Enablement Operating Model design by “parking” it to later iterations following the current approach</a:t>
            </a:r>
          </a:p>
        </p:txBody>
      </p:sp>
      <p:sp>
        <p:nvSpPr>
          <p:cNvPr id="61" name="TextBox 60"/>
          <p:cNvSpPr txBox="1"/>
          <p:nvPr/>
        </p:nvSpPr>
        <p:spPr>
          <a:xfrm>
            <a:off x="7716385" y="1314882"/>
            <a:ext cx="2978728" cy="307777"/>
          </a:xfrm>
          <a:prstGeom prst="rect">
            <a:avLst/>
          </a:prstGeom>
          <a:noFill/>
        </p:spPr>
        <p:txBody>
          <a:bodyPr wrap="square" rtlCol="0">
            <a:spAutoFit/>
          </a:bodyPr>
          <a:lstStyle/>
          <a:p>
            <a:r>
              <a:rPr lang="en-GB" sz="1400" b="1" cap="small" dirty="0">
                <a:solidFill>
                  <a:srgbClr val="E31C23"/>
                </a:solidFill>
              </a:rPr>
              <a:t>Identified Risks &amp; dependencies</a:t>
            </a:r>
          </a:p>
        </p:txBody>
      </p:sp>
      <p:cxnSp>
        <p:nvCxnSpPr>
          <p:cNvPr id="62" name="Straight Connector 61"/>
          <p:cNvCxnSpPr/>
          <p:nvPr/>
        </p:nvCxnSpPr>
        <p:spPr>
          <a:xfrm>
            <a:off x="7716385" y="1622659"/>
            <a:ext cx="3600000" cy="0"/>
          </a:xfrm>
          <a:prstGeom prst="line">
            <a:avLst/>
          </a:prstGeom>
          <a:ln>
            <a:solidFill>
              <a:srgbClr val="E31C23"/>
            </a:solidFill>
          </a:ln>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7561175" y="1698443"/>
            <a:ext cx="4417258" cy="47336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spcAft>
                <a:spcPts val="600"/>
              </a:spcAft>
            </a:pPr>
            <a:r>
              <a:rPr lang="en-GB" sz="1050" b="1" dirty="0">
                <a:solidFill>
                  <a:srgbClr val="FF0000"/>
                </a:solidFill>
              </a:rPr>
              <a:t>Risk #1 </a:t>
            </a:r>
            <a:r>
              <a:rPr lang="en-GB" sz="1050" dirty="0">
                <a:solidFill>
                  <a:srgbClr val="383838"/>
                </a:solidFill>
              </a:rPr>
              <a:t>that one iteration of the OS Operating Model and </a:t>
            </a:r>
            <a:r>
              <a:rPr lang="en-GB" sz="1050" dirty="0" err="1">
                <a:solidFill>
                  <a:srgbClr val="383838"/>
                </a:solidFill>
              </a:rPr>
              <a:t>HLOD</a:t>
            </a:r>
            <a:r>
              <a:rPr lang="en-GB" sz="1050" dirty="0">
                <a:solidFill>
                  <a:srgbClr val="383838"/>
                </a:solidFill>
              </a:rPr>
              <a:t> will need to be written based on assumptions about the organisation’s strategy, future uptake and usage and market trends etc. </a:t>
            </a:r>
          </a:p>
          <a:p>
            <a:pPr lvl="0">
              <a:spcAft>
                <a:spcPts val="600"/>
              </a:spcAft>
            </a:pPr>
            <a:r>
              <a:rPr lang="en-GB" sz="1050" b="1" dirty="0">
                <a:solidFill>
                  <a:srgbClr val="FF0000"/>
                </a:solidFill>
              </a:rPr>
              <a:t>Risk #2 </a:t>
            </a:r>
            <a:r>
              <a:rPr lang="en-GB" sz="1050" dirty="0">
                <a:solidFill>
                  <a:srgbClr val="383838"/>
                </a:solidFill>
              </a:rPr>
              <a:t>that a number of large strategic questions that remain open because the Operating Model aspects of the Conceptual Architecture has not been completed. These need to be answered to complete the OS iteration, which may lead to significant delays or progress at risk.</a:t>
            </a:r>
          </a:p>
          <a:p>
            <a:pPr lvl="0">
              <a:spcAft>
                <a:spcPts val="600"/>
              </a:spcAft>
            </a:pPr>
            <a:r>
              <a:rPr lang="en-GB" sz="1050" b="1" dirty="0">
                <a:solidFill>
                  <a:srgbClr val="FF0000"/>
                </a:solidFill>
              </a:rPr>
              <a:t>Risk #3 </a:t>
            </a:r>
            <a:r>
              <a:rPr lang="en-GB" sz="1050" dirty="0">
                <a:solidFill>
                  <a:srgbClr val="383838"/>
                </a:solidFill>
              </a:rPr>
              <a:t>that there is no immediate plan to start work on the OS Operating Model iteration, which is likely to take a number of months to complete and get approval. Completion of </a:t>
            </a:r>
            <a:r>
              <a:rPr lang="en-GB" sz="1050" dirty="0" err="1">
                <a:solidFill>
                  <a:srgbClr val="383838"/>
                </a:solidFill>
              </a:rPr>
              <a:t>HLOD</a:t>
            </a:r>
            <a:r>
              <a:rPr lang="en-GB" sz="1050" dirty="0">
                <a:solidFill>
                  <a:srgbClr val="383838"/>
                </a:solidFill>
              </a:rPr>
              <a:t> Operating Model iteration and subsequent Business Readiness activities are dependent on the ARB approval of the OS. </a:t>
            </a:r>
          </a:p>
          <a:p>
            <a:pPr lvl="0">
              <a:spcAft>
                <a:spcPts val="600"/>
              </a:spcAft>
            </a:pPr>
            <a:r>
              <a:rPr lang="en-GB" sz="1050" b="1" dirty="0">
                <a:solidFill>
                  <a:srgbClr val="FF0000"/>
                </a:solidFill>
              </a:rPr>
              <a:t>Risk #4 </a:t>
            </a:r>
            <a:r>
              <a:rPr lang="en-GB" sz="1050" dirty="0">
                <a:solidFill>
                  <a:srgbClr val="383838"/>
                </a:solidFill>
              </a:rPr>
              <a:t>of governance overhead. Each iteration of OS, and </a:t>
            </a:r>
            <a:r>
              <a:rPr lang="en-GB" sz="1050" dirty="0" err="1">
                <a:solidFill>
                  <a:srgbClr val="383838"/>
                </a:solidFill>
              </a:rPr>
              <a:t>HLD</a:t>
            </a:r>
            <a:r>
              <a:rPr lang="en-GB" sz="1050" dirty="0">
                <a:solidFill>
                  <a:srgbClr val="383838"/>
                </a:solidFill>
              </a:rPr>
              <a:t> and </a:t>
            </a:r>
            <a:r>
              <a:rPr lang="en-GB" sz="1050" dirty="0" err="1">
                <a:solidFill>
                  <a:srgbClr val="383838"/>
                </a:solidFill>
              </a:rPr>
              <a:t>HLOD</a:t>
            </a:r>
            <a:r>
              <a:rPr lang="en-GB" sz="1050" dirty="0">
                <a:solidFill>
                  <a:srgbClr val="383838"/>
                </a:solidFill>
              </a:rPr>
              <a:t> needs to be reviewed and then approved by senior management and by the respective approval boards. </a:t>
            </a:r>
          </a:p>
          <a:p>
            <a:pPr lvl="0">
              <a:spcAft>
                <a:spcPts val="600"/>
              </a:spcAft>
            </a:pPr>
            <a:r>
              <a:rPr lang="en-GB" sz="1050" b="1" dirty="0">
                <a:solidFill>
                  <a:srgbClr val="FF0000"/>
                </a:solidFill>
              </a:rPr>
              <a:t>Risk #5 </a:t>
            </a:r>
            <a:r>
              <a:rPr lang="en-GB" sz="1050" dirty="0">
                <a:solidFill>
                  <a:schemeClr val="bg2">
                    <a:lumMod val="10000"/>
                  </a:schemeClr>
                </a:solidFill>
              </a:rPr>
              <a:t>that</a:t>
            </a:r>
            <a:r>
              <a:rPr lang="en-GB" sz="1050" b="1" dirty="0">
                <a:solidFill>
                  <a:srgbClr val="FF0000"/>
                </a:solidFill>
              </a:rPr>
              <a:t> </a:t>
            </a:r>
            <a:r>
              <a:rPr lang="en-GB" sz="1050" dirty="0">
                <a:solidFill>
                  <a:srgbClr val="383838"/>
                </a:solidFill>
              </a:rPr>
              <a:t>the Operating Model focus is currently limited to ‘keep the lights on’ IT support, which is a relatively simple and small part of the whole Operating Model.</a:t>
            </a:r>
          </a:p>
          <a:p>
            <a:pPr>
              <a:spcAft>
                <a:spcPts val="600"/>
              </a:spcAft>
            </a:pPr>
            <a:r>
              <a:rPr lang="en-GB" sz="1050" b="1" dirty="0">
                <a:solidFill>
                  <a:srgbClr val="FF0000"/>
                </a:solidFill>
              </a:rPr>
              <a:t>Risk #6 </a:t>
            </a:r>
            <a:r>
              <a:rPr lang="en-GB" sz="1050" dirty="0">
                <a:solidFill>
                  <a:srgbClr val="383838"/>
                </a:solidFill>
              </a:rPr>
              <a:t>that any requirements for IT changes e.g. new applications, changes to existing, new reports etc. needed by business areas in order for them to perform their role may not be identified in time to allow them to be developed.</a:t>
            </a:r>
          </a:p>
          <a:p>
            <a:pPr>
              <a:spcAft>
                <a:spcPts val="600"/>
              </a:spcAft>
            </a:pPr>
            <a:r>
              <a:rPr lang="en-GB" sz="1050" b="1" dirty="0">
                <a:solidFill>
                  <a:srgbClr val="FF0000"/>
                </a:solidFill>
              </a:rPr>
              <a:t>Risk #7 </a:t>
            </a:r>
            <a:r>
              <a:rPr lang="en-GB" sz="1050" dirty="0">
                <a:solidFill>
                  <a:srgbClr val="383838"/>
                </a:solidFill>
              </a:rPr>
              <a:t>that design strategic TOM does not meet expectations because no alignment with other OB projects and no business requirements in place for the OS i4 to response to.</a:t>
            </a:r>
          </a:p>
          <a:p>
            <a:pPr>
              <a:spcAft>
                <a:spcPts val="600"/>
              </a:spcAft>
            </a:pPr>
            <a:r>
              <a:rPr lang="en-GB" sz="1050" b="1" dirty="0">
                <a:solidFill>
                  <a:srgbClr val="FF0000"/>
                </a:solidFill>
              </a:rPr>
              <a:t>Risk #8 </a:t>
            </a:r>
            <a:r>
              <a:rPr lang="en-GB" sz="1050" dirty="0">
                <a:solidFill>
                  <a:srgbClr val="383838"/>
                </a:solidFill>
              </a:rPr>
              <a:t>that strategic capabilities for Jan18 deadline will not be implemented in time due to dependency of completion of TOM </a:t>
            </a:r>
            <a:r>
              <a:rPr lang="en-GB" sz="1050" dirty="0" err="1">
                <a:solidFill>
                  <a:srgbClr val="383838"/>
                </a:solidFill>
              </a:rPr>
              <a:t>HLOD</a:t>
            </a:r>
            <a:r>
              <a:rPr lang="en-GB" sz="1050" dirty="0">
                <a:solidFill>
                  <a:srgbClr val="383838"/>
                </a:solidFill>
              </a:rPr>
              <a:t>. </a:t>
            </a:r>
          </a:p>
          <a:p>
            <a:pPr lvl="0">
              <a:spcAft>
                <a:spcPts val="600"/>
              </a:spcAft>
            </a:pPr>
            <a:endParaRPr lang="en-GB" sz="1050" dirty="0">
              <a:solidFill>
                <a:srgbClr val="383838"/>
              </a:solidFill>
            </a:endParaRPr>
          </a:p>
        </p:txBody>
      </p:sp>
      <p:sp>
        <p:nvSpPr>
          <p:cNvPr id="5" name="Flowchart: Connector 4"/>
          <p:cNvSpPr/>
          <p:nvPr/>
        </p:nvSpPr>
        <p:spPr>
          <a:xfrm>
            <a:off x="10695113" y="1195026"/>
            <a:ext cx="457200" cy="457200"/>
          </a:xfrm>
          <a:prstGeom prst="flowChartConnector">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0" name="Rectangle 79"/>
          <p:cNvSpPr/>
          <p:nvPr/>
        </p:nvSpPr>
        <p:spPr>
          <a:xfrm>
            <a:off x="373169" y="1637032"/>
            <a:ext cx="6408524" cy="222770"/>
          </a:xfrm>
          <a:prstGeom prst="rect">
            <a:avLst/>
          </a:prstGeom>
          <a:solidFill>
            <a:schemeClr val="bg2">
              <a:lumMod val="25000"/>
              <a:alpha val="30000"/>
            </a:schemeClr>
          </a:solidFill>
          <a:ln w="12700" cap="flat" cmpd="sng" algn="ctr">
            <a:noFill/>
            <a:prstDash val="solid"/>
          </a:ln>
          <a:effectLst/>
        </p:spPr>
        <p:txBody>
          <a:bodyPr lIns="27000" tIns="27000" rIns="0" bIns="0" rtlCol="0" anchor="ctr" anchorCtr="0"/>
          <a:lstStyle/>
          <a:p>
            <a:pPr algn="ctr" defTabSz="685800">
              <a:defRPr/>
            </a:pPr>
            <a:r>
              <a:rPr lang="en-AU" sz="1050" b="1" kern="0" dirty="0">
                <a:solidFill>
                  <a:srgbClr val="383838"/>
                </a:solidFill>
              </a:rPr>
              <a:t>2017</a:t>
            </a:r>
          </a:p>
        </p:txBody>
      </p:sp>
      <p:sp>
        <p:nvSpPr>
          <p:cNvPr id="159" name="Title 2"/>
          <p:cNvSpPr txBox="1">
            <a:spLocks/>
          </p:cNvSpPr>
          <p:nvPr/>
        </p:nvSpPr>
        <p:spPr bwMode="auto">
          <a:xfrm>
            <a:off x="357251" y="1282885"/>
            <a:ext cx="6920917" cy="272656"/>
          </a:xfrm>
          <a:prstGeom prst="homePlate">
            <a:avLst/>
          </a:prstGeom>
          <a:solidFill>
            <a:schemeClr val="accent2">
              <a:lumMod val="20000"/>
              <a:lumOff val="80000"/>
            </a:schemeClr>
          </a:solidFill>
          <a:ln>
            <a:noFill/>
          </a:ln>
          <a:extLst/>
        </p:spPr>
        <p:txBody>
          <a:bodyPr vert="horz" wrap="square" lIns="107961" tIns="45704" rIns="107961" bIns="45704" numCol="1" anchor="ctr" anchorCtr="0" compatLnSpc="1">
            <a:prstTxWarp prst="textNoShape">
              <a:avLst/>
            </a:prstTxWarp>
          </a:bodyPr>
          <a:lstStyle>
            <a:lvl1pPr algn="l" defTabSz="457034" rtl="0" eaLnBrk="0" fontAlgn="base" hangingPunct="0">
              <a:spcBef>
                <a:spcPct val="0"/>
              </a:spcBef>
              <a:spcAft>
                <a:spcPct val="0"/>
              </a:spcAft>
              <a:defRPr sz="2600" b="0" kern="1200">
                <a:solidFill>
                  <a:schemeClr val="tx1"/>
                </a:solidFill>
                <a:latin typeface="+mj-lt"/>
                <a:ea typeface="ＭＳ Ｐゴシック" pitchFamily="-84" charset="-128"/>
                <a:cs typeface="NBS Medium" panose="020B0603030303020204"/>
              </a:defRPr>
            </a:lvl1pPr>
            <a:lvl2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034"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07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106"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14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a:lstStyle>
          <a:p>
            <a:pPr algn="ctr"/>
            <a:r>
              <a:rPr lang="en-GB" sz="1200" b="1" dirty="0">
                <a:solidFill>
                  <a:srgbClr val="004A8F"/>
                </a:solidFill>
              </a:rPr>
              <a:t>API Enablement design approach to deliver the Strategic Operating Model </a:t>
            </a:r>
            <a:endParaRPr lang="en-GB" sz="1200" dirty="0">
              <a:solidFill>
                <a:srgbClr val="004A8F"/>
              </a:solidFill>
            </a:endParaRPr>
          </a:p>
        </p:txBody>
      </p:sp>
      <p:cxnSp>
        <p:nvCxnSpPr>
          <p:cNvPr id="190" name="Straight Connector 189"/>
          <p:cNvCxnSpPr/>
          <p:nvPr/>
        </p:nvCxnSpPr>
        <p:spPr>
          <a:xfrm>
            <a:off x="7039520" y="2096881"/>
            <a:ext cx="0" cy="4320000"/>
          </a:xfrm>
          <a:prstGeom prst="line">
            <a:avLst/>
          </a:prstGeom>
          <a:noFill/>
          <a:ln w="12700" cap="flat" cmpd="sng" algn="ctr">
            <a:solidFill>
              <a:schemeClr val="bg1">
                <a:lumMod val="50000"/>
              </a:schemeClr>
            </a:solidFill>
            <a:prstDash val="sysDash"/>
            <a:miter lim="800000"/>
          </a:ln>
          <a:effectLst/>
        </p:spPr>
      </p:cxnSp>
      <p:sp>
        <p:nvSpPr>
          <p:cNvPr id="191" name="Rectangle 190"/>
          <p:cNvSpPr/>
          <p:nvPr/>
        </p:nvSpPr>
        <p:spPr>
          <a:xfrm>
            <a:off x="6810168" y="1899684"/>
            <a:ext cx="468000" cy="180000"/>
          </a:xfrm>
          <a:prstGeom prst="rect">
            <a:avLst/>
          </a:prstGeom>
          <a:solidFill>
            <a:schemeClr val="tx1"/>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a:ln>
                  <a:noFill/>
                </a:ln>
                <a:solidFill>
                  <a:prstClr val="white"/>
                </a:solidFill>
                <a:effectLst/>
                <a:uLnTx/>
                <a:uFillTx/>
                <a:latin typeface="+mj-lt"/>
              </a:rPr>
              <a:t>Jan</a:t>
            </a:r>
          </a:p>
        </p:txBody>
      </p:sp>
      <p:sp>
        <p:nvSpPr>
          <p:cNvPr id="238" name="Rectangle 237"/>
          <p:cNvSpPr/>
          <p:nvPr/>
        </p:nvSpPr>
        <p:spPr>
          <a:xfrm>
            <a:off x="6833405" y="1637032"/>
            <a:ext cx="444763" cy="222770"/>
          </a:xfrm>
          <a:prstGeom prst="rect">
            <a:avLst/>
          </a:prstGeom>
          <a:solidFill>
            <a:schemeClr val="bg2">
              <a:lumMod val="25000"/>
              <a:alpha val="30000"/>
            </a:schemeClr>
          </a:solidFill>
          <a:ln w="12700" cap="flat" cmpd="sng" algn="ctr">
            <a:noFill/>
            <a:prstDash val="solid"/>
          </a:ln>
          <a:effectLst/>
        </p:spPr>
        <p:txBody>
          <a:bodyPr lIns="27000" tIns="27000" rIns="0" bIns="0" rtlCol="0" anchor="ctr" anchorCtr="0"/>
          <a:lstStyle/>
          <a:p>
            <a:pPr algn="ctr" defTabSz="685800">
              <a:defRPr/>
            </a:pPr>
            <a:r>
              <a:rPr lang="en-AU" sz="1050" b="1" kern="0" dirty="0">
                <a:solidFill>
                  <a:srgbClr val="383838"/>
                </a:solidFill>
              </a:rPr>
              <a:t>2018</a:t>
            </a:r>
          </a:p>
        </p:txBody>
      </p:sp>
      <p:sp>
        <p:nvSpPr>
          <p:cNvPr id="239" name="Slide Number Placeholder 1"/>
          <p:cNvSpPr>
            <a:spLocks noGrp="1"/>
          </p:cNvSpPr>
          <p:nvPr>
            <p:ph type="sldNum" sz="quarter" idx="10"/>
          </p:nvPr>
        </p:nvSpPr>
        <p:spPr>
          <a:xfrm>
            <a:off x="11614268" y="6340475"/>
            <a:ext cx="484460" cy="5175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01AEDE6-3158-4034-9CD4-34B4200A9764}" type="slidenum">
              <a:rPr kumimoji="0" lang="en-GB" b="0" i="0" u="none" strike="noStrike" kern="0" cap="none" spc="0" normalizeH="0" baseline="0" noProof="0" smtClean="0">
                <a:ln>
                  <a:noFill/>
                </a:ln>
                <a:solidFill>
                  <a:srgbClr val="004A8F"/>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GB" b="0" i="0" u="none" strike="noStrike" kern="0" cap="none" spc="0" normalizeH="0" baseline="0" noProof="0" dirty="0">
              <a:ln>
                <a:noFill/>
              </a:ln>
              <a:solidFill>
                <a:srgbClr val="004A8F"/>
              </a:solidFill>
              <a:effectLst/>
              <a:uLnTx/>
              <a:uFillTx/>
            </a:endParaRPr>
          </a:p>
        </p:txBody>
      </p:sp>
      <p:grpSp>
        <p:nvGrpSpPr>
          <p:cNvPr id="240" name="Group 239"/>
          <p:cNvGrpSpPr/>
          <p:nvPr/>
        </p:nvGrpSpPr>
        <p:grpSpPr>
          <a:xfrm>
            <a:off x="382378" y="6430256"/>
            <a:ext cx="4871017" cy="324069"/>
            <a:chOff x="1876757" y="6590727"/>
            <a:chExt cx="4871017" cy="324069"/>
          </a:xfrm>
        </p:grpSpPr>
        <p:grpSp>
          <p:nvGrpSpPr>
            <p:cNvPr id="241" name="Group 240"/>
            <p:cNvGrpSpPr/>
            <p:nvPr/>
          </p:nvGrpSpPr>
          <p:grpSpPr>
            <a:xfrm>
              <a:off x="1876757" y="6590727"/>
              <a:ext cx="3456721" cy="324069"/>
              <a:chOff x="1876757" y="6590727"/>
              <a:chExt cx="3456721" cy="324069"/>
            </a:xfrm>
          </p:grpSpPr>
          <p:sp>
            <p:nvSpPr>
              <p:cNvPr id="244" name="Rectangle 243"/>
              <p:cNvSpPr/>
              <p:nvPr/>
            </p:nvSpPr>
            <p:spPr>
              <a:xfrm>
                <a:off x="4388978" y="6607019"/>
                <a:ext cx="94450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0" dirty="0">
                    <a:ln>
                      <a:noFill/>
                    </a:ln>
                    <a:solidFill>
                      <a:srgbClr val="5B6063">
                        <a:lumMod val="50000"/>
                      </a:srgbClr>
                    </a:solidFill>
                    <a:effectLst/>
                    <a:uLnTx/>
                    <a:uFillTx/>
                  </a:rPr>
                  <a:t>Planned but not</a:t>
                </a:r>
                <a:r>
                  <a:rPr kumimoji="0" lang="en-GB" sz="700" b="0" i="0" u="none" strike="noStrike" kern="0" cap="none" spc="0" normalizeH="0" noProof="0" dirty="0">
                    <a:ln>
                      <a:noFill/>
                    </a:ln>
                    <a:solidFill>
                      <a:srgbClr val="5B6063">
                        <a:lumMod val="50000"/>
                      </a:srgbClr>
                    </a:solidFill>
                    <a:effectLst/>
                    <a:uLnTx/>
                    <a:uFillTx/>
                  </a:rPr>
                  <a:t> </a:t>
                </a:r>
                <a:r>
                  <a:rPr lang="en-GB" sz="700" kern="0" dirty="0">
                    <a:solidFill>
                      <a:srgbClr val="5B6063">
                        <a:lumMod val="50000"/>
                      </a:srgbClr>
                    </a:solidFill>
                  </a:rPr>
                  <a:t>yet started</a:t>
                </a:r>
                <a:endParaRPr kumimoji="0" lang="en-GB" sz="700" b="0" i="0" u="none" strike="noStrike" kern="0" cap="none" spc="0" normalizeH="0" baseline="0" noProof="0" dirty="0">
                  <a:ln>
                    <a:noFill/>
                  </a:ln>
                  <a:solidFill>
                    <a:srgbClr val="5B6063">
                      <a:lumMod val="50000"/>
                    </a:srgbClr>
                  </a:solidFill>
                  <a:effectLst/>
                  <a:uLnTx/>
                  <a:uFillTx/>
                </a:endParaRPr>
              </a:p>
            </p:txBody>
          </p:sp>
          <p:grpSp>
            <p:nvGrpSpPr>
              <p:cNvPr id="245" name="Group 244"/>
              <p:cNvGrpSpPr/>
              <p:nvPr/>
            </p:nvGrpSpPr>
            <p:grpSpPr>
              <a:xfrm>
                <a:off x="1876757" y="6590727"/>
                <a:ext cx="2512221" cy="319844"/>
                <a:chOff x="1876757" y="6590727"/>
                <a:chExt cx="2512221" cy="319844"/>
              </a:xfrm>
            </p:grpSpPr>
            <p:sp>
              <p:nvSpPr>
                <p:cNvPr id="246" name="Rectangle 245"/>
                <p:cNvSpPr/>
                <p:nvPr/>
              </p:nvSpPr>
              <p:spPr>
                <a:xfrm>
                  <a:off x="1876757" y="6590727"/>
                  <a:ext cx="660609"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0" dirty="0">
                      <a:ln>
                        <a:noFill/>
                      </a:ln>
                      <a:solidFill>
                        <a:srgbClr val="5B6063">
                          <a:lumMod val="50000"/>
                        </a:srgbClr>
                      </a:solidFill>
                      <a:effectLst/>
                      <a:uLnTx/>
                      <a:uFillTx/>
                    </a:rPr>
                    <a:t>Status:</a:t>
                  </a:r>
                </a:p>
              </p:txBody>
            </p:sp>
            <p:sp>
              <p:nvSpPr>
                <p:cNvPr id="247" name="Rectangle 246"/>
                <p:cNvSpPr/>
                <p:nvPr/>
              </p:nvSpPr>
              <p:spPr>
                <a:xfrm>
                  <a:off x="2481497" y="6599764"/>
                  <a:ext cx="667869"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0" dirty="0">
                      <a:ln>
                        <a:noFill/>
                      </a:ln>
                      <a:solidFill>
                        <a:srgbClr val="5B6063">
                          <a:lumMod val="50000"/>
                        </a:srgbClr>
                      </a:solidFill>
                      <a:effectLst/>
                      <a:uLnTx/>
                      <a:uFillTx/>
                    </a:rPr>
                    <a:t>completed</a:t>
                  </a:r>
                </a:p>
              </p:txBody>
            </p:sp>
            <p:sp>
              <p:nvSpPr>
                <p:cNvPr id="248" name="Rectangle 247"/>
                <p:cNvSpPr/>
                <p:nvPr/>
              </p:nvSpPr>
              <p:spPr>
                <a:xfrm>
                  <a:off x="2345064" y="6623158"/>
                  <a:ext cx="148302" cy="132886"/>
                </a:xfrm>
                <a:prstGeom prst="rect">
                  <a:avLst/>
                </a:prstGeom>
                <a:solidFill>
                  <a:schemeClr val="tx1"/>
                </a:solidFill>
                <a:ln>
                  <a:solidFill>
                    <a:srgbClr val="2971A7"/>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endParaRPr>
                </a:p>
              </p:txBody>
            </p:sp>
            <p:sp>
              <p:nvSpPr>
                <p:cNvPr id="249" name="Rectangle 248"/>
                <p:cNvSpPr/>
                <p:nvPr/>
              </p:nvSpPr>
              <p:spPr>
                <a:xfrm>
                  <a:off x="3221478" y="6602794"/>
                  <a:ext cx="94450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0" dirty="0">
                      <a:ln>
                        <a:noFill/>
                      </a:ln>
                      <a:solidFill>
                        <a:srgbClr val="5B6063">
                          <a:lumMod val="50000"/>
                        </a:srgbClr>
                      </a:solidFill>
                      <a:effectLst/>
                      <a:uLnTx/>
                      <a:uFillTx/>
                    </a:rPr>
                    <a:t>Planned for and in progress</a:t>
                  </a:r>
                </a:p>
              </p:txBody>
            </p:sp>
            <p:sp>
              <p:nvSpPr>
                <p:cNvPr id="250" name="Rectangle 249"/>
                <p:cNvSpPr/>
                <p:nvPr/>
              </p:nvSpPr>
              <p:spPr>
                <a:xfrm>
                  <a:off x="3073176" y="6615213"/>
                  <a:ext cx="148302" cy="132886"/>
                </a:xfrm>
                <a:prstGeom prst="rect">
                  <a:avLst/>
                </a:prstGeom>
                <a:solidFill>
                  <a:srgbClr val="92D050"/>
                </a:solidFill>
                <a:ln>
                  <a:solidFill>
                    <a:srgbClr val="2971A7"/>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endParaRPr>
                </a:p>
              </p:txBody>
            </p:sp>
            <p:sp>
              <p:nvSpPr>
                <p:cNvPr id="251" name="Rectangle 250"/>
                <p:cNvSpPr/>
                <p:nvPr/>
              </p:nvSpPr>
              <p:spPr>
                <a:xfrm>
                  <a:off x="4240676" y="6619438"/>
                  <a:ext cx="148302" cy="132886"/>
                </a:xfrm>
                <a:prstGeom prst="rect">
                  <a:avLst/>
                </a:prstGeom>
                <a:solidFill>
                  <a:srgbClr val="FFC000"/>
                </a:solidFill>
                <a:ln>
                  <a:solidFill>
                    <a:srgbClr val="2971A7"/>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endParaRPr>
                </a:p>
              </p:txBody>
            </p:sp>
          </p:grpSp>
        </p:grpSp>
        <p:sp>
          <p:nvSpPr>
            <p:cNvPr id="242" name="Rectangle 241"/>
            <p:cNvSpPr/>
            <p:nvPr/>
          </p:nvSpPr>
          <p:spPr>
            <a:xfrm>
              <a:off x="5547513" y="6607019"/>
              <a:ext cx="1200261"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0" dirty="0">
                  <a:ln>
                    <a:noFill/>
                  </a:ln>
                  <a:solidFill>
                    <a:srgbClr val="5B6063">
                      <a:lumMod val="50000"/>
                    </a:srgbClr>
                  </a:solidFill>
                  <a:effectLst/>
                  <a:uLnTx/>
                  <a:uFillTx/>
                </a:rPr>
                <a:t>Not planned for</a:t>
              </a:r>
            </a:p>
          </p:txBody>
        </p:sp>
        <p:sp>
          <p:nvSpPr>
            <p:cNvPr id="243" name="Rectangle 242"/>
            <p:cNvSpPr/>
            <p:nvPr/>
          </p:nvSpPr>
          <p:spPr>
            <a:xfrm>
              <a:off x="5399212" y="6619438"/>
              <a:ext cx="148302" cy="132886"/>
            </a:xfrm>
            <a:prstGeom prst="rect">
              <a:avLst/>
            </a:prstGeom>
            <a:solidFill>
              <a:schemeClr val="bg1">
                <a:lumMod val="85000"/>
              </a:schemeClr>
            </a:solidFill>
            <a:ln>
              <a:solidFill>
                <a:srgbClr val="2971A7"/>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endParaRPr>
            </a:p>
          </p:txBody>
        </p:sp>
      </p:grpSp>
      <p:sp>
        <p:nvSpPr>
          <p:cNvPr id="195" name="TextBox 194"/>
          <p:cNvSpPr txBox="1"/>
          <p:nvPr/>
        </p:nvSpPr>
        <p:spPr>
          <a:xfrm>
            <a:off x="1370560" y="3076046"/>
            <a:ext cx="900000" cy="540000"/>
          </a:xfrm>
          <a:prstGeom prst="rect">
            <a:avLst/>
          </a:prstGeom>
          <a:solidFill>
            <a:srgbClr val="92D050"/>
          </a:solidFill>
          <a:ln>
            <a:solidFill>
              <a:schemeClr val="accent1"/>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ysClr val="windowText" lastClr="000000"/>
                </a:solidFill>
                <a:effectLst/>
                <a:uLnTx/>
                <a:uFillTx/>
                <a:latin typeface="+mj-lt"/>
              </a:rPr>
              <a:t>OS Iteration 1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ysClr val="windowText" lastClr="000000"/>
                </a:solidFill>
                <a:effectLst/>
                <a:uLnTx/>
                <a:uFillTx/>
                <a:latin typeface="+mj-lt"/>
              </a:rPr>
              <a:t>(Public Production Infrastructure)</a:t>
            </a:r>
          </a:p>
        </p:txBody>
      </p:sp>
      <p:sp>
        <p:nvSpPr>
          <p:cNvPr id="196" name="TextBox 195"/>
          <p:cNvSpPr txBox="1"/>
          <p:nvPr/>
        </p:nvSpPr>
        <p:spPr>
          <a:xfrm>
            <a:off x="1924923" y="3787670"/>
            <a:ext cx="360000" cy="252000"/>
          </a:xfrm>
          <a:prstGeom prst="rect">
            <a:avLst/>
          </a:prstGeom>
          <a:solidFill>
            <a:srgbClr val="92D050"/>
          </a:solidFill>
          <a:ln>
            <a:solidFill>
              <a:schemeClr val="accent1"/>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err="1">
                <a:ln>
                  <a:noFill/>
                </a:ln>
                <a:solidFill>
                  <a:sysClr val="windowText" lastClr="000000"/>
                </a:solidFill>
                <a:effectLst/>
                <a:uLnTx/>
                <a:uFillTx/>
                <a:latin typeface="+mj-lt"/>
              </a:rPr>
              <a:t>HLD</a:t>
            </a:r>
            <a:endParaRPr kumimoji="0" lang="en-GB" sz="900" b="0" i="0" u="none" strike="noStrike" kern="0" cap="none" spc="0" normalizeH="0" baseline="0" noProof="0" dirty="0">
              <a:ln>
                <a:noFill/>
              </a:ln>
              <a:solidFill>
                <a:sysClr val="windowText" lastClr="000000"/>
              </a:solidFill>
              <a:effectLst/>
              <a:uLnTx/>
              <a:uFillTx/>
              <a:latin typeface="+mj-lt"/>
            </a:endParaRPr>
          </a:p>
        </p:txBody>
      </p:sp>
      <p:sp>
        <p:nvSpPr>
          <p:cNvPr id="197" name="TextBox 196"/>
          <p:cNvSpPr txBox="1"/>
          <p:nvPr/>
        </p:nvSpPr>
        <p:spPr>
          <a:xfrm>
            <a:off x="2411938" y="4136847"/>
            <a:ext cx="360000" cy="252000"/>
          </a:xfrm>
          <a:prstGeom prst="rect">
            <a:avLst/>
          </a:prstGeom>
          <a:solidFill>
            <a:srgbClr val="92D050"/>
          </a:solidFill>
          <a:ln>
            <a:solidFill>
              <a:schemeClr val="accent1"/>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err="1">
                <a:ln>
                  <a:noFill/>
                </a:ln>
                <a:solidFill>
                  <a:sysClr val="windowText" lastClr="000000"/>
                </a:solidFill>
                <a:effectLst/>
                <a:uLnTx/>
                <a:uFillTx/>
                <a:latin typeface="+mj-lt"/>
              </a:rPr>
              <a:t>HLID</a:t>
            </a:r>
            <a:endParaRPr kumimoji="0" lang="en-GB" sz="900" b="0" i="0" u="none" strike="noStrike" kern="0" cap="none" spc="0" normalizeH="0" baseline="0" noProof="0" dirty="0">
              <a:ln>
                <a:noFill/>
              </a:ln>
              <a:solidFill>
                <a:sysClr val="windowText" lastClr="000000"/>
              </a:solidFill>
              <a:effectLst/>
              <a:uLnTx/>
              <a:uFillTx/>
              <a:latin typeface="+mj-lt"/>
            </a:endParaRPr>
          </a:p>
        </p:txBody>
      </p:sp>
      <p:sp>
        <p:nvSpPr>
          <p:cNvPr id="198" name="TextBox 197"/>
          <p:cNvSpPr txBox="1"/>
          <p:nvPr/>
        </p:nvSpPr>
        <p:spPr>
          <a:xfrm>
            <a:off x="2547879" y="3076046"/>
            <a:ext cx="900000" cy="540000"/>
          </a:xfrm>
          <a:prstGeom prst="rect">
            <a:avLst/>
          </a:prstGeom>
          <a:solidFill>
            <a:srgbClr val="92D050"/>
          </a:solidFill>
          <a:ln>
            <a:solidFill>
              <a:schemeClr val="accent1"/>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ysClr val="windowText" lastClr="000000"/>
                </a:solidFill>
                <a:effectLst/>
                <a:uLnTx/>
                <a:uFillTx/>
                <a:latin typeface="+mj-lt"/>
              </a:rPr>
              <a:t>OS Iteration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ysClr val="windowText" lastClr="000000"/>
                </a:solidFill>
                <a:effectLst/>
                <a:uLnTx/>
                <a:uFillTx/>
                <a:latin typeface="+mj-lt"/>
              </a:rPr>
              <a:t>(Corporate &amp; CTC Environment)</a:t>
            </a:r>
          </a:p>
        </p:txBody>
      </p:sp>
      <p:sp>
        <p:nvSpPr>
          <p:cNvPr id="199" name="TextBox 198"/>
          <p:cNvSpPr txBox="1"/>
          <p:nvPr/>
        </p:nvSpPr>
        <p:spPr>
          <a:xfrm>
            <a:off x="3159236" y="3787669"/>
            <a:ext cx="360000" cy="252000"/>
          </a:xfrm>
          <a:prstGeom prst="rect">
            <a:avLst/>
          </a:prstGeom>
          <a:solidFill>
            <a:srgbClr val="92D050"/>
          </a:solidFill>
          <a:ln>
            <a:solidFill>
              <a:schemeClr val="accent1"/>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err="1">
                <a:ln>
                  <a:noFill/>
                </a:ln>
                <a:solidFill>
                  <a:sysClr val="windowText" lastClr="000000"/>
                </a:solidFill>
                <a:effectLst/>
                <a:uLnTx/>
                <a:uFillTx/>
                <a:latin typeface="+mj-lt"/>
              </a:rPr>
              <a:t>HLD</a:t>
            </a:r>
            <a:endParaRPr kumimoji="0" lang="en-GB" sz="900" b="0" i="0" u="none" strike="noStrike" kern="0" cap="none" spc="0" normalizeH="0" baseline="0" noProof="0" dirty="0">
              <a:ln>
                <a:noFill/>
              </a:ln>
              <a:solidFill>
                <a:sysClr val="windowText" lastClr="000000"/>
              </a:solidFill>
              <a:effectLst/>
              <a:uLnTx/>
              <a:uFillTx/>
              <a:latin typeface="+mj-lt"/>
            </a:endParaRPr>
          </a:p>
        </p:txBody>
      </p:sp>
      <p:sp>
        <p:nvSpPr>
          <p:cNvPr id="200" name="TextBox 199"/>
          <p:cNvSpPr txBox="1"/>
          <p:nvPr/>
        </p:nvSpPr>
        <p:spPr>
          <a:xfrm>
            <a:off x="3158297" y="4147180"/>
            <a:ext cx="360000" cy="252000"/>
          </a:xfrm>
          <a:prstGeom prst="rect">
            <a:avLst/>
          </a:prstGeom>
          <a:solidFill>
            <a:srgbClr val="92D050"/>
          </a:solidFill>
          <a:ln>
            <a:solidFill>
              <a:schemeClr val="accent1"/>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err="1">
                <a:ln>
                  <a:noFill/>
                </a:ln>
                <a:solidFill>
                  <a:sysClr val="windowText" lastClr="000000"/>
                </a:solidFill>
                <a:effectLst/>
                <a:uLnTx/>
                <a:uFillTx/>
                <a:latin typeface="+mj-lt"/>
              </a:rPr>
              <a:t>HLID</a:t>
            </a:r>
            <a:endParaRPr kumimoji="0" lang="en-GB" sz="900" b="0" i="0" u="none" strike="noStrike" kern="0" cap="none" spc="0" normalizeH="0" baseline="0" noProof="0" dirty="0">
              <a:ln>
                <a:noFill/>
              </a:ln>
              <a:solidFill>
                <a:sysClr val="windowText" lastClr="000000"/>
              </a:solidFill>
              <a:effectLst/>
              <a:uLnTx/>
              <a:uFillTx/>
              <a:latin typeface="+mj-lt"/>
            </a:endParaRPr>
          </a:p>
        </p:txBody>
      </p:sp>
      <p:cxnSp>
        <p:nvCxnSpPr>
          <p:cNvPr id="202" name="Elbow Connector 201"/>
          <p:cNvCxnSpPr>
            <a:stCxn id="208" idx="3"/>
            <a:endCxn id="195" idx="1"/>
          </p:cNvCxnSpPr>
          <p:nvPr/>
        </p:nvCxnSpPr>
        <p:spPr>
          <a:xfrm>
            <a:off x="1257251" y="3346046"/>
            <a:ext cx="113309" cy="12700"/>
          </a:xfrm>
          <a:prstGeom prst="bentConnector3">
            <a:avLst>
              <a:gd name="adj1" fmla="val 50000"/>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03" name="Elbow Connector 202"/>
          <p:cNvCxnSpPr>
            <a:stCxn id="195" idx="2"/>
            <a:endCxn id="196" idx="1"/>
          </p:cNvCxnSpPr>
          <p:nvPr/>
        </p:nvCxnSpPr>
        <p:spPr>
          <a:xfrm rot="16200000" flipH="1">
            <a:off x="1723929" y="3712676"/>
            <a:ext cx="297624" cy="104363"/>
          </a:xfrm>
          <a:prstGeom prst="bentConnector2">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04" name="Elbow Connector 203"/>
          <p:cNvCxnSpPr>
            <a:stCxn id="195" idx="2"/>
            <a:endCxn id="213" idx="1"/>
          </p:cNvCxnSpPr>
          <p:nvPr/>
        </p:nvCxnSpPr>
        <p:spPr>
          <a:xfrm rot="16200000" flipH="1">
            <a:off x="1547164" y="3889441"/>
            <a:ext cx="651155" cy="104363"/>
          </a:xfrm>
          <a:prstGeom prst="bentConnector2">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05" name="Elbow Connector 204"/>
          <p:cNvCxnSpPr>
            <a:stCxn id="195" idx="3"/>
            <a:endCxn id="198" idx="1"/>
          </p:cNvCxnSpPr>
          <p:nvPr/>
        </p:nvCxnSpPr>
        <p:spPr>
          <a:xfrm>
            <a:off x="2270560" y="3346046"/>
            <a:ext cx="277319"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06" name="Elbow Connector 205"/>
          <p:cNvCxnSpPr>
            <a:stCxn id="198" idx="2"/>
            <a:endCxn id="199" idx="1"/>
          </p:cNvCxnSpPr>
          <p:nvPr/>
        </p:nvCxnSpPr>
        <p:spPr>
          <a:xfrm rot="16200000" flipH="1">
            <a:off x="2929746" y="3684178"/>
            <a:ext cx="297623" cy="161357"/>
          </a:xfrm>
          <a:prstGeom prst="bentConnector2">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07" name="Elbow Connector 206"/>
          <p:cNvCxnSpPr>
            <a:stCxn id="198" idx="2"/>
            <a:endCxn id="200" idx="1"/>
          </p:cNvCxnSpPr>
          <p:nvPr/>
        </p:nvCxnSpPr>
        <p:spPr>
          <a:xfrm rot="16200000" flipH="1">
            <a:off x="2749521" y="3864404"/>
            <a:ext cx="657134" cy="160418"/>
          </a:xfrm>
          <a:prstGeom prst="bentConnector2">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08" name="TextBox 207"/>
          <p:cNvSpPr txBox="1"/>
          <p:nvPr/>
        </p:nvSpPr>
        <p:spPr>
          <a:xfrm>
            <a:off x="357251" y="3076046"/>
            <a:ext cx="900000" cy="540000"/>
          </a:xfrm>
          <a:prstGeom prst="rect">
            <a:avLst/>
          </a:prstGeom>
          <a:solidFill>
            <a:srgbClr val="2971A7"/>
          </a:solidFill>
          <a:ln>
            <a:solidFill>
              <a:schemeClr val="accent1"/>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chemeClr val="bg1"/>
                </a:solidFill>
                <a:effectLst/>
                <a:uLnTx/>
                <a:uFillTx/>
                <a:latin typeface="+mj-lt"/>
              </a:rPr>
              <a:t>Architecture Overview</a:t>
            </a:r>
          </a:p>
        </p:txBody>
      </p:sp>
      <p:sp>
        <p:nvSpPr>
          <p:cNvPr id="209" name="TextBox 208"/>
          <p:cNvSpPr txBox="1"/>
          <p:nvPr/>
        </p:nvSpPr>
        <p:spPr>
          <a:xfrm>
            <a:off x="4832893" y="3076046"/>
            <a:ext cx="900000" cy="540000"/>
          </a:xfrm>
          <a:prstGeom prst="rect">
            <a:avLst/>
          </a:prstGeom>
          <a:solidFill>
            <a:srgbClr val="FFC000"/>
          </a:solidFill>
          <a:ln w="28575">
            <a:solidFill>
              <a:srgbClr val="FF0000"/>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ysClr val="windowText" lastClr="000000"/>
                </a:solidFill>
                <a:effectLst/>
                <a:uLnTx/>
                <a:uFillTx/>
                <a:latin typeface="+mj-lt"/>
              </a:rPr>
              <a:t>OS Iteration 4 (Target Operational Model)</a:t>
            </a:r>
          </a:p>
        </p:txBody>
      </p:sp>
      <p:sp>
        <p:nvSpPr>
          <p:cNvPr id="210" name="TextBox 209"/>
          <p:cNvSpPr txBox="1"/>
          <p:nvPr/>
        </p:nvSpPr>
        <p:spPr>
          <a:xfrm>
            <a:off x="5411280" y="4681615"/>
            <a:ext cx="720000" cy="540000"/>
          </a:xfrm>
          <a:prstGeom prst="rect">
            <a:avLst/>
          </a:prstGeom>
          <a:solidFill>
            <a:srgbClr val="FFC000"/>
          </a:solidFill>
          <a:ln>
            <a:solidFill>
              <a:schemeClr val="accent1"/>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err="1">
                <a:ln>
                  <a:noFill/>
                </a:ln>
                <a:solidFill>
                  <a:sysClr val="windowText" lastClr="000000"/>
                </a:solidFill>
                <a:effectLst/>
                <a:uLnTx/>
                <a:uFillTx/>
                <a:latin typeface="+mj-lt"/>
              </a:rPr>
              <a:t>HLOD</a:t>
            </a:r>
            <a:r>
              <a:rPr kumimoji="0" lang="en-GB" sz="900" b="0" i="0" u="none" strike="noStrike" kern="0" cap="none" spc="0" normalizeH="0" baseline="0" noProof="0" dirty="0">
                <a:ln>
                  <a:noFill/>
                </a:ln>
                <a:solidFill>
                  <a:sysClr val="windowText" lastClr="000000"/>
                </a:solidFill>
                <a:effectLst/>
                <a:uLnTx/>
                <a:uFillTx/>
                <a:latin typeface="+mj-lt"/>
              </a:rPr>
              <a:t> i3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ysClr val="windowText" lastClr="000000"/>
                </a:solidFill>
                <a:effectLst/>
                <a:uLnTx/>
                <a:uFillTx/>
                <a:latin typeface="+mj-lt"/>
              </a:rPr>
              <a:t>(TOM)</a:t>
            </a:r>
          </a:p>
        </p:txBody>
      </p:sp>
      <p:cxnSp>
        <p:nvCxnSpPr>
          <p:cNvPr id="211" name="Elbow Connector 210"/>
          <p:cNvCxnSpPr>
            <a:stCxn id="209" idx="2"/>
            <a:endCxn id="210" idx="1"/>
          </p:cNvCxnSpPr>
          <p:nvPr/>
        </p:nvCxnSpPr>
        <p:spPr>
          <a:xfrm rot="16200000" flipH="1">
            <a:off x="4679302" y="4219636"/>
            <a:ext cx="1335569" cy="128387"/>
          </a:xfrm>
          <a:prstGeom prst="bentConnector2">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12" name="Elbow Connector 211"/>
          <p:cNvCxnSpPr>
            <a:stCxn id="198" idx="3"/>
            <a:endCxn id="216" idx="1"/>
          </p:cNvCxnSpPr>
          <p:nvPr/>
        </p:nvCxnSpPr>
        <p:spPr>
          <a:xfrm>
            <a:off x="3447879" y="3346046"/>
            <a:ext cx="242735"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13" name="TextBox 212"/>
          <p:cNvSpPr txBox="1"/>
          <p:nvPr/>
        </p:nvSpPr>
        <p:spPr>
          <a:xfrm>
            <a:off x="1924923" y="4141201"/>
            <a:ext cx="360000" cy="252000"/>
          </a:xfrm>
          <a:prstGeom prst="rect">
            <a:avLst/>
          </a:prstGeom>
          <a:solidFill>
            <a:srgbClr val="92D050"/>
          </a:solidFill>
          <a:ln>
            <a:solidFill>
              <a:schemeClr val="accent1"/>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err="1">
                <a:ln>
                  <a:noFill/>
                </a:ln>
                <a:solidFill>
                  <a:sysClr val="windowText" lastClr="000000"/>
                </a:solidFill>
                <a:effectLst/>
                <a:uLnTx/>
                <a:uFillTx/>
                <a:latin typeface="+mj-lt"/>
              </a:rPr>
              <a:t>HLID</a:t>
            </a:r>
            <a:endParaRPr kumimoji="0" lang="en-GB" sz="900" b="0" i="0" u="none" strike="noStrike" kern="0" cap="none" spc="0" normalizeH="0" baseline="0" noProof="0" dirty="0">
              <a:ln>
                <a:noFill/>
              </a:ln>
              <a:solidFill>
                <a:sysClr val="windowText" lastClr="000000"/>
              </a:solidFill>
              <a:effectLst/>
              <a:uLnTx/>
              <a:uFillTx/>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ysClr val="windowText" lastClr="000000"/>
                </a:solidFill>
                <a:effectLst/>
                <a:uLnTx/>
                <a:uFillTx/>
                <a:latin typeface="+mj-lt"/>
              </a:rPr>
              <a:t>(BT)</a:t>
            </a:r>
          </a:p>
        </p:txBody>
      </p:sp>
      <p:cxnSp>
        <p:nvCxnSpPr>
          <p:cNvPr id="214" name="Elbow Connector 213"/>
          <p:cNvCxnSpPr>
            <a:stCxn id="213" idx="3"/>
            <a:endCxn id="197" idx="1"/>
          </p:cNvCxnSpPr>
          <p:nvPr/>
        </p:nvCxnSpPr>
        <p:spPr>
          <a:xfrm flipV="1">
            <a:off x="2284923" y="4262847"/>
            <a:ext cx="127015" cy="4354"/>
          </a:xfrm>
          <a:prstGeom prst="bentConnector3">
            <a:avLst>
              <a:gd name="adj1" fmla="val 50000"/>
            </a:avLst>
          </a:prstGeom>
          <a:ln w="22225">
            <a:tailEnd type="triangle"/>
          </a:ln>
          <a:effectLst/>
        </p:spPr>
        <p:style>
          <a:lnRef idx="2">
            <a:schemeClr val="accent1"/>
          </a:lnRef>
          <a:fillRef idx="0">
            <a:schemeClr val="accent1"/>
          </a:fillRef>
          <a:effectRef idx="1">
            <a:schemeClr val="accent1"/>
          </a:effectRef>
          <a:fontRef idx="minor">
            <a:schemeClr val="tx1"/>
          </a:fontRef>
        </p:style>
      </p:cxnSp>
      <p:sp>
        <p:nvSpPr>
          <p:cNvPr id="216" name="TextBox 215"/>
          <p:cNvSpPr txBox="1"/>
          <p:nvPr/>
        </p:nvSpPr>
        <p:spPr>
          <a:xfrm>
            <a:off x="3690614" y="3076046"/>
            <a:ext cx="900000" cy="540000"/>
          </a:xfrm>
          <a:prstGeom prst="rect">
            <a:avLst/>
          </a:prstGeom>
          <a:solidFill>
            <a:srgbClr val="FFC000"/>
          </a:solidFill>
          <a:ln>
            <a:solidFill>
              <a:schemeClr val="accent1"/>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ysClr val="windowText" lastClr="000000"/>
                </a:solidFill>
                <a:effectLst/>
                <a:uLnTx/>
                <a:uFillTx/>
                <a:latin typeface="+mj-lt"/>
              </a:rPr>
              <a:t>OS Iteration 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ysClr val="windowText" lastClr="000000"/>
                </a:solidFill>
                <a:effectLst/>
                <a:uLnTx/>
                <a:uFillTx/>
                <a:latin typeface="+mj-lt"/>
              </a:rPr>
              <a:t>(Non Production &amp; Dev Ops)</a:t>
            </a:r>
          </a:p>
        </p:txBody>
      </p:sp>
      <p:sp>
        <p:nvSpPr>
          <p:cNvPr id="217" name="TextBox 216"/>
          <p:cNvSpPr txBox="1"/>
          <p:nvPr/>
        </p:nvSpPr>
        <p:spPr>
          <a:xfrm>
            <a:off x="4318209" y="3782699"/>
            <a:ext cx="360000" cy="252000"/>
          </a:xfrm>
          <a:prstGeom prst="rect">
            <a:avLst/>
          </a:prstGeom>
          <a:solidFill>
            <a:srgbClr val="FFC000"/>
          </a:solidFill>
          <a:ln>
            <a:solidFill>
              <a:schemeClr val="accent1"/>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err="1">
                <a:ln>
                  <a:noFill/>
                </a:ln>
                <a:solidFill>
                  <a:sysClr val="windowText" lastClr="000000"/>
                </a:solidFill>
                <a:effectLst/>
                <a:uLnTx/>
                <a:uFillTx/>
                <a:latin typeface="+mj-lt"/>
              </a:rPr>
              <a:t>HLD</a:t>
            </a:r>
            <a:endParaRPr kumimoji="0" lang="en-GB" sz="900" b="0" i="0" u="none" strike="noStrike" kern="0" cap="none" spc="0" normalizeH="0" baseline="0" noProof="0" dirty="0">
              <a:ln>
                <a:noFill/>
              </a:ln>
              <a:solidFill>
                <a:sysClr val="windowText" lastClr="000000"/>
              </a:solidFill>
              <a:effectLst/>
              <a:uLnTx/>
              <a:uFillTx/>
              <a:latin typeface="+mj-lt"/>
            </a:endParaRPr>
          </a:p>
        </p:txBody>
      </p:sp>
      <p:sp>
        <p:nvSpPr>
          <p:cNvPr id="218" name="TextBox 217"/>
          <p:cNvSpPr txBox="1"/>
          <p:nvPr/>
        </p:nvSpPr>
        <p:spPr>
          <a:xfrm>
            <a:off x="4315641" y="4136847"/>
            <a:ext cx="360000" cy="252000"/>
          </a:xfrm>
          <a:prstGeom prst="rect">
            <a:avLst/>
          </a:prstGeom>
          <a:solidFill>
            <a:srgbClr val="FFC000"/>
          </a:solidFill>
          <a:ln>
            <a:solidFill>
              <a:schemeClr val="accent1"/>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err="1">
                <a:ln>
                  <a:noFill/>
                </a:ln>
                <a:solidFill>
                  <a:sysClr val="windowText" lastClr="000000"/>
                </a:solidFill>
                <a:effectLst/>
                <a:uLnTx/>
                <a:uFillTx/>
                <a:latin typeface="+mj-lt"/>
              </a:rPr>
              <a:t>HLID</a:t>
            </a:r>
            <a:endParaRPr kumimoji="0" lang="en-GB" sz="900" b="0" i="0" u="none" strike="noStrike" kern="0" cap="none" spc="0" normalizeH="0" baseline="0" noProof="0" dirty="0">
              <a:ln>
                <a:noFill/>
              </a:ln>
              <a:solidFill>
                <a:sysClr val="windowText" lastClr="000000"/>
              </a:solidFill>
              <a:effectLst/>
              <a:uLnTx/>
              <a:uFillTx/>
              <a:latin typeface="+mj-lt"/>
            </a:endParaRPr>
          </a:p>
        </p:txBody>
      </p:sp>
      <p:sp>
        <p:nvSpPr>
          <p:cNvPr id="219" name="TextBox 218"/>
          <p:cNvSpPr txBox="1"/>
          <p:nvPr/>
        </p:nvSpPr>
        <p:spPr>
          <a:xfrm>
            <a:off x="3154103" y="4682225"/>
            <a:ext cx="720000" cy="540000"/>
          </a:xfrm>
          <a:prstGeom prst="rect">
            <a:avLst/>
          </a:prstGeom>
          <a:solidFill>
            <a:srgbClr val="92D050"/>
          </a:solidFill>
          <a:ln>
            <a:solidFill>
              <a:schemeClr val="accent1"/>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lvl="0">
              <a:defRPr/>
            </a:pPr>
            <a:r>
              <a:rPr lang="en-GB" sz="900" dirty="0" err="1"/>
              <a:t>HLOD</a:t>
            </a:r>
            <a:r>
              <a:rPr lang="en-GB" sz="900" dirty="0"/>
              <a:t> i1</a:t>
            </a:r>
          </a:p>
          <a:p>
            <a:pPr lvl="0">
              <a:defRPr/>
            </a:pPr>
            <a:r>
              <a:rPr lang="en-GB" sz="900" dirty="0"/>
              <a:t>(IT - Keep the lights on) </a:t>
            </a:r>
            <a:r>
              <a:rPr kumimoji="0" lang="en-GB" sz="900" b="0" i="0" u="none" strike="noStrike" kern="0" cap="none" spc="0" normalizeH="0" baseline="0" noProof="0" dirty="0">
                <a:ln>
                  <a:noFill/>
                </a:ln>
                <a:solidFill>
                  <a:sysClr val="windowText" lastClr="000000"/>
                </a:solidFill>
                <a:effectLst/>
                <a:uLnTx/>
                <a:uFillTx/>
                <a:latin typeface="+mj-lt"/>
              </a:rPr>
              <a:t>)</a:t>
            </a:r>
          </a:p>
        </p:txBody>
      </p:sp>
      <p:cxnSp>
        <p:nvCxnSpPr>
          <p:cNvPr id="220" name="Elbow Connector 219"/>
          <p:cNvCxnSpPr>
            <a:stCxn id="216" idx="2"/>
            <a:endCxn id="217" idx="1"/>
          </p:cNvCxnSpPr>
          <p:nvPr/>
        </p:nvCxnSpPr>
        <p:spPr>
          <a:xfrm rot="16200000" flipH="1">
            <a:off x="4083085" y="3673574"/>
            <a:ext cx="292653" cy="177595"/>
          </a:xfrm>
          <a:prstGeom prst="bentConnector2">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21" name="Elbow Connector 220"/>
          <p:cNvCxnSpPr>
            <a:stCxn id="216" idx="2"/>
            <a:endCxn id="218" idx="1"/>
          </p:cNvCxnSpPr>
          <p:nvPr/>
        </p:nvCxnSpPr>
        <p:spPr>
          <a:xfrm rot="16200000" flipH="1">
            <a:off x="3904727" y="3851932"/>
            <a:ext cx="646801" cy="175027"/>
          </a:xfrm>
          <a:prstGeom prst="bentConnector2">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22" name="Elbow Connector 221"/>
          <p:cNvCxnSpPr>
            <a:stCxn id="216" idx="3"/>
            <a:endCxn id="209" idx="1"/>
          </p:cNvCxnSpPr>
          <p:nvPr/>
        </p:nvCxnSpPr>
        <p:spPr>
          <a:xfrm>
            <a:off x="4590614" y="3346046"/>
            <a:ext cx="242279"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23" name="Elbow Connector 222"/>
          <p:cNvCxnSpPr>
            <a:stCxn id="198" idx="2"/>
            <a:endCxn id="219" idx="1"/>
          </p:cNvCxnSpPr>
          <p:nvPr/>
        </p:nvCxnSpPr>
        <p:spPr>
          <a:xfrm rot="16200000" flipH="1">
            <a:off x="2407902" y="4206023"/>
            <a:ext cx="1336179" cy="156224"/>
          </a:xfrm>
          <a:prstGeom prst="bentConnector2">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25" name="Elbow Connector 224"/>
          <p:cNvCxnSpPr>
            <a:stCxn id="219" idx="2"/>
            <a:endCxn id="234" idx="1"/>
          </p:cNvCxnSpPr>
          <p:nvPr/>
        </p:nvCxnSpPr>
        <p:spPr>
          <a:xfrm rot="16200000" flipH="1">
            <a:off x="3937033" y="4799294"/>
            <a:ext cx="299444" cy="1145305"/>
          </a:xfrm>
          <a:prstGeom prst="bentConnector2">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361128" y="2182003"/>
            <a:ext cx="900000" cy="540000"/>
          </a:xfrm>
          <a:prstGeom prst="rect">
            <a:avLst/>
          </a:prstGeom>
          <a:solidFill>
            <a:srgbClr val="2971A7"/>
          </a:solidFill>
          <a:ln w="19050">
            <a:solidFill>
              <a:schemeClr val="bg1"/>
            </a:solidFill>
          </a:ln>
        </p:spPr>
        <p:txBody>
          <a:bodyPr wrap="square"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prstClr val="black"/>
                </a:solidFill>
                <a:effectLst/>
                <a:uLnTx/>
                <a:uFillTx/>
                <a:latin typeface="Calibri" panose="020F0502020204030204"/>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chemeClr val="bg1"/>
                </a:solidFill>
                <a:effectLst/>
                <a:uLnTx/>
                <a:uFillTx/>
                <a:latin typeface="+mj-lt"/>
              </a:rPr>
              <a:t>Conceptual Architecture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chemeClr val="bg1"/>
                </a:solidFill>
                <a:effectLst/>
                <a:uLnTx/>
                <a:uFillTx/>
                <a:latin typeface="+mj-lt"/>
              </a:rPr>
              <a:t>(Technology)</a:t>
            </a:r>
          </a:p>
        </p:txBody>
      </p:sp>
      <p:sp>
        <p:nvSpPr>
          <p:cNvPr id="227" name="TextBox 226"/>
          <p:cNvSpPr txBox="1"/>
          <p:nvPr/>
        </p:nvSpPr>
        <p:spPr>
          <a:xfrm>
            <a:off x="4828476" y="4144926"/>
            <a:ext cx="900000" cy="252000"/>
          </a:xfrm>
          <a:prstGeom prst="rect">
            <a:avLst/>
          </a:prstGeom>
          <a:solidFill>
            <a:srgbClr val="FFC000"/>
          </a:solidFill>
          <a:ln>
            <a:solidFill>
              <a:schemeClr val="accent1"/>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ysClr val="windowText" lastClr="000000"/>
                </a:solidFill>
                <a:effectLst/>
                <a:uLnTx/>
                <a:uFillTx/>
                <a:latin typeface="+mj-lt"/>
              </a:rPr>
              <a:t>Tech Build</a:t>
            </a:r>
          </a:p>
        </p:txBody>
      </p:sp>
      <p:cxnSp>
        <p:nvCxnSpPr>
          <p:cNvPr id="228" name="Elbow Connector 227"/>
          <p:cNvCxnSpPr>
            <a:stCxn id="218" idx="3"/>
            <a:endCxn id="227" idx="1"/>
          </p:cNvCxnSpPr>
          <p:nvPr/>
        </p:nvCxnSpPr>
        <p:spPr>
          <a:xfrm>
            <a:off x="4675641" y="4262847"/>
            <a:ext cx="152835" cy="8079"/>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29" name="Elbow Connector 228"/>
          <p:cNvCxnSpPr>
            <a:stCxn id="226" idx="3"/>
            <a:endCxn id="195" idx="0"/>
          </p:cNvCxnSpPr>
          <p:nvPr/>
        </p:nvCxnSpPr>
        <p:spPr>
          <a:xfrm>
            <a:off x="1261128" y="2452003"/>
            <a:ext cx="559432" cy="624043"/>
          </a:xfrm>
          <a:prstGeom prst="bentConnector2">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30" name="Elbow Connector 229"/>
          <p:cNvCxnSpPr>
            <a:stCxn id="226" idx="3"/>
            <a:endCxn id="198" idx="0"/>
          </p:cNvCxnSpPr>
          <p:nvPr/>
        </p:nvCxnSpPr>
        <p:spPr>
          <a:xfrm>
            <a:off x="1261128" y="2452003"/>
            <a:ext cx="1736751" cy="624043"/>
          </a:xfrm>
          <a:prstGeom prst="bentConnector2">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31" name="Elbow Connector 230"/>
          <p:cNvCxnSpPr>
            <a:stCxn id="226" idx="3"/>
            <a:endCxn id="216" idx="0"/>
          </p:cNvCxnSpPr>
          <p:nvPr/>
        </p:nvCxnSpPr>
        <p:spPr>
          <a:xfrm>
            <a:off x="1261128" y="2452003"/>
            <a:ext cx="2879486" cy="624043"/>
          </a:xfrm>
          <a:prstGeom prst="bentConnector2">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32" name="TextBox 231"/>
          <p:cNvSpPr txBox="1"/>
          <p:nvPr/>
        </p:nvSpPr>
        <p:spPr>
          <a:xfrm>
            <a:off x="5958860" y="5378248"/>
            <a:ext cx="900000" cy="252000"/>
          </a:xfrm>
          <a:prstGeom prst="rect">
            <a:avLst/>
          </a:prstGeom>
          <a:solidFill>
            <a:srgbClr val="FFC000"/>
          </a:solidFill>
          <a:ln>
            <a:solidFill>
              <a:schemeClr val="accent1"/>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ysClr val="windowText" lastClr="000000"/>
                </a:solidFill>
                <a:effectLst/>
                <a:uLnTx/>
                <a:uFillTx/>
                <a:latin typeface="+mj-lt"/>
              </a:rPr>
              <a:t>Business Readiness</a:t>
            </a:r>
          </a:p>
        </p:txBody>
      </p:sp>
      <p:cxnSp>
        <p:nvCxnSpPr>
          <p:cNvPr id="233" name="Elbow Connector 232"/>
          <p:cNvCxnSpPr>
            <a:stCxn id="210" idx="2"/>
            <a:endCxn id="232" idx="1"/>
          </p:cNvCxnSpPr>
          <p:nvPr/>
        </p:nvCxnSpPr>
        <p:spPr>
          <a:xfrm rot="16200000" flipH="1">
            <a:off x="5723754" y="5269141"/>
            <a:ext cx="282633" cy="187580"/>
          </a:xfrm>
          <a:prstGeom prst="bentConnector2">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34" name="TextBox 233"/>
          <p:cNvSpPr txBox="1"/>
          <p:nvPr/>
        </p:nvSpPr>
        <p:spPr>
          <a:xfrm>
            <a:off x="4659408" y="5395669"/>
            <a:ext cx="900000" cy="252000"/>
          </a:xfrm>
          <a:prstGeom prst="rect">
            <a:avLst/>
          </a:prstGeom>
          <a:solidFill>
            <a:srgbClr val="FFC000"/>
          </a:solidFill>
          <a:ln>
            <a:solidFill>
              <a:schemeClr val="accent1"/>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ysClr val="windowText" lastClr="000000"/>
                </a:solidFill>
                <a:effectLst/>
                <a:uLnTx/>
                <a:uFillTx/>
                <a:latin typeface="+mj-lt"/>
              </a:rPr>
              <a:t>Business Readiness</a:t>
            </a:r>
          </a:p>
        </p:txBody>
      </p:sp>
      <p:sp>
        <p:nvSpPr>
          <p:cNvPr id="276" name="Flowchart: Connector 275"/>
          <p:cNvSpPr/>
          <p:nvPr/>
        </p:nvSpPr>
        <p:spPr>
          <a:xfrm>
            <a:off x="4663303" y="2908721"/>
            <a:ext cx="252000" cy="252000"/>
          </a:xfrm>
          <a:prstGeom prst="flowChartConnector">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1</a:t>
            </a:r>
          </a:p>
        </p:txBody>
      </p:sp>
      <p:sp>
        <p:nvSpPr>
          <p:cNvPr id="278" name="Flowchart: Connector 277"/>
          <p:cNvSpPr/>
          <p:nvPr/>
        </p:nvSpPr>
        <p:spPr>
          <a:xfrm>
            <a:off x="4662965" y="3187032"/>
            <a:ext cx="252000" cy="252000"/>
          </a:xfrm>
          <a:prstGeom prst="flowChartConnector">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3</a:t>
            </a:r>
          </a:p>
        </p:txBody>
      </p:sp>
      <p:sp>
        <p:nvSpPr>
          <p:cNvPr id="279" name="Flowchart: Connector 278"/>
          <p:cNvSpPr/>
          <p:nvPr/>
        </p:nvSpPr>
        <p:spPr>
          <a:xfrm>
            <a:off x="3828375" y="3685063"/>
            <a:ext cx="252000" cy="252000"/>
          </a:xfrm>
          <a:prstGeom prst="flowChartConnector">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4</a:t>
            </a:r>
          </a:p>
        </p:txBody>
      </p:sp>
      <p:sp>
        <p:nvSpPr>
          <p:cNvPr id="280" name="Flowchart: Connector 279"/>
          <p:cNvSpPr/>
          <p:nvPr/>
        </p:nvSpPr>
        <p:spPr>
          <a:xfrm>
            <a:off x="2974729" y="4559023"/>
            <a:ext cx="252000" cy="252000"/>
          </a:xfrm>
          <a:prstGeom prst="flowChartConnector">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5</a:t>
            </a:r>
          </a:p>
        </p:txBody>
      </p:sp>
      <p:sp>
        <p:nvSpPr>
          <p:cNvPr id="299" name="TextBox 298"/>
          <p:cNvSpPr txBox="1"/>
          <p:nvPr/>
        </p:nvSpPr>
        <p:spPr>
          <a:xfrm>
            <a:off x="5935478" y="3076046"/>
            <a:ext cx="900000" cy="540000"/>
          </a:xfrm>
          <a:prstGeom prst="rect">
            <a:avLst/>
          </a:prstGeom>
          <a:solidFill>
            <a:schemeClr val="bg1">
              <a:lumMod val="95000"/>
            </a:schemeClr>
          </a:solidFill>
          <a:ln>
            <a:solidFill>
              <a:schemeClr val="accent1"/>
            </a:solidFill>
            <a:prstDash val="dash"/>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chemeClr val="bg1">
                    <a:lumMod val="50000"/>
                  </a:schemeClr>
                </a:solidFill>
                <a:effectLst/>
                <a:uLnTx/>
                <a:uFillTx/>
                <a:latin typeface="+mj-lt"/>
              </a:rPr>
              <a:t>OS iteration 5</a:t>
            </a:r>
          </a:p>
          <a:p>
            <a:pPr marL="0" marR="0" lvl="0" indent="0" algn="ctr" defTabSz="914400" eaLnBrk="1" fontAlgn="auto" latinLnBrk="0" hangingPunct="1">
              <a:lnSpc>
                <a:spcPct val="100000"/>
              </a:lnSpc>
              <a:spcBef>
                <a:spcPts val="0"/>
              </a:spcBef>
              <a:spcAft>
                <a:spcPts val="0"/>
              </a:spcAft>
              <a:buClrTx/>
              <a:buSzTx/>
              <a:buFontTx/>
              <a:buNone/>
              <a:tabLst/>
              <a:defRPr/>
            </a:pPr>
            <a:r>
              <a:rPr lang="en-GB" sz="900" dirty="0">
                <a:solidFill>
                  <a:schemeClr val="bg1">
                    <a:lumMod val="50000"/>
                  </a:schemeClr>
                </a:solidFill>
                <a:latin typeface="+mj-lt"/>
              </a:rPr>
              <a:t>(TOM follow-up</a:t>
            </a:r>
            <a:r>
              <a:rPr lang="en-GB" sz="900" dirty="0">
                <a:latin typeface="+mj-lt"/>
              </a:rPr>
              <a:t>)</a:t>
            </a:r>
            <a:endParaRPr kumimoji="0" lang="en-GB" sz="900" b="0" i="0" u="none" strike="noStrike" kern="0" cap="none" spc="0" normalizeH="0" baseline="0" noProof="0" dirty="0">
              <a:ln>
                <a:noFill/>
              </a:ln>
              <a:solidFill>
                <a:sysClr val="windowText" lastClr="000000"/>
              </a:solidFill>
              <a:effectLst/>
              <a:uLnTx/>
              <a:uFillTx/>
              <a:latin typeface="+mj-lt"/>
            </a:endParaRPr>
          </a:p>
        </p:txBody>
      </p:sp>
      <p:cxnSp>
        <p:nvCxnSpPr>
          <p:cNvPr id="300" name="Elbow Connector 211"/>
          <p:cNvCxnSpPr>
            <a:stCxn id="209" idx="3"/>
            <a:endCxn id="299" idx="1"/>
          </p:cNvCxnSpPr>
          <p:nvPr/>
        </p:nvCxnSpPr>
        <p:spPr>
          <a:xfrm>
            <a:off x="5732893" y="3346046"/>
            <a:ext cx="202585"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83" name="Flowchart: Connector 282"/>
          <p:cNvSpPr/>
          <p:nvPr/>
        </p:nvSpPr>
        <p:spPr>
          <a:xfrm>
            <a:off x="5809478" y="2927402"/>
            <a:ext cx="252000" cy="252000"/>
          </a:xfrm>
          <a:prstGeom prst="flowChartConnector">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6</a:t>
            </a:r>
          </a:p>
        </p:txBody>
      </p:sp>
      <p:sp>
        <p:nvSpPr>
          <p:cNvPr id="307" name="TextBox 306"/>
          <p:cNvSpPr txBox="1"/>
          <p:nvPr/>
        </p:nvSpPr>
        <p:spPr>
          <a:xfrm>
            <a:off x="4828476" y="2182004"/>
            <a:ext cx="900000" cy="540000"/>
          </a:xfrm>
          <a:prstGeom prst="rect">
            <a:avLst/>
          </a:prstGeom>
          <a:solidFill>
            <a:schemeClr val="bg1">
              <a:lumMod val="95000"/>
            </a:schemeClr>
          </a:solidFill>
          <a:ln>
            <a:solidFill>
              <a:schemeClr val="accent1"/>
            </a:solidFill>
            <a:prstDash val="dash"/>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kern="0" cap="none" spc="0" normalizeH="0" baseline="0">
                <a:ln>
                  <a:noFill/>
                </a:ln>
                <a:solidFill>
                  <a:schemeClr val="bg1">
                    <a:lumMod val="50000"/>
                  </a:schemeClr>
                </a:solidFill>
                <a:effectLst/>
                <a:uLnTx/>
                <a:uFillTx/>
                <a:latin typeface="+mj-lt"/>
              </a:defRPr>
            </a:lvl1pPr>
          </a:lstStyle>
          <a:p>
            <a:r>
              <a:rPr lang="en-GB" dirty="0"/>
              <a:t>Conceptual Architecture </a:t>
            </a:r>
          </a:p>
          <a:p>
            <a:r>
              <a:rPr lang="en-GB" dirty="0"/>
              <a:t>Iteration 2</a:t>
            </a:r>
          </a:p>
        </p:txBody>
      </p:sp>
      <p:cxnSp>
        <p:nvCxnSpPr>
          <p:cNvPr id="309" name="Elbow Connector 211"/>
          <p:cNvCxnSpPr>
            <a:stCxn id="307" idx="2"/>
            <a:endCxn id="209" idx="0"/>
          </p:cNvCxnSpPr>
          <p:nvPr/>
        </p:nvCxnSpPr>
        <p:spPr>
          <a:xfrm>
            <a:off x="5278476" y="2722004"/>
            <a:ext cx="4417" cy="354042"/>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77" name="Flowchart: Connector 276"/>
          <p:cNvSpPr/>
          <p:nvPr/>
        </p:nvSpPr>
        <p:spPr>
          <a:xfrm>
            <a:off x="4689796" y="2141410"/>
            <a:ext cx="252000" cy="252000"/>
          </a:xfrm>
          <a:prstGeom prst="flowChartConnector">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2</a:t>
            </a:r>
          </a:p>
        </p:txBody>
      </p:sp>
      <p:sp>
        <p:nvSpPr>
          <p:cNvPr id="312" name="Flowchart: Connector 311"/>
          <p:cNvSpPr/>
          <p:nvPr/>
        </p:nvSpPr>
        <p:spPr>
          <a:xfrm>
            <a:off x="6707956" y="5252248"/>
            <a:ext cx="252000" cy="252000"/>
          </a:xfrm>
          <a:prstGeom prst="flowChartConnector">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8</a:t>
            </a:r>
          </a:p>
        </p:txBody>
      </p:sp>
      <p:sp>
        <p:nvSpPr>
          <p:cNvPr id="93" name="TextBox 92"/>
          <p:cNvSpPr txBox="1"/>
          <p:nvPr/>
        </p:nvSpPr>
        <p:spPr>
          <a:xfrm>
            <a:off x="4288897" y="4682225"/>
            <a:ext cx="720000" cy="540000"/>
          </a:xfrm>
          <a:prstGeom prst="rect">
            <a:avLst/>
          </a:prstGeom>
          <a:solidFill>
            <a:srgbClr val="FFC000"/>
          </a:solidFill>
          <a:ln>
            <a:solidFill>
              <a:schemeClr val="accent1"/>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lvl="0">
              <a:defRPr/>
            </a:pPr>
            <a:r>
              <a:rPr lang="en-GB" sz="900" dirty="0" err="1"/>
              <a:t>HLOD</a:t>
            </a:r>
            <a:r>
              <a:rPr lang="en-GB" sz="900" dirty="0"/>
              <a:t> i2</a:t>
            </a:r>
          </a:p>
          <a:p>
            <a:pPr lvl="0">
              <a:defRPr/>
            </a:pPr>
            <a:r>
              <a:rPr lang="en-GB" sz="900" dirty="0"/>
              <a:t>(IT - Keep the lights on) </a:t>
            </a:r>
            <a:r>
              <a:rPr kumimoji="0" lang="en-GB" sz="900" b="0" i="0" u="none" strike="noStrike" kern="0" cap="none" spc="0" normalizeH="0" baseline="0" noProof="0" dirty="0">
                <a:ln>
                  <a:noFill/>
                </a:ln>
                <a:solidFill>
                  <a:sysClr val="windowText" lastClr="000000"/>
                </a:solidFill>
                <a:effectLst/>
                <a:uLnTx/>
                <a:uFillTx/>
                <a:latin typeface="+mj-lt"/>
              </a:rPr>
              <a:t>)</a:t>
            </a:r>
          </a:p>
        </p:txBody>
      </p:sp>
      <p:cxnSp>
        <p:nvCxnSpPr>
          <p:cNvPr id="94" name="Elbow Connector 93"/>
          <p:cNvCxnSpPr>
            <a:stCxn id="216" idx="2"/>
            <a:endCxn id="93" idx="1"/>
          </p:cNvCxnSpPr>
          <p:nvPr/>
        </p:nvCxnSpPr>
        <p:spPr>
          <a:xfrm rot="16200000" flipH="1">
            <a:off x="3546666" y="4209993"/>
            <a:ext cx="1336179" cy="148283"/>
          </a:xfrm>
          <a:prstGeom prst="bentConnector2">
            <a:avLst/>
          </a:prstGeom>
          <a:ln w="12700">
            <a:tailEnd type="triangle"/>
          </a:ln>
          <a:effectLst/>
        </p:spPr>
        <p:style>
          <a:lnRef idx="2">
            <a:schemeClr val="accent1"/>
          </a:lnRef>
          <a:fillRef idx="0">
            <a:schemeClr val="accent1"/>
          </a:fillRef>
          <a:effectRef idx="1">
            <a:schemeClr val="accent1"/>
          </a:effectRef>
          <a:fontRef idx="minor">
            <a:schemeClr val="tx1"/>
          </a:fontRef>
        </p:style>
      </p:cxnSp>
      <p:grpSp>
        <p:nvGrpSpPr>
          <p:cNvPr id="20" name="Group 19"/>
          <p:cNvGrpSpPr/>
          <p:nvPr/>
        </p:nvGrpSpPr>
        <p:grpSpPr>
          <a:xfrm>
            <a:off x="3251801" y="5899049"/>
            <a:ext cx="4250179" cy="441428"/>
            <a:chOff x="3251801" y="6074499"/>
            <a:chExt cx="4250179" cy="561667"/>
          </a:xfrm>
        </p:grpSpPr>
        <p:sp>
          <p:nvSpPr>
            <p:cNvPr id="133" name="Pentagon 132"/>
            <p:cNvSpPr/>
            <p:nvPr/>
          </p:nvSpPr>
          <p:spPr>
            <a:xfrm>
              <a:off x="3251801" y="6074499"/>
              <a:ext cx="4250179" cy="246049"/>
            </a:xfrm>
            <a:prstGeom prst="homePlate">
              <a:avLst/>
            </a:prstGeom>
            <a:solidFill>
              <a:schemeClr val="accent2">
                <a:lumMod val="20000"/>
                <a:lumOff val="80000"/>
              </a:schemeClr>
            </a:solidFill>
            <a:ln>
              <a:noFill/>
            </a:ln>
          </p:spPr>
          <p:txBody>
            <a:bodyPr vert="horz" wrap="square" lIns="107961" tIns="45704" rIns="107961" bIns="45704" numCol="1" anchor="ctr" anchorCtr="0" compatLnSpc="1">
              <a:prstTxWarp prst="textNoShape">
                <a:avLst/>
              </a:prstTxWarp>
            </a:bodyPr>
            <a:lstStyle/>
            <a:p>
              <a:pPr algn="ctr" defTabSz="457034" eaLnBrk="0" fontAlgn="base" hangingPunct="0">
                <a:spcBef>
                  <a:spcPct val="0"/>
                </a:spcBef>
                <a:spcAft>
                  <a:spcPct val="0"/>
                </a:spcAft>
              </a:pPr>
              <a:r>
                <a:rPr lang="en-AU" sz="1200" b="1" dirty="0">
                  <a:solidFill>
                    <a:srgbClr val="004A8F"/>
                  </a:solidFill>
                  <a:latin typeface="+mj-lt"/>
                  <a:ea typeface="ＭＳ Ｐゴシック" pitchFamily="-84" charset="-128"/>
                  <a:cs typeface="NBS Medium" panose="020B0603030303020204"/>
                </a:rPr>
                <a:t>Release 2 Operating Model design</a:t>
              </a:r>
            </a:p>
          </p:txBody>
        </p:sp>
        <p:sp>
          <p:nvSpPr>
            <p:cNvPr id="135" name="Pentagon 134"/>
            <p:cNvSpPr/>
            <p:nvPr/>
          </p:nvSpPr>
          <p:spPr>
            <a:xfrm>
              <a:off x="3251801" y="6390117"/>
              <a:ext cx="4250179" cy="246049"/>
            </a:xfrm>
            <a:prstGeom prst="homePlate">
              <a:avLst/>
            </a:prstGeom>
            <a:solidFill>
              <a:schemeClr val="accent2">
                <a:lumMod val="20000"/>
                <a:lumOff val="80000"/>
              </a:schemeClr>
            </a:solidFill>
            <a:ln>
              <a:noFill/>
            </a:ln>
          </p:spPr>
          <p:txBody>
            <a:bodyPr vert="horz" wrap="square" lIns="107961" tIns="45704" rIns="107961" bIns="45704" numCol="1" anchor="ctr" anchorCtr="0" compatLnSpc="1">
              <a:prstTxWarp prst="textNoShape">
                <a:avLst/>
              </a:prstTxWarp>
            </a:bodyPr>
            <a:lstStyle/>
            <a:p>
              <a:pPr algn="ctr" defTabSz="457034" eaLnBrk="0" fontAlgn="base" hangingPunct="0">
                <a:spcBef>
                  <a:spcPct val="0"/>
                </a:spcBef>
                <a:spcAft>
                  <a:spcPct val="0"/>
                </a:spcAft>
              </a:pPr>
              <a:r>
                <a:rPr lang="en-AU" sz="1200" b="1" dirty="0">
                  <a:solidFill>
                    <a:srgbClr val="004A8F"/>
                  </a:solidFill>
                  <a:latin typeface="+mj-lt"/>
                  <a:ea typeface="ＭＳ Ｐゴシック" pitchFamily="-84" charset="-128"/>
                  <a:cs typeface="NBS Medium" panose="020B0603030303020204"/>
                </a:rPr>
                <a:t>Exploitation projects (TBC)</a:t>
              </a:r>
            </a:p>
          </p:txBody>
        </p:sp>
      </p:grpSp>
      <p:sp>
        <p:nvSpPr>
          <p:cNvPr id="138" name="Pentagon 137"/>
          <p:cNvSpPr/>
          <p:nvPr/>
        </p:nvSpPr>
        <p:spPr>
          <a:xfrm>
            <a:off x="309680" y="5907953"/>
            <a:ext cx="2808000" cy="193376"/>
          </a:xfrm>
          <a:prstGeom prst="homePlate">
            <a:avLst/>
          </a:prstGeom>
          <a:solidFill>
            <a:schemeClr val="accent2">
              <a:lumMod val="20000"/>
              <a:lumOff val="80000"/>
            </a:schemeClr>
          </a:solidFill>
          <a:ln>
            <a:noFill/>
          </a:ln>
        </p:spPr>
        <p:txBody>
          <a:bodyPr vert="horz" wrap="square" lIns="107961" tIns="45704" rIns="107961" bIns="45704" numCol="1" anchor="ctr" anchorCtr="0" compatLnSpc="1">
            <a:prstTxWarp prst="textNoShape">
              <a:avLst/>
            </a:prstTxWarp>
          </a:bodyPr>
          <a:lstStyle/>
          <a:p>
            <a:pPr algn="ctr" defTabSz="457034" eaLnBrk="0" fontAlgn="base" hangingPunct="0">
              <a:spcBef>
                <a:spcPct val="0"/>
              </a:spcBef>
              <a:spcAft>
                <a:spcPct val="0"/>
              </a:spcAft>
            </a:pPr>
            <a:r>
              <a:rPr lang="en-AU" sz="1200" b="1" dirty="0">
                <a:solidFill>
                  <a:srgbClr val="004A8F"/>
                </a:solidFill>
                <a:ea typeface="ＭＳ Ｐゴシック" pitchFamily="-84" charset="-128"/>
                <a:cs typeface="NBS Medium" panose="020B0603030303020204"/>
              </a:rPr>
              <a:t>Release 1 Operating Model design</a:t>
            </a:r>
          </a:p>
        </p:txBody>
      </p:sp>
      <p:sp>
        <p:nvSpPr>
          <p:cNvPr id="313" name="Flowchart: Connector 312"/>
          <p:cNvSpPr/>
          <p:nvPr/>
        </p:nvSpPr>
        <p:spPr>
          <a:xfrm>
            <a:off x="3032558" y="5780559"/>
            <a:ext cx="252000" cy="252000"/>
          </a:xfrm>
          <a:prstGeom prst="flowChartConnector">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7</a:t>
            </a:r>
          </a:p>
        </p:txBody>
      </p:sp>
      <p:sp>
        <p:nvSpPr>
          <p:cNvPr id="139" name="Line Callout 1 138"/>
          <p:cNvSpPr/>
          <p:nvPr/>
        </p:nvSpPr>
        <p:spPr>
          <a:xfrm>
            <a:off x="5990873" y="2198174"/>
            <a:ext cx="1450007" cy="599990"/>
          </a:xfrm>
          <a:prstGeom prst="borderCallout1">
            <a:avLst>
              <a:gd name="adj1" fmla="val 45768"/>
              <a:gd name="adj2" fmla="val -158"/>
              <a:gd name="adj3" fmla="val 139567"/>
              <a:gd name="adj4" fmla="val -23610"/>
            </a:avLst>
          </a:prstGeom>
          <a:solidFill>
            <a:srgbClr val="FFFF99"/>
          </a:solidFill>
          <a:ln>
            <a:solidFill>
              <a:srgbClr val="FF0000"/>
            </a:solidFill>
            <a:tailEnd type="oval" w="lg" len="lg"/>
          </a:ln>
        </p:spPr>
        <p:txBody>
          <a:bodyPr wrap="square" rtlCol="0" anchor="ctr">
            <a:noAutofit/>
          </a:bodyPr>
          <a:lstStyle/>
          <a:p>
            <a:r>
              <a:rPr lang="en-GB" sz="900" dirty="0">
                <a:solidFill>
                  <a:srgbClr val="FF0000"/>
                </a:solidFill>
              </a:rPr>
              <a:t>Operating Model design needs to be expedited for the capabilities required by Release 2</a:t>
            </a:r>
          </a:p>
        </p:txBody>
      </p:sp>
      <p:sp>
        <p:nvSpPr>
          <p:cNvPr id="140" name="Line Callout 1 139"/>
          <p:cNvSpPr/>
          <p:nvPr/>
        </p:nvSpPr>
        <p:spPr>
          <a:xfrm>
            <a:off x="1370560" y="5007853"/>
            <a:ext cx="1450007" cy="599990"/>
          </a:xfrm>
          <a:prstGeom prst="borderCallout1">
            <a:avLst>
              <a:gd name="adj1" fmla="val 45768"/>
              <a:gd name="adj2" fmla="val -158"/>
              <a:gd name="adj3" fmla="val 139567"/>
              <a:gd name="adj4" fmla="val -23610"/>
            </a:avLst>
          </a:prstGeom>
          <a:solidFill>
            <a:srgbClr val="FFFF99"/>
          </a:solidFill>
          <a:ln>
            <a:solidFill>
              <a:srgbClr val="FF0000"/>
            </a:solidFill>
            <a:tailEnd type="oval" w="lg" len="lg"/>
          </a:ln>
        </p:spPr>
        <p:txBody>
          <a:bodyPr wrap="square" rtlCol="0" anchor="ctr">
            <a:noAutofit/>
          </a:bodyPr>
          <a:lstStyle/>
          <a:p>
            <a:r>
              <a:rPr lang="en-GB" sz="900" dirty="0">
                <a:solidFill>
                  <a:srgbClr val="FF0000"/>
                </a:solidFill>
              </a:rPr>
              <a:t>R1 and 2 alignment required with API-E Operating Model</a:t>
            </a:r>
          </a:p>
        </p:txBody>
      </p:sp>
      <p:sp>
        <p:nvSpPr>
          <p:cNvPr id="142" name="Line Callout 1 141"/>
          <p:cNvSpPr/>
          <p:nvPr/>
        </p:nvSpPr>
        <p:spPr>
          <a:xfrm>
            <a:off x="2549893" y="2269062"/>
            <a:ext cx="1450007" cy="599990"/>
          </a:xfrm>
          <a:prstGeom prst="borderCallout1">
            <a:avLst>
              <a:gd name="adj1" fmla="val 48442"/>
              <a:gd name="adj2" fmla="val 99413"/>
              <a:gd name="adj3" fmla="val 131546"/>
              <a:gd name="adj4" fmla="val 108045"/>
            </a:avLst>
          </a:prstGeom>
          <a:solidFill>
            <a:srgbClr val="FFFF99"/>
          </a:solidFill>
          <a:ln>
            <a:solidFill>
              <a:srgbClr val="FF0000"/>
            </a:solidFill>
            <a:tailEnd type="oval" w="lg" len="lg"/>
          </a:ln>
        </p:spPr>
        <p:txBody>
          <a:bodyPr wrap="square" rtlCol="0" anchor="ctr">
            <a:noAutofit/>
          </a:bodyPr>
          <a:lstStyle/>
          <a:p>
            <a:r>
              <a:rPr lang="en-GB" sz="900" dirty="0">
                <a:solidFill>
                  <a:srgbClr val="FF0000"/>
                </a:solidFill>
              </a:rPr>
              <a:t>Risk that not in place in time for R2</a:t>
            </a:r>
          </a:p>
        </p:txBody>
      </p:sp>
    </p:spTree>
    <p:extLst>
      <p:ext uri="{BB962C8B-B14F-4D97-AF65-F5344CB8AC3E}">
        <p14:creationId xmlns:p14="http://schemas.microsoft.com/office/powerpoint/2010/main" val="428817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6" name="Straight Connector 335"/>
          <p:cNvCxnSpPr/>
          <p:nvPr/>
        </p:nvCxnSpPr>
        <p:spPr>
          <a:xfrm flipV="1">
            <a:off x="35728" y="5714187"/>
            <a:ext cx="7920000" cy="45663"/>
          </a:xfrm>
          <a:prstGeom prst="line">
            <a:avLst/>
          </a:prstGeom>
          <a:ln w="9525">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35" name="Left-Right Arrow 334"/>
          <p:cNvSpPr/>
          <p:nvPr/>
        </p:nvSpPr>
        <p:spPr>
          <a:xfrm rot="5400000">
            <a:off x="2501101" y="5335761"/>
            <a:ext cx="748694" cy="452825"/>
          </a:xfrm>
          <a:prstGeom prst="leftRightArrow">
            <a:avLst>
              <a:gd name="adj1" fmla="val 50000"/>
              <a:gd name="adj2" fmla="val 23428"/>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a:ln>
                <a:noFill/>
              </a:ln>
              <a:solidFill>
                <a:prstClr val="white"/>
              </a:solidFill>
              <a:effectLst/>
              <a:uLnTx/>
              <a:uFillTx/>
              <a:latin typeface="+mj-lt"/>
            </a:endParaRPr>
          </a:p>
        </p:txBody>
      </p:sp>
      <p:cxnSp>
        <p:nvCxnSpPr>
          <p:cNvPr id="285" name="Straight Connector 284"/>
          <p:cNvCxnSpPr/>
          <p:nvPr/>
        </p:nvCxnSpPr>
        <p:spPr>
          <a:xfrm flipV="1">
            <a:off x="1490709" y="4237882"/>
            <a:ext cx="6480000" cy="45663"/>
          </a:xfrm>
          <a:prstGeom prst="line">
            <a:avLst/>
          </a:prstGeom>
          <a:ln w="635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p:cNvCxnSpPr/>
          <p:nvPr/>
        </p:nvCxnSpPr>
        <p:spPr>
          <a:xfrm flipV="1">
            <a:off x="1468168" y="4807973"/>
            <a:ext cx="6480000" cy="45663"/>
          </a:xfrm>
          <a:prstGeom prst="line">
            <a:avLst/>
          </a:prstGeom>
          <a:ln w="635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7" name="Straight Connector 286"/>
          <p:cNvCxnSpPr/>
          <p:nvPr/>
        </p:nvCxnSpPr>
        <p:spPr>
          <a:xfrm flipV="1">
            <a:off x="1468168" y="5404695"/>
            <a:ext cx="6480000" cy="45663"/>
          </a:xfrm>
          <a:prstGeom prst="line">
            <a:avLst/>
          </a:prstGeom>
          <a:ln w="635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p:txBody>
          <a:bodyPr/>
          <a:lstStyle/>
          <a:p>
            <a:r>
              <a:rPr lang="en-GB" sz="1800" dirty="0"/>
              <a:t>To overcome the identified delivery risks we are proposing an iterative and joined-up design approach for the Operating Model, prioritised by capabilities required to meet the regulatory Release 2 deadline</a:t>
            </a:r>
          </a:p>
        </p:txBody>
      </p:sp>
      <p:sp>
        <p:nvSpPr>
          <p:cNvPr id="69" name="Rectangle 68"/>
          <p:cNvSpPr/>
          <p:nvPr/>
        </p:nvSpPr>
        <p:spPr>
          <a:xfrm rot="898615">
            <a:off x="6526463" y="1328730"/>
            <a:ext cx="1623022" cy="257322"/>
          </a:xfrm>
          <a:prstGeom prst="rect">
            <a:avLst/>
          </a:prstGeom>
          <a:solidFill>
            <a:schemeClr val="bg1">
              <a:alpha val="63000"/>
            </a:schemeClr>
          </a:solidFill>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chemeClr val="tx2"/>
                </a:solidFill>
                <a:effectLst/>
                <a:uLnTx/>
                <a:uFillTx/>
              </a:rPr>
              <a:t>Indicative Timeline</a:t>
            </a:r>
          </a:p>
        </p:txBody>
      </p:sp>
      <p:sp>
        <p:nvSpPr>
          <p:cNvPr id="88" name="Title 2"/>
          <p:cNvSpPr txBox="1">
            <a:spLocks/>
          </p:cNvSpPr>
          <p:nvPr/>
        </p:nvSpPr>
        <p:spPr bwMode="auto">
          <a:xfrm>
            <a:off x="476911" y="1299204"/>
            <a:ext cx="6090621" cy="26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lvl1pPr algn="l" defTabSz="457034" rtl="0" eaLnBrk="0" fontAlgn="base" hangingPunct="0">
              <a:spcBef>
                <a:spcPct val="0"/>
              </a:spcBef>
              <a:spcAft>
                <a:spcPct val="0"/>
              </a:spcAft>
              <a:defRPr sz="2600" b="0" kern="1200">
                <a:solidFill>
                  <a:schemeClr val="tx1"/>
                </a:solidFill>
                <a:latin typeface="+mj-lt"/>
                <a:ea typeface="ＭＳ Ｐゴシック" pitchFamily="-84" charset="-128"/>
                <a:cs typeface="NBS Medium" panose="020B0603030303020204"/>
              </a:defRPr>
            </a:lvl1pPr>
            <a:lvl2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034"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07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106"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14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a:lstStyle>
          <a:p>
            <a:pPr marL="0" marR="0" lvl="0" indent="0" algn="l" defTabSz="457034" rtl="0" eaLnBrk="0" fontAlgn="base" latinLnBrk="0" hangingPunct="0">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srgbClr val="004A8F"/>
                </a:solidFill>
                <a:effectLst/>
                <a:uLnTx/>
                <a:uFillTx/>
                <a:latin typeface="+mj-lt"/>
                <a:ea typeface="ＭＳ Ｐゴシック" pitchFamily="-84" charset="-128"/>
                <a:cs typeface="NBS Medium" panose="020B0603030303020204"/>
              </a:rPr>
              <a:t>Proposed Design Approach to jointly deliver the Strategic Operating Model required for Release 2 and beyond. </a:t>
            </a:r>
            <a:endParaRPr kumimoji="0" lang="en-GB" sz="1200" b="0" i="0" u="none" strike="noStrike" kern="1200" cap="none" spc="0" normalizeH="0" baseline="0" noProof="0" dirty="0">
              <a:ln>
                <a:noFill/>
              </a:ln>
              <a:solidFill>
                <a:srgbClr val="004A8F"/>
              </a:solidFill>
              <a:effectLst/>
              <a:uLnTx/>
              <a:uFillTx/>
              <a:latin typeface="+mj-lt"/>
              <a:ea typeface="ＭＳ Ｐゴシック" pitchFamily="-84" charset="-128"/>
              <a:cs typeface="NBS Medium" panose="020B0603030303020204"/>
            </a:endParaRPr>
          </a:p>
        </p:txBody>
      </p:sp>
      <p:sp>
        <p:nvSpPr>
          <p:cNvPr id="146" name="TextBox 145"/>
          <p:cNvSpPr txBox="1"/>
          <p:nvPr/>
        </p:nvSpPr>
        <p:spPr>
          <a:xfrm>
            <a:off x="8356669" y="1304938"/>
            <a:ext cx="3445676"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small" spc="0" normalizeH="0" baseline="0" noProof="0" dirty="0">
                <a:ln>
                  <a:noFill/>
                </a:ln>
                <a:solidFill>
                  <a:srgbClr val="E31C23"/>
                </a:solidFill>
                <a:effectLst/>
                <a:uLnTx/>
                <a:uFillTx/>
              </a:rPr>
              <a:t>Benefits,</a:t>
            </a:r>
            <a:r>
              <a:rPr kumimoji="0" lang="en-GB" sz="1400" b="1" i="0" u="none" strike="noStrike" kern="0" cap="small" spc="0" normalizeH="0" noProof="0" dirty="0">
                <a:ln>
                  <a:noFill/>
                </a:ln>
                <a:solidFill>
                  <a:srgbClr val="E31C23"/>
                </a:solidFill>
                <a:effectLst/>
                <a:uLnTx/>
                <a:uFillTx/>
              </a:rPr>
              <a:t> Risks &amp; </a:t>
            </a:r>
            <a:r>
              <a:rPr kumimoji="0" lang="en-GB" sz="1400" b="1" i="0" u="none" strike="noStrike" kern="0" cap="small" spc="0" normalizeH="0" baseline="0" noProof="0" dirty="0">
                <a:ln>
                  <a:noFill/>
                </a:ln>
                <a:solidFill>
                  <a:srgbClr val="E31C23"/>
                </a:solidFill>
                <a:effectLst/>
                <a:uLnTx/>
                <a:uFillTx/>
              </a:rPr>
              <a:t>Dependencies</a:t>
            </a:r>
          </a:p>
        </p:txBody>
      </p:sp>
      <p:cxnSp>
        <p:nvCxnSpPr>
          <p:cNvPr id="147" name="Straight Connector 146"/>
          <p:cNvCxnSpPr/>
          <p:nvPr/>
        </p:nvCxnSpPr>
        <p:spPr>
          <a:xfrm>
            <a:off x="8356669" y="1612715"/>
            <a:ext cx="3312000" cy="0"/>
          </a:xfrm>
          <a:prstGeom prst="line">
            <a:avLst/>
          </a:prstGeom>
          <a:ln>
            <a:solidFill>
              <a:srgbClr val="E31C23"/>
            </a:solidFill>
          </a:ln>
        </p:spPr>
        <p:style>
          <a:lnRef idx="2">
            <a:schemeClr val="accent1"/>
          </a:lnRef>
          <a:fillRef idx="0">
            <a:schemeClr val="accent1"/>
          </a:fillRef>
          <a:effectRef idx="1">
            <a:schemeClr val="accent1"/>
          </a:effectRef>
          <a:fontRef idx="minor">
            <a:schemeClr val="tx1"/>
          </a:fontRef>
        </p:style>
      </p:cxnSp>
      <p:sp>
        <p:nvSpPr>
          <p:cNvPr id="148" name="Rectangle 147"/>
          <p:cNvSpPr/>
          <p:nvPr/>
        </p:nvSpPr>
        <p:spPr>
          <a:xfrm>
            <a:off x="8317652" y="1675189"/>
            <a:ext cx="3817939" cy="47336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schemeClr val="bg2">
                    <a:lumMod val="10000"/>
                  </a:schemeClr>
                </a:solidFill>
                <a:effectLst/>
                <a:uLnTx/>
                <a:uFillTx/>
              </a:rPr>
              <a:t>Benefits</a:t>
            </a:r>
          </a:p>
          <a:p>
            <a:pPr marL="0" marR="0" lvl="0" indent="0" defTabSz="914400" eaLnBrk="1" fontAlgn="auto" latinLnBrk="0" hangingPunct="1">
              <a:lnSpc>
                <a:spcPct val="100000"/>
              </a:lnSpc>
              <a:spcBef>
                <a:spcPts val="0"/>
              </a:spcBef>
              <a:spcAft>
                <a:spcPts val="300"/>
              </a:spcAft>
              <a:buClrTx/>
              <a:buSzTx/>
              <a:buFontTx/>
              <a:buNone/>
              <a:tabLst/>
              <a:defRPr/>
            </a:pPr>
            <a:r>
              <a:rPr kumimoji="0" lang="en-GB" sz="1100" b="1" i="0" u="none" strike="noStrike" kern="0" cap="none" spc="0" normalizeH="0" baseline="0" noProof="0" dirty="0">
                <a:ln>
                  <a:noFill/>
                </a:ln>
                <a:solidFill>
                  <a:srgbClr val="00B050"/>
                </a:solidFill>
                <a:effectLst/>
                <a:uLnTx/>
                <a:uFillTx/>
              </a:rPr>
              <a:t>Benefit #1 </a:t>
            </a:r>
            <a:r>
              <a:rPr kumimoji="0" lang="en-GB" sz="900" b="0" i="0" u="none" strike="noStrike" kern="0" cap="none" spc="0" normalizeH="0" baseline="0" noProof="0" dirty="0">
                <a:ln>
                  <a:noFill/>
                </a:ln>
                <a:solidFill>
                  <a:srgbClr val="00B050"/>
                </a:solidFill>
                <a:effectLst/>
                <a:uLnTx/>
                <a:uFillTx/>
              </a:rPr>
              <a:t>(addresses risks #1,2 of current approach) </a:t>
            </a:r>
            <a:r>
              <a:rPr kumimoji="0" lang="en-GB" sz="1100" b="0" i="0" u="none" strike="noStrike" kern="0" cap="none" spc="0" normalizeH="0" baseline="0" noProof="0" dirty="0">
                <a:ln>
                  <a:noFill/>
                </a:ln>
                <a:solidFill>
                  <a:schemeClr val="bg2">
                    <a:lumMod val="10000"/>
                  </a:schemeClr>
                </a:solidFill>
                <a:effectLst/>
                <a:uLnTx/>
                <a:uFillTx/>
              </a:rPr>
              <a:t>that update to CA to cover the operational aspects and answer the outstanding strategic questions can be used as a reference for the development of the OS, </a:t>
            </a:r>
            <a:r>
              <a:rPr kumimoji="0" lang="en-GB" sz="1100" b="0" i="0" u="none" strike="noStrike" kern="0" cap="none" spc="0" normalizeH="0" baseline="0" noProof="0" dirty="0" err="1">
                <a:ln>
                  <a:noFill/>
                </a:ln>
                <a:solidFill>
                  <a:schemeClr val="bg2">
                    <a:lumMod val="10000"/>
                  </a:schemeClr>
                </a:solidFill>
                <a:effectLst/>
                <a:uLnTx/>
                <a:uFillTx/>
              </a:rPr>
              <a:t>HLODs</a:t>
            </a:r>
            <a:r>
              <a:rPr kumimoji="0" lang="en-GB" sz="1100" b="0" i="0" u="none" strike="noStrike" kern="0" cap="none" spc="0" normalizeH="0" baseline="0" noProof="0" dirty="0">
                <a:ln>
                  <a:noFill/>
                </a:ln>
                <a:solidFill>
                  <a:schemeClr val="bg2">
                    <a:lumMod val="10000"/>
                  </a:schemeClr>
                </a:solidFill>
                <a:effectLst/>
                <a:uLnTx/>
                <a:uFillTx/>
              </a:rPr>
              <a:t> etc.</a:t>
            </a:r>
          </a:p>
          <a:p>
            <a:pPr marL="0" marR="0" lvl="0" indent="0" defTabSz="914400" eaLnBrk="1" fontAlgn="auto" latinLnBrk="0" hangingPunct="1">
              <a:lnSpc>
                <a:spcPct val="100000"/>
              </a:lnSpc>
              <a:spcBef>
                <a:spcPts val="0"/>
              </a:spcBef>
              <a:spcAft>
                <a:spcPts val="300"/>
              </a:spcAft>
              <a:buClrTx/>
              <a:buSzTx/>
              <a:buFontTx/>
              <a:buNone/>
              <a:tabLst/>
              <a:defRPr/>
            </a:pPr>
            <a:r>
              <a:rPr kumimoji="0" lang="en-GB" sz="1100" b="1" i="0" u="none" strike="noStrike" kern="0" cap="none" spc="0" normalizeH="0" baseline="0" noProof="0" dirty="0">
                <a:ln>
                  <a:noFill/>
                </a:ln>
                <a:solidFill>
                  <a:srgbClr val="00B050"/>
                </a:solidFill>
                <a:effectLst/>
                <a:uLnTx/>
                <a:uFillTx/>
              </a:rPr>
              <a:t>Benefit #2 </a:t>
            </a:r>
            <a:r>
              <a:rPr kumimoji="0" lang="en-GB" sz="900" b="0" i="0" u="none" strike="noStrike" kern="0" cap="none" spc="0" normalizeH="0" baseline="0" noProof="0" dirty="0">
                <a:ln>
                  <a:noFill/>
                </a:ln>
                <a:solidFill>
                  <a:srgbClr val="00B050"/>
                </a:solidFill>
                <a:effectLst/>
                <a:uLnTx/>
                <a:uFillTx/>
              </a:rPr>
              <a:t>(addresses risks #3,8 of current approach)</a:t>
            </a:r>
            <a:r>
              <a:rPr kumimoji="0" lang="en-GB" sz="1100" b="0" i="0" u="none" strike="noStrike" kern="0" cap="none" spc="0" normalizeH="0" baseline="0" noProof="0" dirty="0">
                <a:ln>
                  <a:noFill/>
                </a:ln>
                <a:solidFill>
                  <a:srgbClr val="00B050"/>
                </a:solidFill>
                <a:effectLst/>
                <a:uLnTx/>
                <a:uFillTx/>
              </a:rPr>
              <a:t> </a:t>
            </a:r>
            <a:r>
              <a:rPr kumimoji="0" lang="en-GB" sz="1100" b="0" i="0" u="none" strike="noStrike" kern="0" cap="none" spc="0" normalizeH="0" baseline="0" noProof="0" dirty="0">
                <a:ln>
                  <a:noFill/>
                </a:ln>
                <a:solidFill>
                  <a:schemeClr val="bg2">
                    <a:lumMod val="10000"/>
                  </a:schemeClr>
                </a:solidFill>
                <a:effectLst/>
                <a:uLnTx/>
                <a:uFillTx/>
              </a:rPr>
              <a:t>of iterative design approach of OS and will allow to commence the business readiness of the highest priority areas.</a:t>
            </a:r>
          </a:p>
          <a:p>
            <a:pPr marL="0" marR="0" lvl="0" indent="0" defTabSz="914400" eaLnBrk="1" fontAlgn="auto" latinLnBrk="0" hangingPunct="1">
              <a:lnSpc>
                <a:spcPct val="100000"/>
              </a:lnSpc>
              <a:spcBef>
                <a:spcPts val="0"/>
              </a:spcBef>
              <a:spcAft>
                <a:spcPts val="300"/>
              </a:spcAft>
              <a:buClrTx/>
              <a:buSzTx/>
              <a:buFontTx/>
              <a:buNone/>
              <a:tabLst/>
              <a:defRPr/>
            </a:pPr>
            <a:r>
              <a:rPr kumimoji="0" lang="en-GB" sz="1100" b="1" i="0" u="none" strike="noStrike" kern="0" cap="none" spc="0" normalizeH="0" baseline="0" noProof="0" dirty="0">
                <a:ln>
                  <a:noFill/>
                </a:ln>
                <a:solidFill>
                  <a:srgbClr val="00B050"/>
                </a:solidFill>
                <a:effectLst/>
                <a:uLnTx/>
                <a:uFillTx/>
              </a:rPr>
              <a:t>Benefit #3 </a:t>
            </a:r>
            <a:r>
              <a:rPr kumimoji="0" lang="en-GB" sz="900" b="0" i="0" u="none" strike="noStrike" kern="0" cap="none" spc="0" normalizeH="0" baseline="0" noProof="0" dirty="0">
                <a:ln>
                  <a:noFill/>
                </a:ln>
                <a:solidFill>
                  <a:srgbClr val="00B050"/>
                </a:solidFill>
                <a:effectLst/>
                <a:uLnTx/>
                <a:uFillTx/>
              </a:rPr>
              <a:t>(addresses risk #4 of current approach) </a:t>
            </a:r>
            <a:r>
              <a:rPr kumimoji="0" lang="en-GB" sz="1100" b="0" i="0" u="none" strike="noStrike" kern="0" cap="none" spc="0" normalizeH="0" baseline="0" noProof="0" dirty="0">
                <a:ln>
                  <a:noFill/>
                </a:ln>
                <a:solidFill>
                  <a:schemeClr val="bg2">
                    <a:lumMod val="10000"/>
                  </a:schemeClr>
                </a:solidFill>
                <a:effectLst/>
                <a:uLnTx/>
                <a:uFillTx/>
              </a:rPr>
              <a:t>to reduce governance overhead by following iterative approach.</a:t>
            </a:r>
          </a:p>
          <a:p>
            <a:pPr marL="0" marR="0" lvl="0" indent="0" defTabSz="914400" eaLnBrk="1" fontAlgn="auto" latinLnBrk="0" hangingPunct="1">
              <a:lnSpc>
                <a:spcPct val="100000"/>
              </a:lnSpc>
              <a:spcBef>
                <a:spcPts val="0"/>
              </a:spcBef>
              <a:spcAft>
                <a:spcPts val="300"/>
              </a:spcAft>
              <a:buClrTx/>
              <a:buSzTx/>
              <a:buFontTx/>
              <a:buNone/>
              <a:tabLst/>
              <a:defRPr/>
            </a:pPr>
            <a:r>
              <a:rPr kumimoji="0" lang="en-GB" sz="1100" b="1" i="0" u="none" strike="noStrike" kern="0" cap="none" spc="0" normalizeH="0" baseline="0" noProof="0" dirty="0">
                <a:ln>
                  <a:noFill/>
                </a:ln>
                <a:solidFill>
                  <a:srgbClr val="00B050"/>
                </a:solidFill>
                <a:effectLst/>
                <a:uLnTx/>
                <a:uFillTx/>
              </a:rPr>
              <a:t>Benefit #4 </a:t>
            </a:r>
            <a:r>
              <a:rPr kumimoji="0" lang="en-GB" sz="900" b="0" i="0" u="none" strike="noStrike" kern="0" cap="none" spc="0" normalizeH="0" baseline="0" noProof="0" dirty="0">
                <a:ln>
                  <a:noFill/>
                </a:ln>
                <a:solidFill>
                  <a:srgbClr val="00B050"/>
                </a:solidFill>
                <a:effectLst/>
                <a:uLnTx/>
                <a:uFillTx/>
              </a:rPr>
              <a:t>(addresses risk #5 of current approach) </a:t>
            </a:r>
            <a:r>
              <a:rPr kumimoji="0" lang="en-GB" sz="1100" b="0" i="0" u="none" strike="noStrike" kern="0" cap="none" spc="0" normalizeH="0" baseline="0" noProof="0" dirty="0">
                <a:ln>
                  <a:noFill/>
                </a:ln>
                <a:solidFill>
                  <a:schemeClr val="bg2">
                    <a:lumMod val="10000"/>
                  </a:schemeClr>
                </a:solidFill>
                <a:effectLst/>
                <a:uLnTx/>
                <a:uFillTx/>
              </a:rPr>
              <a:t>to do the design beyond “keeping the lights on” and cover both IT and non-IT questions.</a:t>
            </a:r>
          </a:p>
          <a:p>
            <a:pPr marL="0" marR="0" lvl="0" indent="0" defTabSz="914400" eaLnBrk="1" fontAlgn="auto" latinLnBrk="0" hangingPunct="1">
              <a:lnSpc>
                <a:spcPct val="100000"/>
              </a:lnSpc>
              <a:spcBef>
                <a:spcPts val="0"/>
              </a:spcBef>
              <a:spcAft>
                <a:spcPts val="300"/>
              </a:spcAft>
              <a:buClrTx/>
              <a:buSzTx/>
              <a:buFontTx/>
              <a:buNone/>
              <a:tabLst/>
              <a:defRPr/>
            </a:pPr>
            <a:r>
              <a:rPr kumimoji="0" lang="en-GB" sz="1100" b="1" i="0" u="none" strike="noStrike" kern="0" cap="none" spc="0" normalizeH="0" baseline="0" noProof="0" dirty="0">
                <a:ln>
                  <a:noFill/>
                </a:ln>
                <a:solidFill>
                  <a:srgbClr val="00B050"/>
                </a:solidFill>
                <a:effectLst/>
                <a:uLnTx/>
                <a:uFillTx/>
              </a:rPr>
              <a:t>Benefit #5 </a:t>
            </a:r>
            <a:r>
              <a:rPr kumimoji="0" lang="en-GB" sz="900" b="0" i="0" u="none" strike="noStrike" kern="0" cap="none" spc="0" normalizeH="0" baseline="0" noProof="0" dirty="0">
                <a:ln>
                  <a:noFill/>
                </a:ln>
                <a:solidFill>
                  <a:srgbClr val="00B050"/>
                </a:solidFill>
                <a:effectLst/>
                <a:uLnTx/>
                <a:uFillTx/>
              </a:rPr>
              <a:t>(addresses risk #6 of current approach) </a:t>
            </a:r>
            <a:r>
              <a:rPr kumimoji="0" lang="en-GB" sz="1100" b="0" i="0" u="none" strike="noStrike" kern="0" cap="none" spc="0" normalizeH="0" baseline="0" noProof="0" dirty="0">
                <a:ln>
                  <a:noFill/>
                </a:ln>
                <a:solidFill>
                  <a:schemeClr val="bg2">
                    <a:lumMod val="10000"/>
                  </a:schemeClr>
                </a:solidFill>
                <a:effectLst/>
                <a:uLnTx/>
                <a:uFillTx/>
              </a:rPr>
              <a:t>to early identify any additional IT change requirements need by the business, e.g. </a:t>
            </a:r>
            <a:r>
              <a:rPr kumimoji="0" lang="en-GB" sz="1100" b="0" i="0" u="none" strike="noStrike" kern="0" cap="none" spc="0" normalizeH="0" baseline="0" noProof="0" dirty="0">
                <a:ln>
                  <a:noFill/>
                </a:ln>
                <a:solidFill>
                  <a:srgbClr val="383838"/>
                </a:solidFill>
                <a:effectLst/>
                <a:uLnTx/>
                <a:uFillTx/>
              </a:rPr>
              <a:t>changes e.g. new applications, changes to existing, new reports </a:t>
            </a:r>
            <a:r>
              <a:rPr kumimoji="0" lang="en-GB" sz="1100" b="0" i="0" u="none" strike="noStrike" kern="0" cap="none" spc="0" normalizeH="0" baseline="0" noProof="0" dirty="0" err="1">
                <a:ln>
                  <a:noFill/>
                </a:ln>
                <a:solidFill>
                  <a:srgbClr val="383838"/>
                </a:solidFill>
                <a:effectLst/>
                <a:uLnTx/>
                <a:uFillTx/>
              </a:rPr>
              <a:t>etc</a:t>
            </a:r>
            <a:endParaRPr kumimoji="0" lang="en-GB" sz="1100" b="0" i="0" u="none" strike="noStrike" kern="0" cap="none" spc="0" normalizeH="0" baseline="0" noProof="0" dirty="0">
              <a:ln>
                <a:noFill/>
              </a:ln>
              <a:solidFill>
                <a:srgbClr val="383838"/>
              </a:solidFill>
              <a:effectLst/>
              <a:uLnTx/>
              <a:uFillTx/>
            </a:endParaRPr>
          </a:p>
          <a:p>
            <a:pPr>
              <a:spcAft>
                <a:spcPts val="300"/>
              </a:spcAft>
            </a:pPr>
            <a:r>
              <a:rPr lang="en-GB" sz="1100" b="1" kern="0" dirty="0">
                <a:solidFill>
                  <a:srgbClr val="00B050"/>
                </a:solidFill>
              </a:rPr>
              <a:t>Benefit #6 </a:t>
            </a:r>
            <a:r>
              <a:rPr lang="en-GB" sz="900" kern="0" dirty="0">
                <a:solidFill>
                  <a:srgbClr val="00B050"/>
                </a:solidFill>
              </a:rPr>
              <a:t>(addresses risk #7 of current approach) </a:t>
            </a:r>
            <a:r>
              <a:rPr lang="en-GB" sz="1100" kern="0" dirty="0">
                <a:solidFill>
                  <a:schemeClr val="bg2">
                    <a:lumMod val="10000"/>
                  </a:schemeClr>
                </a:solidFill>
              </a:rPr>
              <a:t>Alignment with operational design of Release 2 project. Architectural supervision required to avoid duplication of design effort.</a:t>
            </a:r>
          </a:p>
          <a:p>
            <a:pPr marL="0" marR="0" lvl="0" indent="0" defTabSz="914400" eaLnBrk="1" fontAlgn="auto" latinLnBrk="0" hangingPunct="1">
              <a:lnSpc>
                <a:spcPct val="100000"/>
              </a:lnSpc>
              <a:spcBef>
                <a:spcPts val="0"/>
              </a:spcBef>
              <a:spcAft>
                <a:spcPts val="300"/>
              </a:spcAft>
              <a:buClrTx/>
              <a:buSzTx/>
              <a:buFontTx/>
              <a:buNone/>
              <a:tabLst/>
              <a:defRPr/>
            </a:pPr>
            <a:r>
              <a:rPr kumimoji="0" lang="en-GB" sz="1100" b="1" i="0" u="none" strike="noStrike" kern="0" cap="none" spc="0" normalizeH="0" baseline="0" noProof="0" dirty="0">
                <a:ln>
                  <a:noFill/>
                </a:ln>
                <a:solidFill>
                  <a:schemeClr val="bg2">
                    <a:lumMod val="10000"/>
                  </a:schemeClr>
                </a:solidFill>
                <a:effectLst/>
                <a:uLnTx/>
                <a:uFillTx/>
              </a:rPr>
              <a:t>Dependencies</a:t>
            </a:r>
            <a:endParaRPr lang="en-GB" sz="900" kern="0" dirty="0">
              <a:solidFill>
                <a:srgbClr val="00B050"/>
              </a:solidFill>
            </a:endParaRPr>
          </a:p>
          <a:p>
            <a:pPr marL="171450" indent="-171450" fontAlgn="ctr">
              <a:spcAft>
                <a:spcPts val="300"/>
              </a:spcAft>
              <a:buClr>
                <a:srgbClr val="FFC000"/>
              </a:buClr>
              <a:buFont typeface="Wingdings" panose="05000000000000000000" pitchFamily="2" charset="2"/>
              <a:buChar char=""/>
            </a:pPr>
            <a:r>
              <a:rPr lang="en-GB" sz="1100" dirty="0">
                <a:solidFill>
                  <a:srgbClr val="383838"/>
                </a:solidFill>
              </a:rPr>
              <a:t>Proposed method &amp; approach needs to be agreed</a:t>
            </a:r>
            <a:endParaRPr kumimoji="0" lang="en-GB" sz="1100" b="1" i="0" u="none" strike="noStrike" kern="0" cap="none" spc="0" normalizeH="0" baseline="0" noProof="0" dirty="0">
              <a:ln>
                <a:noFill/>
              </a:ln>
              <a:solidFill>
                <a:schemeClr val="bg2">
                  <a:lumMod val="10000"/>
                </a:schemeClr>
              </a:solidFill>
              <a:effectLst/>
              <a:uLnTx/>
              <a:uFillTx/>
            </a:endParaRPr>
          </a:p>
          <a:p>
            <a:pPr marL="0" marR="0" lvl="0" indent="0" defTabSz="914400" eaLnBrk="1" fontAlgn="auto" latinLnBrk="0" hangingPunct="1">
              <a:lnSpc>
                <a:spcPct val="100000"/>
              </a:lnSpc>
              <a:spcBef>
                <a:spcPts val="0"/>
              </a:spcBef>
              <a:spcAft>
                <a:spcPts val="300"/>
              </a:spcAft>
              <a:buClrTx/>
              <a:buSzTx/>
              <a:buFontTx/>
              <a:buNone/>
              <a:tabLst/>
              <a:defRPr/>
            </a:pPr>
            <a:r>
              <a:rPr kumimoji="0" lang="en-GB" sz="1100" b="1" i="0" u="none" strike="noStrike" kern="0" cap="none" spc="0" normalizeH="0" baseline="0" noProof="0" dirty="0">
                <a:ln>
                  <a:noFill/>
                </a:ln>
                <a:solidFill>
                  <a:srgbClr val="FF0000"/>
                </a:solidFill>
                <a:effectLst/>
                <a:uLnTx/>
                <a:uFillTx/>
              </a:rPr>
              <a:t>Risk #1 </a:t>
            </a:r>
            <a:r>
              <a:rPr kumimoji="0" lang="en-GB" sz="1100" b="0" i="0" u="none" strike="noStrike" kern="0" cap="none" spc="0" normalizeH="0" baseline="0" noProof="0" dirty="0">
                <a:ln>
                  <a:noFill/>
                </a:ln>
                <a:solidFill>
                  <a:schemeClr val="bg2">
                    <a:lumMod val="10000"/>
                  </a:schemeClr>
                </a:solidFill>
                <a:effectLst/>
                <a:uLnTx/>
                <a:uFillTx/>
              </a:rPr>
              <a:t>of misalignment between IT and Operational streams across both API-E and other OB projects. Cross-</a:t>
            </a:r>
            <a:r>
              <a:rPr kumimoji="0" lang="en-GB" sz="1100" b="0" i="0" u="none" strike="noStrike" kern="0" cap="none" spc="0" normalizeH="0" baseline="0" noProof="0" dirty="0" err="1">
                <a:ln>
                  <a:noFill/>
                </a:ln>
                <a:solidFill>
                  <a:schemeClr val="bg2">
                    <a:lumMod val="10000"/>
                  </a:schemeClr>
                </a:solidFill>
                <a:effectLst/>
                <a:uLnTx/>
                <a:uFillTx/>
              </a:rPr>
              <a:t>workstream</a:t>
            </a:r>
            <a:r>
              <a:rPr kumimoji="0" lang="en-GB" sz="1100" b="0" i="0" u="none" strike="noStrike" kern="0" cap="none" spc="0" normalizeH="0" baseline="0" noProof="0" dirty="0">
                <a:ln>
                  <a:noFill/>
                </a:ln>
                <a:solidFill>
                  <a:schemeClr val="bg2">
                    <a:lumMod val="10000"/>
                  </a:schemeClr>
                </a:solidFill>
                <a:effectLst/>
                <a:uLnTx/>
                <a:uFillTx/>
              </a:rPr>
              <a:t> co-ordination required to mitigate </a:t>
            </a:r>
            <a:r>
              <a:rPr lang="en-GB" sz="1100" kern="0" dirty="0">
                <a:solidFill>
                  <a:schemeClr val="bg2">
                    <a:lumMod val="10000"/>
                  </a:schemeClr>
                </a:solidFill>
              </a:rPr>
              <a:t>risk.</a:t>
            </a:r>
            <a:endParaRPr kumimoji="0" lang="en-GB" sz="1100" b="0" i="0" u="none" strike="noStrike" kern="0" cap="none" spc="0" normalizeH="0" baseline="0" noProof="0" dirty="0">
              <a:ln>
                <a:noFill/>
              </a:ln>
              <a:solidFill>
                <a:schemeClr val="bg2">
                  <a:lumMod val="10000"/>
                </a:schemeClr>
              </a:solidFill>
              <a:effectLst/>
              <a:uLnTx/>
              <a:uFillTx/>
            </a:endParaRPr>
          </a:p>
          <a:p>
            <a:pPr marL="0" marR="0" lvl="0" indent="0" defTabSz="914400" eaLnBrk="1" fontAlgn="auto" latinLnBrk="0" hangingPunct="1">
              <a:lnSpc>
                <a:spcPct val="100000"/>
              </a:lnSpc>
              <a:spcBef>
                <a:spcPts val="0"/>
              </a:spcBef>
              <a:spcAft>
                <a:spcPts val="300"/>
              </a:spcAft>
              <a:buClrTx/>
              <a:buSzTx/>
              <a:buFontTx/>
              <a:buNone/>
              <a:tabLst/>
              <a:defRPr/>
            </a:pPr>
            <a:r>
              <a:rPr kumimoji="0" lang="en-GB" sz="1100" b="1" i="0" u="none" strike="noStrike" kern="0" cap="none" spc="0" normalizeH="0" baseline="0" noProof="0" dirty="0">
                <a:ln>
                  <a:noFill/>
                </a:ln>
                <a:solidFill>
                  <a:srgbClr val="FF0000"/>
                </a:solidFill>
                <a:effectLst/>
                <a:uLnTx/>
                <a:uFillTx/>
              </a:rPr>
              <a:t>Risk #2 </a:t>
            </a:r>
            <a:r>
              <a:rPr kumimoji="0" lang="en-GB" sz="1100" b="0" i="0" u="none" strike="noStrike" kern="0" cap="none" spc="0" normalizeH="0" baseline="0" noProof="0" dirty="0">
                <a:ln>
                  <a:noFill/>
                </a:ln>
                <a:solidFill>
                  <a:schemeClr val="bg2">
                    <a:lumMod val="10000"/>
                  </a:schemeClr>
                </a:solidFill>
                <a:effectLst/>
                <a:uLnTx/>
                <a:uFillTx/>
              </a:rPr>
              <a:t>of not</a:t>
            </a:r>
            <a:r>
              <a:rPr kumimoji="0" lang="en-GB" sz="1100" b="0" i="0" u="none" strike="noStrike" kern="0" cap="none" spc="0" normalizeH="0" noProof="0" dirty="0">
                <a:ln>
                  <a:noFill/>
                </a:ln>
                <a:solidFill>
                  <a:schemeClr val="bg2">
                    <a:lumMod val="10000"/>
                  </a:schemeClr>
                </a:solidFill>
                <a:effectLst/>
                <a:uLnTx/>
                <a:uFillTx/>
              </a:rPr>
              <a:t> meeting business requirements because no API</a:t>
            </a:r>
            <a:r>
              <a:rPr kumimoji="0" lang="en-GB" sz="1100" b="0" i="0" u="none" strike="noStrike" kern="0" cap="none" spc="0" normalizeH="0" baseline="0" noProof="0" dirty="0">
                <a:ln>
                  <a:noFill/>
                </a:ln>
                <a:solidFill>
                  <a:schemeClr val="bg2">
                    <a:lumMod val="10000"/>
                  </a:schemeClr>
                </a:solidFill>
                <a:effectLst/>
                <a:uLnTx/>
                <a:uFillTx/>
              </a:rPr>
              <a:t> strategy </a:t>
            </a:r>
            <a:r>
              <a:rPr lang="en-GB" sz="1100" kern="0" dirty="0">
                <a:solidFill>
                  <a:schemeClr val="bg2">
                    <a:lumMod val="10000"/>
                  </a:schemeClr>
                </a:solidFill>
              </a:rPr>
              <a:t>in place.</a:t>
            </a:r>
            <a:endParaRPr kumimoji="0" lang="en-GB" sz="1100" b="0" i="0" u="none" strike="noStrike" kern="0" cap="none" spc="0" normalizeH="0" baseline="0" noProof="0" dirty="0">
              <a:ln>
                <a:noFill/>
              </a:ln>
              <a:solidFill>
                <a:schemeClr val="bg2">
                  <a:lumMod val="10000"/>
                </a:schemeClr>
              </a:solidFill>
              <a:effectLst/>
              <a:uLnTx/>
              <a:uFillTx/>
            </a:endParaRPr>
          </a:p>
        </p:txBody>
      </p:sp>
      <p:sp>
        <p:nvSpPr>
          <p:cNvPr id="150" name="Slide Number Placeholder 1"/>
          <p:cNvSpPr txBox="1">
            <a:spLocks/>
          </p:cNvSpPr>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defPPr>
              <a:defRPr lang="en-US"/>
            </a:defPPr>
            <a:lvl1pPr marL="0" algn="ctr" defTabSz="914400" rtl="0" eaLnBrk="1" latinLnBrk="0" hangingPunct="1">
              <a:defRPr sz="1000" kern="1200">
                <a:solidFill>
                  <a:schemeClr val="tx1"/>
                </a:solidFill>
                <a:latin typeface="+mj-lt"/>
                <a:ea typeface="ＭＳ Ｐゴシック" pitchFamily="-84"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B01AEDE6-3158-4034-9CD4-34B4200A9764}" type="slidenum">
              <a:rPr kumimoji="0" lang="en-GB" sz="1000" b="0" i="0" u="none" strike="noStrike" kern="0" cap="none" spc="0" normalizeH="0" baseline="0" noProof="0" smtClean="0">
                <a:ln>
                  <a:noFill/>
                </a:ln>
                <a:solidFill>
                  <a:srgbClr val="004A8F"/>
                </a:solidFill>
                <a:effectLst/>
                <a:uLnTx/>
                <a:uFillTx/>
                <a:latin typeface="+mj-lt"/>
                <a:ea typeface="ＭＳ Ｐゴシック" pitchFamily="-84"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GB" sz="1000" b="0" i="0" u="none" strike="noStrike" kern="0" cap="none" spc="0" normalizeH="0" baseline="0" noProof="0" dirty="0">
              <a:ln>
                <a:noFill/>
              </a:ln>
              <a:solidFill>
                <a:srgbClr val="004A8F"/>
              </a:solidFill>
              <a:effectLst/>
              <a:uLnTx/>
              <a:uFillTx/>
              <a:latin typeface="+mj-lt"/>
              <a:ea typeface="ＭＳ Ｐゴシック" pitchFamily="-84" charset="-128"/>
              <a:cs typeface="+mn-cs"/>
            </a:endParaRPr>
          </a:p>
        </p:txBody>
      </p:sp>
      <p:cxnSp>
        <p:nvCxnSpPr>
          <p:cNvPr id="246" name="Straight Connector 245"/>
          <p:cNvCxnSpPr/>
          <p:nvPr/>
        </p:nvCxnSpPr>
        <p:spPr>
          <a:xfrm flipV="1">
            <a:off x="13408" y="2819539"/>
            <a:ext cx="7920000" cy="45663"/>
          </a:xfrm>
          <a:prstGeom prst="line">
            <a:avLst/>
          </a:prstGeom>
          <a:ln w="190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276268" y="2154354"/>
            <a:ext cx="1049956"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4A8F"/>
                </a:solidFill>
                <a:effectLst/>
                <a:uLnTx/>
                <a:uFillTx/>
              </a:rPr>
              <a:t>Current linear approach</a:t>
            </a:r>
            <a:endParaRPr kumimoji="0" lang="en-GB" sz="1000" b="0" i="0" u="none" strike="noStrike" kern="0" cap="none" spc="0" normalizeH="0" baseline="0" noProof="0" dirty="0">
              <a:ln>
                <a:noFill/>
              </a:ln>
              <a:solidFill>
                <a:sysClr val="windowText" lastClr="000000"/>
              </a:solidFill>
              <a:effectLst/>
              <a:uLnTx/>
              <a:uFillTx/>
            </a:endParaRPr>
          </a:p>
        </p:txBody>
      </p:sp>
      <p:sp>
        <p:nvSpPr>
          <p:cNvPr id="283" name="Rectangle 282"/>
          <p:cNvSpPr/>
          <p:nvPr/>
        </p:nvSpPr>
        <p:spPr>
          <a:xfrm>
            <a:off x="240121" y="2938128"/>
            <a:ext cx="1722220"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4A8F"/>
                </a:solidFill>
                <a:effectLst/>
                <a:uLnTx/>
                <a:uFillTx/>
              </a:rPr>
              <a:t>Proposed iterative approach</a:t>
            </a:r>
            <a:endParaRPr kumimoji="0" lang="en-GB" sz="1000" b="0" i="0" u="none" strike="noStrike" kern="0" cap="none" spc="0" normalizeH="0" baseline="0" noProof="0" dirty="0">
              <a:ln>
                <a:noFill/>
              </a:ln>
              <a:solidFill>
                <a:sysClr val="windowText" lastClr="000000"/>
              </a:solidFill>
              <a:effectLst/>
              <a:uLnTx/>
              <a:uFillTx/>
            </a:endParaRPr>
          </a:p>
        </p:txBody>
      </p:sp>
      <p:sp>
        <p:nvSpPr>
          <p:cNvPr id="9" name="Rectangle 8"/>
          <p:cNvSpPr/>
          <p:nvPr/>
        </p:nvSpPr>
        <p:spPr>
          <a:xfrm>
            <a:off x="3843144" y="3007889"/>
            <a:ext cx="1625212" cy="55399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0000"/>
                </a:solidFill>
                <a:effectLst/>
                <a:uLnTx/>
                <a:uFillTx/>
              </a:rPr>
              <a:t>Co-ordination required with other API-E Tech streams</a:t>
            </a:r>
          </a:p>
        </p:txBody>
      </p:sp>
      <p:sp>
        <p:nvSpPr>
          <p:cNvPr id="292" name="Rectangle 291"/>
          <p:cNvSpPr/>
          <p:nvPr/>
        </p:nvSpPr>
        <p:spPr>
          <a:xfrm>
            <a:off x="1639967" y="1675204"/>
            <a:ext cx="5298774" cy="221422"/>
          </a:xfrm>
          <a:prstGeom prst="rect">
            <a:avLst/>
          </a:prstGeom>
          <a:solidFill>
            <a:schemeClr val="bg2">
              <a:lumMod val="25000"/>
              <a:alpha val="30000"/>
            </a:schemeClr>
          </a:solidFill>
          <a:ln w="12700" cap="flat" cmpd="sng" algn="ctr">
            <a:noFill/>
            <a:prstDash val="solid"/>
          </a:ln>
          <a:effectLst/>
        </p:spPr>
        <p:txBody>
          <a:bodyPr lIns="27000" tIns="27000" rIns="0" bIns="0" rtlCol="0" anchor="ctr"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dirty="0">
                <a:ln>
                  <a:noFill/>
                </a:ln>
                <a:solidFill>
                  <a:srgbClr val="383838"/>
                </a:solidFill>
                <a:effectLst/>
                <a:uLnTx/>
                <a:uFillTx/>
              </a:rPr>
              <a:t>2017</a:t>
            </a:r>
          </a:p>
        </p:txBody>
      </p:sp>
      <p:sp>
        <p:nvSpPr>
          <p:cNvPr id="293" name="Rectangle 292"/>
          <p:cNvSpPr/>
          <p:nvPr/>
        </p:nvSpPr>
        <p:spPr>
          <a:xfrm>
            <a:off x="6990454" y="1673174"/>
            <a:ext cx="828551" cy="219720"/>
          </a:xfrm>
          <a:prstGeom prst="rect">
            <a:avLst/>
          </a:prstGeom>
          <a:solidFill>
            <a:schemeClr val="bg2">
              <a:lumMod val="25000"/>
              <a:alpha val="30000"/>
            </a:schemeClr>
          </a:solidFill>
          <a:ln w="12700" cap="flat" cmpd="sng" algn="ctr">
            <a:noFill/>
            <a:prstDash val="solid"/>
          </a:ln>
          <a:effectLst/>
        </p:spPr>
        <p:txBody>
          <a:bodyPr lIns="27000" tIns="27000" rIns="0" bIns="0" rtlCol="0" anchor="ctr"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dirty="0">
                <a:ln>
                  <a:noFill/>
                </a:ln>
                <a:solidFill>
                  <a:srgbClr val="383838"/>
                </a:solidFill>
                <a:effectLst/>
                <a:uLnTx/>
                <a:uFillTx/>
              </a:rPr>
              <a:t>Q1 2018</a:t>
            </a:r>
          </a:p>
        </p:txBody>
      </p:sp>
      <p:grpSp>
        <p:nvGrpSpPr>
          <p:cNvPr id="271" name="Group 270"/>
          <p:cNvGrpSpPr/>
          <p:nvPr/>
        </p:nvGrpSpPr>
        <p:grpSpPr>
          <a:xfrm>
            <a:off x="6305007" y="1943461"/>
            <a:ext cx="638795" cy="4157197"/>
            <a:chOff x="4865920" y="1845954"/>
            <a:chExt cx="468000" cy="4157197"/>
          </a:xfrm>
        </p:grpSpPr>
        <p:cxnSp>
          <p:nvCxnSpPr>
            <p:cNvPr id="272" name="Straight Connector 271"/>
            <p:cNvCxnSpPr/>
            <p:nvPr/>
          </p:nvCxnSpPr>
          <p:spPr>
            <a:xfrm>
              <a:off x="5095271" y="2043151"/>
              <a:ext cx="0" cy="3960000"/>
            </a:xfrm>
            <a:prstGeom prst="line">
              <a:avLst/>
            </a:prstGeom>
            <a:solidFill>
              <a:schemeClr val="tx1"/>
            </a:solidFill>
            <a:ln w="12700" cap="flat" cmpd="sng" algn="ctr">
              <a:solidFill>
                <a:schemeClr val="bg1">
                  <a:lumMod val="50000"/>
                </a:schemeClr>
              </a:solidFill>
              <a:prstDash val="sysDash"/>
              <a:miter lim="800000"/>
            </a:ln>
            <a:effectLst/>
          </p:spPr>
        </p:cxnSp>
        <p:sp>
          <p:nvSpPr>
            <p:cNvPr id="273" name="Rectangle 272"/>
            <p:cNvSpPr/>
            <p:nvPr/>
          </p:nvSpPr>
          <p:spPr>
            <a:xfrm>
              <a:off x="4865920" y="1845954"/>
              <a:ext cx="468000" cy="180000"/>
            </a:xfrm>
            <a:prstGeom prst="rect">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a:ln>
                    <a:noFill/>
                  </a:ln>
                  <a:solidFill>
                    <a:prstClr val="white"/>
                  </a:solidFill>
                  <a:effectLst/>
                  <a:uLnTx/>
                  <a:uFillTx/>
                  <a:latin typeface="+mj-lt"/>
                </a:rPr>
                <a:t>Dec</a:t>
              </a:r>
            </a:p>
          </p:txBody>
        </p:sp>
      </p:grpSp>
      <p:grpSp>
        <p:nvGrpSpPr>
          <p:cNvPr id="274" name="Group 273"/>
          <p:cNvGrpSpPr/>
          <p:nvPr/>
        </p:nvGrpSpPr>
        <p:grpSpPr>
          <a:xfrm>
            <a:off x="3971311" y="1943461"/>
            <a:ext cx="638795" cy="4157197"/>
            <a:chOff x="4865920" y="1845954"/>
            <a:chExt cx="468000" cy="4157197"/>
          </a:xfrm>
        </p:grpSpPr>
        <p:cxnSp>
          <p:nvCxnSpPr>
            <p:cNvPr id="275" name="Straight Connector 274"/>
            <p:cNvCxnSpPr/>
            <p:nvPr/>
          </p:nvCxnSpPr>
          <p:spPr>
            <a:xfrm>
              <a:off x="5095271" y="2043151"/>
              <a:ext cx="0" cy="3960000"/>
            </a:xfrm>
            <a:prstGeom prst="line">
              <a:avLst/>
            </a:prstGeom>
            <a:solidFill>
              <a:schemeClr val="tx1"/>
            </a:solidFill>
            <a:ln w="12700" cap="flat" cmpd="sng" algn="ctr">
              <a:solidFill>
                <a:schemeClr val="bg1">
                  <a:lumMod val="50000"/>
                </a:schemeClr>
              </a:solidFill>
              <a:prstDash val="sysDash"/>
              <a:miter lim="800000"/>
            </a:ln>
            <a:effectLst/>
          </p:spPr>
        </p:cxnSp>
        <p:sp>
          <p:nvSpPr>
            <p:cNvPr id="276" name="Rectangle 275"/>
            <p:cNvSpPr/>
            <p:nvPr/>
          </p:nvSpPr>
          <p:spPr>
            <a:xfrm>
              <a:off x="4865920" y="1845954"/>
              <a:ext cx="468000" cy="180000"/>
            </a:xfrm>
            <a:prstGeom prst="rect">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a:ln>
                    <a:noFill/>
                  </a:ln>
                  <a:solidFill>
                    <a:prstClr val="white"/>
                  </a:solidFill>
                  <a:effectLst/>
                  <a:uLnTx/>
                  <a:uFillTx/>
                  <a:latin typeface="+mj-lt"/>
                </a:rPr>
                <a:t>Jun</a:t>
              </a:r>
            </a:p>
          </p:txBody>
        </p:sp>
      </p:grpSp>
      <p:sp>
        <p:nvSpPr>
          <p:cNvPr id="156" name="TextBox 155"/>
          <p:cNvSpPr txBox="1"/>
          <p:nvPr/>
        </p:nvSpPr>
        <p:spPr>
          <a:xfrm>
            <a:off x="4420590" y="3761529"/>
            <a:ext cx="2517938" cy="469586"/>
          </a:xfrm>
          <a:prstGeom prst="rect">
            <a:avLst/>
          </a:prstGeom>
          <a:solidFill>
            <a:schemeClr val="tx1">
              <a:lumMod val="20000"/>
              <a:lumOff val="80000"/>
            </a:schemeClr>
          </a:solid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latin typeface="+mj-lt"/>
              </a:rPr>
              <a:t>Tech Build &amp; Business Readiness</a:t>
            </a:r>
          </a:p>
        </p:txBody>
      </p:sp>
      <p:sp>
        <p:nvSpPr>
          <p:cNvPr id="157" name="TextBox 156"/>
          <p:cNvSpPr txBox="1"/>
          <p:nvPr/>
        </p:nvSpPr>
        <p:spPr>
          <a:xfrm>
            <a:off x="6822738" y="4324982"/>
            <a:ext cx="1070811" cy="469928"/>
          </a:xfrm>
          <a:prstGeom prst="rect">
            <a:avLst/>
          </a:prstGeom>
          <a:solidFill>
            <a:schemeClr val="accent2">
              <a:lumMod val="60000"/>
              <a:lumOff val="40000"/>
            </a:schemeClr>
          </a:solid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latin typeface="+mj-lt"/>
              </a:rPr>
              <a:t>Business Readiness</a:t>
            </a:r>
          </a:p>
        </p:txBody>
      </p:sp>
      <p:sp>
        <p:nvSpPr>
          <p:cNvPr id="174" name="TextBox 173"/>
          <p:cNvSpPr txBox="1"/>
          <p:nvPr/>
        </p:nvSpPr>
        <p:spPr>
          <a:xfrm rot="16200000">
            <a:off x="1310395" y="4064793"/>
            <a:ext cx="1897163" cy="1218885"/>
          </a:xfrm>
          <a:prstGeom prst="rect">
            <a:avLst/>
          </a:prstGeom>
          <a:solidFill>
            <a:sysClr val="window" lastClr="FFFFFF"/>
          </a:solidFill>
          <a:ln w="19050">
            <a:solidFill>
              <a:srgbClr val="5B9BD5">
                <a:lumMod val="60000"/>
                <a:lumOff val="40000"/>
              </a:srgbClr>
            </a:solidFill>
          </a:ln>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latin typeface="+mj-lt"/>
              </a:rPr>
              <a:t>OS Iteration 4a (TOM)</a:t>
            </a:r>
          </a:p>
        </p:txBody>
      </p:sp>
      <p:sp>
        <p:nvSpPr>
          <p:cNvPr id="179" name="TextBox 178"/>
          <p:cNvSpPr txBox="1">
            <a:spLocks/>
          </p:cNvSpPr>
          <p:nvPr/>
        </p:nvSpPr>
        <p:spPr>
          <a:xfrm>
            <a:off x="1926939" y="3761358"/>
            <a:ext cx="816199" cy="469928"/>
          </a:xfrm>
          <a:prstGeom prst="rect">
            <a:avLst/>
          </a:prstGeom>
          <a:solidFill>
            <a:schemeClr val="tx1">
              <a:lumMod val="20000"/>
              <a:lumOff val="80000"/>
            </a:schemeClr>
          </a:solid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latin typeface="+mj-lt"/>
              </a:rPr>
              <a:t>Short Term*</a:t>
            </a:r>
          </a:p>
        </p:txBody>
      </p:sp>
      <p:sp>
        <p:nvSpPr>
          <p:cNvPr id="181" name="TextBox 180"/>
          <p:cNvSpPr txBox="1">
            <a:spLocks/>
          </p:cNvSpPr>
          <p:nvPr/>
        </p:nvSpPr>
        <p:spPr>
          <a:xfrm>
            <a:off x="1926940" y="4324982"/>
            <a:ext cx="842647" cy="469928"/>
          </a:xfrm>
          <a:prstGeom prst="rect">
            <a:avLst/>
          </a:prstGeom>
          <a:solidFill>
            <a:schemeClr val="accent2">
              <a:lumMod val="60000"/>
              <a:lumOff val="40000"/>
            </a:schemeClr>
          </a:solid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latin typeface="+mj-lt"/>
              </a:rPr>
              <a:t>Medium Term*</a:t>
            </a:r>
          </a:p>
        </p:txBody>
      </p:sp>
      <p:sp>
        <p:nvSpPr>
          <p:cNvPr id="182" name="TextBox 181"/>
          <p:cNvSpPr txBox="1">
            <a:spLocks/>
          </p:cNvSpPr>
          <p:nvPr/>
        </p:nvSpPr>
        <p:spPr>
          <a:xfrm>
            <a:off x="1926940" y="4889759"/>
            <a:ext cx="821474" cy="469928"/>
          </a:xfrm>
          <a:prstGeom prst="rect">
            <a:avLst/>
          </a:prstGeom>
          <a:solidFill>
            <a:schemeClr val="accent2">
              <a:lumMod val="75000"/>
            </a:schemeClr>
          </a:solid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chemeClr val="bg1"/>
                </a:solidFill>
                <a:effectLst/>
                <a:uLnTx/>
                <a:uFillTx/>
                <a:latin typeface="+mj-lt"/>
              </a:rPr>
              <a:t>Long Term*</a:t>
            </a:r>
          </a:p>
        </p:txBody>
      </p:sp>
      <p:sp>
        <p:nvSpPr>
          <p:cNvPr id="186" name="TextBox 185"/>
          <p:cNvSpPr txBox="1"/>
          <p:nvPr/>
        </p:nvSpPr>
        <p:spPr>
          <a:xfrm rot="16200000">
            <a:off x="3856988" y="4145473"/>
            <a:ext cx="1349211" cy="1605478"/>
          </a:xfrm>
          <a:prstGeom prst="rect">
            <a:avLst/>
          </a:prstGeom>
          <a:solidFill>
            <a:sysClr val="window" lastClr="FFFFFF"/>
          </a:solidFill>
          <a:ln w="19050">
            <a:solidFill>
              <a:srgbClr val="5B9BD5">
                <a:lumMod val="60000"/>
                <a:lumOff val="40000"/>
              </a:srgbClr>
            </a:solidFill>
          </a:ln>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latin typeface="+mj-lt"/>
              </a:rPr>
              <a:t>OS Iteration 4b (TOM)</a:t>
            </a:r>
          </a:p>
        </p:txBody>
      </p:sp>
      <p:sp>
        <p:nvSpPr>
          <p:cNvPr id="187" name="TextBox 186"/>
          <p:cNvSpPr txBox="1">
            <a:spLocks/>
          </p:cNvSpPr>
          <p:nvPr/>
        </p:nvSpPr>
        <p:spPr>
          <a:xfrm>
            <a:off x="4058349" y="4324982"/>
            <a:ext cx="894332" cy="469928"/>
          </a:xfrm>
          <a:prstGeom prst="rect">
            <a:avLst/>
          </a:prstGeom>
          <a:solidFill>
            <a:schemeClr val="accent2">
              <a:lumMod val="60000"/>
              <a:lumOff val="40000"/>
            </a:schemeClr>
          </a:solid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latin typeface="+mj-lt"/>
              </a:rPr>
              <a:t>Short Term</a:t>
            </a:r>
          </a:p>
        </p:txBody>
      </p:sp>
      <p:sp>
        <p:nvSpPr>
          <p:cNvPr id="196" name="TextBox 195"/>
          <p:cNvSpPr txBox="1">
            <a:spLocks/>
          </p:cNvSpPr>
          <p:nvPr/>
        </p:nvSpPr>
        <p:spPr>
          <a:xfrm>
            <a:off x="4058349" y="4889759"/>
            <a:ext cx="1210357" cy="262642"/>
          </a:xfrm>
          <a:prstGeom prst="rect">
            <a:avLst/>
          </a:prstGeom>
          <a:solidFill>
            <a:schemeClr val="accent2">
              <a:lumMod val="75000"/>
            </a:schemeClr>
          </a:solid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chemeClr val="bg1"/>
                </a:solidFill>
                <a:effectLst/>
                <a:uLnTx/>
                <a:uFillTx/>
                <a:latin typeface="+mj-lt"/>
              </a:rPr>
              <a:t>Medium Term</a:t>
            </a:r>
          </a:p>
        </p:txBody>
      </p:sp>
      <p:sp>
        <p:nvSpPr>
          <p:cNvPr id="216" name="Down Arrow 215"/>
          <p:cNvSpPr/>
          <p:nvPr/>
        </p:nvSpPr>
        <p:spPr>
          <a:xfrm rot="16200000">
            <a:off x="3165216" y="4326223"/>
            <a:ext cx="192946" cy="467445"/>
          </a:xfrm>
          <a:prstGeom prst="downArrow">
            <a:avLst/>
          </a:pr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a:ln>
                <a:noFill/>
              </a:ln>
              <a:solidFill>
                <a:prstClr val="white"/>
              </a:solidFill>
              <a:effectLst/>
              <a:uLnTx/>
              <a:uFillTx/>
              <a:latin typeface="+mj-lt"/>
              <a:ea typeface="+mn-ea"/>
              <a:cs typeface="+mn-cs"/>
            </a:endParaRPr>
          </a:p>
        </p:txBody>
      </p:sp>
      <p:sp>
        <p:nvSpPr>
          <p:cNvPr id="217" name="Down Arrow 216"/>
          <p:cNvSpPr/>
          <p:nvPr/>
        </p:nvSpPr>
        <p:spPr>
          <a:xfrm rot="16200000">
            <a:off x="3167911" y="4890999"/>
            <a:ext cx="187557" cy="467446"/>
          </a:xfrm>
          <a:prstGeom prst="downArrow">
            <a:avLst/>
          </a:prstGeom>
          <a:solidFill>
            <a:schemeClr val="accent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a:ln>
                <a:noFill/>
              </a:ln>
              <a:solidFill>
                <a:prstClr val="white"/>
              </a:solidFill>
              <a:effectLst/>
              <a:uLnTx/>
              <a:uFillTx/>
              <a:latin typeface="+mj-lt"/>
              <a:ea typeface="+mn-ea"/>
              <a:cs typeface="+mn-cs"/>
            </a:endParaRPr>
          </a:p>
        </p:txBody>
      </p:sp>
      <p:sp>
        <p:nvSpPr>
          <p:cNvPr id="219" name="TextBox 218"/>
          <p:cNvSpPr txBox="1"/>
          <p:nvPr/>
        </p:nvSpPr>
        <p:spPr>
          <a:xfrm>
            <a:off x="5037394" y="4324982"/>
            <a:ext cx="1403543" cy="469928"/>
          </a:xfrm>
          <a:prstGeom prst="rect">
            <a:avLst/>
          </a:prstGeom>
          <a:solidFill>
            <a:schemeClr val="accent2">
              <a:lumMod val="60000"/>
              <a:lumOff val="40000"/>
            </a:schemeClr>
          </a:solid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err="1">
                <a:ln>
                  <a:noFill/>
                </a:ln>
                <a:solidFill>
                  <a:prstClr val="black"/>
                </a:solidFill>
                <a:effectLst/>
                <a:uLnTx/>
                <a:uFillTx/>
                <a:latin typeface="+mj-lt"/>
              </a:rPr>
              <a:t>HLOD</a:t>
            </a:r>
            <a:endParaRPr kumimoji="0" lang="en-GB" sz="900" b="0" i="0" u="none" strike="noStrike" kern="0" cap="none" spc="0" normalizeH="0" baseline="0" noProof="0" dirty="0">
              <a:ln>
                <a:noFill/>
              </a:ln>
              <a:solidFill>
                <a:prstClr val="black"/>
              </a:solidFill>
              <a:effectLst/>
              <a:uLnTx/>
              <a:uFillTx/>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latin typeface="+mj-lt"/>
              </a:rPr>
              <a:t>Iteration. 2</a:t>
            </a:r>
          </a:p>
        </p:txBody>
      </p:sp>
      <p:sp>
        <p:nvSpPr>
          <p:cNvPr id="221" name="Down Arrow 220"/>
          <p:cNvSpPr/>
          <p:nvPr/>
        </p:nvSpPr>
        <p:spPr>
          <a:xfrm rot="16200000">
            <a:off x="5524284" y="4889869"/>
            <a:ext cx="187557" cy="469708"/>
          </a:xfrm>
          <a:prstGeom prst="downArrow">
            <a:avLst/>
          </a:prstGeom>
          <a:solidFill>
            <a:schemeClr val="accent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a:ln>
                <a:noFill/>
              </a:ln>
              <a:solidFill>
                <a:prstClr val="white"/>
              </a:solidFill>
              <a:effectLst/>
              <a:uLnTx/>
              <a:uFillTx/>
              <a:latin typeface="+mj-lt"/>
              <a:ea typeface="+mn-ea"/>
              <a:cs typeface="+mn-cs"/>
            </a:endParaRPr>
          </a:p>
        </p:txBody>
      </p:sp>
      <p:sp>
        <p:nvSpPr>
          <p:cNvPr id="222" name="TextBox 221"/>
          <p:cNvSpPr txBox="1"/>
          <p:nvPr/>
        </p:nvSpPr>
        <p:spPr>
          <a:xfrm>
            <a:off x="382810" y="3761358"/>
            <a:ext cx="869923" cy="469928"/>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chemeClr val="bg2">
                    <a:lumMod val="10000"/>
                  </a:schemeClr>
                </a:solidFill>
                <a:effectLst/>
                <a:uLnTx/>
                <a:uFillTx/>
                <a:latin typeface="+mj-lt"/>
              </a:rPr>
              <a:t>Transition State 1</a:t>
            </a:r>
          </a:p>
        </p:txBody>
      </p:sp>
      <p:sp>
        <p:nvSpPr>
          <p:cNvPr id="223" name="TextBox 222"/>
          <p:cNvSpPr txBox="1"/>
          <p:nvPr/>
        </p:nvSpPr>
        <p:spPr>
          <a:xfrm>
            <a:off x="378514" y="4324982"/>
            <a:ext cx="873667" cy="469928"/>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chemeClr val="bg2">
                    <a:lumMod val="10000"/>
                  </a:schemeClr>
                </a:solidFill>
                <a:effectLst/>
                <a:uLnTx/>
                <a:uFillTx/>
              </a:rPr>
              <a:t>Transition</a:t>
            </a:r>
            <a:r>
              <a:rPr kumimoji="0" lang="en-GB" sz="900" b="0" i="0" u="none" strike="noStrike" kern="0" cap="none" spc="0" normalizeH="0" noProof="0" dirty="0">
                <a:ln>
                  <a:noFill/>
                </a:ln>
                <a:solidFill>
                  <a:schemeClr val="bg2">
                    <a:lumMod val="10000"/>
                  </a:schemeClr>
                </a:solidFill>
                <a:effectLst/>
                <a:uLnTx/>
                <a:uFillTx/>
              </a:rPr>
              <a:t> State 2</a:t>
            </a:r>
            <a:endParaRPr kumimoji="0" lang="en-GB" sz="900" b="0" i="0" u="none" strike="noStrike" kern="0" cap="none" spc="0" normalizeH="0" baseline="0" noProof="0" dirty="0">
              <a:ln>
                <a:noFill/>
              </a:ln>
              <a:solidFill>
                <a:schemeClr val="bg2">
                  <a:lumMod val="10000"/>
                </a:schemeClr>
              </a:solidFill>
              <a:effectLst/>
              <a:uLnTx/>
              <a:uFillTx/>
            </a:endParaRPr>
          </a:p>
        </p:txBody>
      </p:sp>
      <p:sp>
        <p:nvSpPr>
          <p:cNvPr id="224" name="TextBox 223"/>
          <p:cNvSpPr txBox="1"/>
          <p:nvPr/>
        </p:nvSpPr>
        <p:spPr>
          <a:xfrm>
            <a:off x="378513" y="4894977"/>
            <a:ext cx="873667" cy="459490"/>
          </a:xfrm>
          <a:prstGeom prst="rect">
            <a:avLst/>
          </a:prstGeom>
          <a:noFill/>
        </p:spPr>
        <p:txBody>
          <a:bodyPr wrap="square" rtlCol="0" anchor="ctr">
            <a:noAutofit/>
          </a:bodyPr>
          <a:lstStyle>
            <a:defPPr>
              <a:defRPr lang="en-US"/>
            </a:defPPr>
            <a:lvl1pPr algn="ctr">
              <a:defRPr sz="12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chemeClr val="bg2">
                    <a:lumMod val="10000"/>
                  </a:schemeClr>
                </a:solidFill>
                <a:effectLst/>
                <a:uLnTx/>
                <a:uFillTx/>
                <a:latin typeface="+mj-lt"/>
              </a:rPr>
              <a:t>Continuous Improvement</a:t>
            </a:r>
          </a:p>
        </p:txBody>
      </p:sp>
      <p:sp>
        <p:nvSpPr>
          <p:cNvPr id="234" name="TextBox 233"/>
          <p:cNvSpPr txBox="1"/>
          <p:nvPr/>
        </p:nvSpPr>
        <p:spPr>
          <a:xfrm>
            <a:off x="2814011" y="3763927"/>
            <a:ext cx="1157300" cy="472265"/>
          </a:xfrm>
          <a:prstGeom prst="rect">
            <a:avLst/>
          </a:prstGeom>
          <a:solidFill>
            <a:schemeClr val="tx1">
              <a:lumMod val="20000"/>
              <a:lumOff val="80000"/>
            </a:schemeClr>
          </a:solid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err="1">
                <a:ln>
                  <a:noFill/>
                </a:ln>
                <a:solidFill>
                  <a:prstClr val="black"/>
                </a:solidFill>
                <a:effectLst/>
                <a:uLnTx/>
                <a:uFillTx/>
                <a:latin typeface="+mj-lt"/>
              </a:rPr>
              <a:t>HLOD</a:t>
            </a:r>
            <a:endParaRPr kumimoji="0" lang="en-GB" sz="900" b="0" i="0" u="none" strike="noStrike" kern="0" cap="none" spc="0" normalizeH="0" baseline="0" noProof="0" dirty="0">
              <a:ln>
                <a:noFill/>
              </a:ln>
              <a:solidFill>
                <a:prstClr val="black"/>
              </a:solidFill>
              <a:effectLst/>
              <a:uLnTx/>
              <a:uFillTx/>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latin typeface="+mj-lt"/>
              </a:rPr>
              <a:t>Iteration. 1</a:t>
            </a:r>
          </a:p>
        </p:txBody>
      </p:sp>
      <p:sp>
        <p:nvSpPr>
          <p:cNvPr id="239" name="TextBox 238"/>
          <p:cNvSpPr txBox="1"/>
          <p:nvPr/>
        </p:nvSpPr>
        <p:spPr>
          <a:xfrm>
            <a:off x="1639967" y="2926488"/>
            <a:ext cx="1228452" cy="540000"/>
          </a:xfrm>
          <a:prstGeom prst="rect">
            <a:avLst/>
          </a:prstGeom>
          <a:solidFill>
            <a:schemeClr val="tx2">
              <a:lumMod val="40000"/>
              <a:lumOff val="60000"/>
            </a:schemeClr>
          </a:solidFill>
          <a:ln w="19050">
            <a:solidFill>
              <a:schemeClr val="bg1"/>
            </a:solidFill>
          </a:ln>
        </p:spPr>
        <p:txBody>
          <a:bodyPr wrap="square" rtlCol="0">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prstClr val="black"/>
                </a:solidFill>
                <a:effectLst/>
                <a:uLnTx/>
                <a:uFillTx/>
                <a:latin typeface="Calibri" panose="020F0502020204030204"/>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latin typeface="+mj-lt"/>
              </a:rPr>
              <a:t>CA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latin typeface="+mj-lt"/>
              </a:rPr>
              <a:t>Iteration 2</a:t>
            </a:r>
          </a:p>
        </p:txBody>
      </p:sp>
      <p:sp>
        <p:nvSpPr>
          <p:cNvPr id="241" name="Bent-Up Arrow 240"/>
          <p:cNvSpPr/>
          <p:nvPr/>
        </p:nvSpPr>
        <p:spPr>
          <a:xfrm flipV="1">
            <a:off x="2894867" y="3211424"/>
            <a:ext cx="457544" cy="462754"/>
          </a:xfrm>
          <a:prstGeom prst="bentUpArrow">
            <a:avLst>
              <a:gd name="adj1" fmla="val 28666"/>
              <a:gd name="adj2" fmla="val 25000"/>
              <a:gd name="adj3" fmla="val 35998"/>
            </a:avLst>
          </a:prstGeom>
          <a:solidFill>
            <a:schemeClr val="tx2">
              <a:lumMod val="40000"/>
              <a:lumOff val="60000"/>
            </a:schemeClr>
          </a:solidFill>
          <a:ln w="19050">
            <a:solidFill>
              <a:schemeClr val="bg1"/>
            </a:solidFill>
          </a:ln>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a:ln>
                <a:noFill/>
              </a:ln>
              <a:solidFill>
                <a:prstClr val="black"/>
              </a:solidFill>
              <a:effectLst/>
              <a:uLnTx/>
              <a:uFillTx/>
              <a:latin typeface="+mj-lt"/>
            </a:endParaRPr>
          </a:p>
        </p:txBody>
      </p:sp>
      <p:sp>
        <p:nvSpPr>
          <p:cNvPr id="242" name="Down Arrow 241"/>
          <p:cNvSpPr/>
          <p:nvPr/>
        </p:nvSpPr>
        <p:spPr>
          <a:xfrm>
            <a:off x="2100778" y="3520428"/>
            <a:ext cx="296364" cy="153750"/>
          </a:xfrm>
          <a:prstGeom prst="downArrow">
            <a:avLst/>
          </a:prstGeom>
          <a:solidFill>
            <a:schemeClr val="tx2">
              <a:lumMod val="40000"/>
              <a:lumOff val="60000"/>
            </a:schemeClr>
          </a:solidFill>
          <a:ln w="19050">
            <a:solidFill>
              <a:schemeClr val="bg1"/>
            </a:solidFill>
          </a:ln>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a:ln>
                <a:noFill/>
              </a:ln>
              <a:solidFill>
                <a:prstClr val="black"/>
              </a:solidFill>
              <a:effectLst/>
              <a:uLnTx/>
              <a:uFillTx/>
              <a:latin typeface="+mj-lt"/>
            </a:endParaRPr>
          </a:p>
        </p:txBody>
      </p:sp>
      <p:sp>
        <p:nvSpPr>
          <p:cNvPr id="247" name="Left-Right Arrow 246"/>
          <p:cNvSpPr/>
          <p:nvPr/>
        </p:nvSpPr>
        <p:spPr>
          <a:xfrm rot="5400000">
            <a:off x="3392560" y="3055168"/>
            <a:ext cx="748694" cy="408806"/>
          </a:xfrm>
          <a:prstGeom prst="leftRightArrow">
            <a:avLst>
              <a:gd name="adj1" fmla="val 50000"/>
              <a:gd name="adj2" fmla="val 23428"/>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a:ln>
                <a:noFill/>
              </a:ln>
              <a:solidFill>
                <a:prstClr val="white"/>
              </a:solidFill>
              <a:effectLst/>
              <a:uLnTx/>
              <a:uFillTx/>
              <a:latin typeface="+mj-lt"/>
            </a:endParaRPr>
          </a:p>
        </p:txBody>
      </p:sp>
      <p:sp>
        <p:nvSpPr>
          <p:cNvPr id="248" name="Left-Right Arrow 247"/>
          <p:cNvSpPr/>
          <p:nvPr/>
        </p:nvSpPr>
        <p:spPr>
          <a:xfrm rot="5400000">
            <a:off x="5094610" y="3017033"/>
            <a:ext cx="748694" cy="452825"/>
          </a:xfrm>
          <a:prstGeom prst="leftRightArrow">
            <a:avLst>
              <a:gd name="adj1" fmla="val 50000"/>
              <a:gd name="adj2" fmla="val 23428"/>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a:ln>
                <a:noFill/>
              </a:ln>
              <a:solidFill>
                <a:prstClr val="white"/>
              </a:solidFill>
              <a:effectLst/>
              <a:uLnTx/>
              <a:uFillTx/>
              <a:latin typeface="+mj-lt"/>
            </a:endParaRPr>
          </a:p>
        </p:txBody>
      </p:sp>
      <p:sp>
        <p:nvSpPr>
          <p:cNvPr id="281" name="Down Arrow 280"/>
          <p:cNvSpPr/>
          <p:nvPr/>
        </p:nvSpPr>
        <p:spPr>
          <a:xfrm rot="16200000">
            <a:off x="4087132" y="3760030"/>
            <a:ext cx="192946" cy="467445"/>
          </a:xfrm>
          <a:prstGeom prst="downArrow">
            <a:avLst/>
          </a:prstGeom>
          <a:solidFill>
            <a:schemeClr val="tx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a:ln>
                <a:noFill/>
              </a:ln>
              <a:solidFill>
                <a:prstClr val="white"/>
              </a:solidFill>
              <a:effectLst/>
              <a:uLnTx/>
              <a:uFillTx/>
              <a:latin typeface="+mj-lt"/>
              <a:ea typeface="+mn-ea"/>
              <a:cs typeface="+mn-cs"/>
            </a:endParaRPr>
          </a:p>
        </p:txBody>
      </p:sp>
      <p:sp>
        <p:nvSpPr>
          <p:cNvPr id="282" name="Down Arrow 281"/>
          <p:cNvSpPr/>
          <p:nvPr/>
        </p:nvSpPr>
        <p:spPr>
          <a:xfrm rot="16200000">
            <a:off x="6543182" y="4430849"/>
            <a:ext cx="192946" cy="294828"/>
          </a:xfrm>
          <a:prstGeom prst="downArrow">
            <a:avLst/>
          </a:pr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a:ln>
                <a:noFill/>
              </a:ln>
              <a:solidFill>
                <a:prstClr val="white"/>
              </a:solidFill>
              <a:effectLst/>
              <a:uLnTx/>
              <a:uFillTx/>
              <a:latin typeface="+mj-lt"/>
              <a:ea typeface="+mn-ea"/>
              <a:cs typeface="+mn-cs"/>
            </a:endParaRPr>
          </a:p>
        </p:txBody>
      </p:sp>
      <p:sp>
        <p:nvSpPr>
          <p:cNvPr id="284" name="Rectangle 283"/>
          <p:cNvSpPr/>
          <p:nvPr/>
        </p:nvSpPr>
        <p:spPr>
          <a:xfrm>
            <a:off x="240121" y="3379936"/>
            <a:ext cx="1263620"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4A8F"/>
                </a:solidFill>
                <a:effectLst/>
                <a:uLnTx/>
                <a:uFillTx/>
              </a:rPr>
              <a:t>Operating model transition states</a:t>
            </a:r>
            <a:endParaRPr kumimoji="0" lang="en-GB" sz="1000" b="0" i="0" u="none" strike="noStrike" kern="0" cap="none" spc="0" normalizeH="0" baseline="0" noProof="0" dirty="0">
              <a:ln>
                <a:noFill/>
              </a:ln>
              <a:solidFill>
                <a:sysClr val="windowText" lastClr="000000"/>
              </a:solidFill>
              <a:effectLst/>
              <a:uLnTx/>
              <a:uFillTx/>
            </a:endParaRPr>
          </a:p>
        </p:txBody>
      </p:sp>
      <p:sp>
        <p:nvSpPr>
          <p:cNvPr id="294" name="TextBox 293"/>
          <p:cNvSpPr txBox="1">
            <a:spLocks/>
          </p:cNvSpPr>
          <p:nvPr/>
        </p:nvSpPr>
        <p:spPr>
          <a:xfrm>
            <a:off x="4058349" y="5181293"/>
            <a:ext cx="1210357" cy="262642"/>
          </a:xfrm>
          <a:prstGeom prst="rect">
            <a:avLst/>
          </a:prstGeom>
          <a:solidFill>
            <a:schemeClr val="accent2">
              <a:lumMod val="75000"/>
            </a:schemeClr>
          </a:solid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chemeClr val="bg1"/>
                </a:solidFill>
                <a:effectLst/>
                <a:uLnTx/>
                <a:uFillTx/>
                <a:latin typeface="+mj-lt"/>
              </a:rPr>
              <a:t>Long Term</a:t>
            </a:r>
          </a:p>
        </p:txBody>
      </p:sp>
      <p:sp>
        <p:nvSpPr>
          <p:cNvPr id="310" name="TextBox 309"/>
          <p:cNvSpPr txBox="1"/>
          <p:nvPr/>
        </p:nvSpPr>
        <p:spPr>
          <a:xfrm>
            <a:off x="5932891" y="4921079"/>
            <a:ext cx="1984593" cy="682716"/>
          </a:xfrm>
          <a:prstGeom prst="rightArrow">
            <a:avLst>
              <a:gd name="adj1" fmla="val 100000"/>
              <a:gd name="adj2" fmla="val 50000"/>
            </a:avLst>
          </a:prstGeom>
          <a:solidFill>
            <a:schemeClr val="bg1"/>
          </a:solidFill>
          <a:ln>
            <a:solidFill>
              <a:srgbClr val="2971A7"/>
            </a:solidFill>
          </a:ln>
        </p:spPr>
        <p:txBody>
          <a:bodyPr wrap="square" rtlCol="0" anchor="ctr">
            <a:noAutofit/>
          </a:bodyPr>
          <a:lstStyle>
            <a:defPPr>
              <a:defRPr lang="en-US"/>
            </a:defPPr>
            <a:lvl1pPr algn="ctr">
              <a:defRPr sz="12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latin typeface="+mj-lt"/>
              </a:rPr>
              <a:t>Continuous Improvement</a:t>
            </a:r>
          </a:p>
        </p:txBody>
      </p:sp>
      <p:grpSp>
        <p:nvGrpSpPr>
          <p:cNvPr id="311" name="Group 310"/>
          <p:cNvGrpSpPr/>
          <p:nvPr/>
        </p:nvGrpSpPr>
        <p:grpSpPr>
          <a:xfrm>
            <a:off x="4768956" y="4058335"/>
            <a:ext cx="439073" cy="538765"/>
            <a:chOff x="2392680" y="6275023"/>
            <a:chExt cx="439073" cy="538765"/>
          </a:xfrm>
        </p:grpSpPr>
        <p:grpSp>
          <p:nvGrpSpPr>
            <p:cNvPr id="312" name="Group 311"/>
            <p:cNvGrpSpPr/>
            <p:nvPr/>
          </p:nvGrpSpPr>
          <p:grpSpPr>
            <a:xfrm>
              <a:off x="2392680" y="6275023"/>
              <a:ext cx="439073" cy="342533"/>
              <a:chOff x="-179525" y="3387384"/>
              <a:chExt cx="886887" cy="599481"/>
            </a:xfrm>
            <a:solidFill>
              <a:srgbClr val="92D050"/>
            </a:solidFill>
          </p:grpSpPr>
          <p:sp>
            <p:nvSpPr>
              <p:cNvPr id="314" name="Freeform 6"/>
              <p:cNvSpPr>
                <a:spLocks/>
              </p:cNvSpPr>
              <p:nvPr/>
            </p:nvSpPr>
            <p:spPr bwMode="auto">
              <a:xfrm>
                <a:off x="258725" y="3832008"/>
                <a:ext cx="448637" cy="154857"/>
              </a:xfrm>
              <a:custGeom>
                <a:avLst/>
                <a:gdLst>
                  <a:gd name="T0" fmla="*/ 0 w 907"/>
                  <a:gd name="T1" fmla="*/ 0 h 326"/>
                  <a:gd name="T2" fmla="*/ 742 w 907"/>
                  <a:gd name="T3" fmla="*/ 0 h 326"/>
                  <a:gd name="T4" fmla="*/ 907 w 907"/>
                  <a:gd name="T5" fmla="*/ 163 h 326"/>
                  <a:gd name="T6" fmla="*/ 742 w 907"/>
                  <a:gd name="T7" fmla="*/ 326 h 326"/>
                  <a:gd name="T8" fmla="*/ 0 w 907"/>
                  <a:gd name="T9" fmla="*/ 326 h 326"/>
                  <a:gd name="T10" fmla="*/ 0 w 907"/>
                  <a:gd name="T11" fmla="*/ 0 h 326"/>
                </a:gdLst>
                <a:ahLst/>
                <a:cxnLst>
                  <a:cxn ang="0">
                    <a:pos x="T0" y="T1"/>
                  </a:cxn>
                  <a:cxn ang="0">
                    <a:pos x="T2" y="T3"/>
                  </a:cxn>
                  <a:cxn ang="0">
                    <a:pos x="T4" y="T5"/>
                  </a:cxn>
                  <a:cxn ang="0">
                    <a:pos x="T6" y="T7"/>
                  </a:cxn>
                  <a:cxn ang="0">
                    <a:pos x="T8" y="T9"/>
                  </a:cxn>
                  <a:cxn ang="0">
                    <a:pos x="T10" y="T11"/>
                  </a:cxn>
                </a:cxnLst>
                <a:rect l="0" t="0" r="r" b="b"/>
                <a:pathLst>
                  <a:path w="907" h="326">
                    <a:moveTo>
                      <a:pt x="0" y="0"/>
                    </a:moveTo>
                    <a:lnTo>
                      <a:pt x="742" y="0"/>
                    </a:lnTo>
                    <a:lnTo>
                      <a:pt x="907" y="163"/>
                    </a:lnTo>
                    <a:lnTo>
                      <a:pt x="742" y="326"/>
                    </a:lnTo>
                    <a:lnTo>
                      <a:pt x="0" y="326"/>
                    </a:lnTo>
                    <a:lnTo>
                      <a:pt x="0" y="0"/>
                    </a:lnTo>
                    <a:close/>
                  </a:path>
                </a:pathLst>
              </a:custGeom>
              <a:grpFill/>
              <a:ln w="12700" cap="flat">
                <a:solidFill>
                  <a:schemeClr val="accent2">
                    <a:lumMod val="20000"/>
                    <a:lumOff val="80000"/>
                  </a:schemeClr>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004A8F"/>
                  </a:solidFill>
                  <a:effectLst/>
                  <a:uLnTx/>
                  <a:uFillTx/>
                </a:endParaRPr>
              </a:p>
            </p:txBody>
          </p:sp>
          <p:sp>
            <p:nvSpPr>
              <p:cNvPr id="315" name="Freeform 7"/>
              <p:cNvSpPr>
                <a:spLocks/>
              </p:cNvSpPr>
              <p:nvPr/>
            </p:nvSpPr>
            <p:spPr bwMode="auto">
              <a:xfrm>
                <a:off x="210745" y="3389760"/>
                <a:ext cx="359107" cy="476921"/>
              </a:xfrm>
              <a:custGeom>
                <a:avLst/>
                <a:gdLst>
                  <a:gd name="T0" fmla="*/ 72 w 307"/>
                  <a:gd name="T1" fmla="*/ 0 h 425"/>
                  <a:gd name="T2" fmla="*/ 80 w 307"/>
                  <a:gd name="T3" fmla="*/ 1 h 425"/>
                  <a:gd name="T4" fmla="*/ 307 w 307"/>
                  <a:gd name="T5" fmla="*/ 265 h 425"/>
                  <a:gd name="T6" fmla="*/ 254 w 307"/>
                  <a:gd name="T7" fmla="*/ 425 h 425"/>
                  <a:gd name="T8" fmla="*/ 228 w 307"/>
                  <a:gd name="T9" fmla="*/ 326 h 425"/>
                  <a:gd name="T10" fmla="*/ 137 w 307"/>
                  <a:gd name="T11" fmla="*/ 351 h 425"/>
                  <a:gd name="T12" fmla="*/ 169 w 307"/>
                  <a:gd name="T13" fmla="*/ 265 h 425"/>
                  <a:gd name="T14" fmla="*/ 70 w 307"/>
                  <a:gd name="T15" fmla="*/ 140 h 425"/>
                  <a:gd name="T16" fmla="*/ 66 w 307"/>
                  <a:gd name="T17" fmla="*/ 139 h 425"/>
                  <a:gd name="T18" fmla="*/ 0 w 307"/>
                  <a:gd name="T19" fmla="*/ 72 h 425"/>
                  <a:gd name="T20" fmla="*/ 72 w 307"/>
                  <a:gd name="T21"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7" h="425">
                    <a:moveTo>
                      <a:pt x="72" y="0"/>
                    </a:moveTo>
                    <a:cubicBezTo>
                      <a:pt x="75" y="1"/>
                      <a:pt x="78" y="1"/>
                      <a:pt x="80" y="1"/>
                    </a:cubicBezTo>
                    <a:cubicBezTo>
                      <a:pt x="209" y="21"/>
                      <a:pt x="307" y="131"/>
                      <a:pt x="307" y="265"/>
                    </a:cubicBezTo>
                    <a:cubicBezTo>
                      <a:pt x="307" y="325"/>
                      <a:pt x="287" y="380"/>
                      <a:pt x="254" y="425"/>
                    </a:cubicBezTo>
                    <a:cubicBezTo>
                      <a:pt x="228" y="326"/>
                      <a:pt x="228" y="326"/>
                      <a:pt x="228" y="326"/>
                    </a:cubicBezTo>
                    <a:cubicBezTo>
                      <a:pt x="137" y="351"/>
                      <a:pt x="137" y="351"/>
                      <a:pt x="137" y="351"/>
                    </a:cubicBezTo>
                    <a:cubicBezTo>
                      <a:pt x="157" y="328"/>
                      <a:pt x="169" y="298"/>
                      <a:pt x="169" y="265"/>
                    </a:cubicBezTo>
                    <a:cubicBezTo>
                      <a:pt x="169" y="204"/>
                      <a:pt x="127" y="153"/>
                      <a:pt x="70" y="140"/>
                    </a:cubicBezTo>
                    <a:cubicBezTo>
                      <a:pt x="69" y="140"/>
                      <a:pt x="68" y="139"/>
                      <a:pt x="66" y="139"/>
                    </a:cubicBezTo>
                    <a:cubicBezTo>
                      <a:pt x="0" y="72"/>
                      <a:pt x="0" y="72"/>
                      <a:pt x="0" y="72"/>
                    </a:cubicBezTo>
                    <a:lnTo>
                      <a:pt x="72" y="0"/>
                    </a:lnTo>
                    <a:close/>
                  </a:path>
                </a:pathLst>
              </a:custGeom>
              <a:grpFill/>
              <a:ln w="12700" cap="flat">
                <a:solidFill>
                  <a:schemeClr val="accent2">
                    <a:lumMod val="20000"/>
                    <a:lumOff val="80000"/>
                  </a:schemeClr>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004A8F"/>
                  </a:solidFill>
                  <a:effectLst/>
                  <a:uLnTx/>
                  <a:uFillTx/>
                </a:endParaRPr>
              </a:p>
            </p:txBody>
          </p:sp>
          <p:sp>
            <p:nvSpPr>
              <p:cNvPr id="316" name="Freeform 8"/>
              <p:cNvSpPr>
                <a:spLocks/>
              </p:cNvSpPr>
              <p:nvPr/>
            </p:nvSpPr>
            <p:spPr bwMode="auto">
              <a:xfrm>
                <a:off x="-53393" y="3387384"/>
                <a:ext cx="348225" cy="447945"/>
              </a:xfrm>
              <a:custGeom>
                <a:avLst/>
                <a:gdLst>
                  <a:gd name="T0" fmla="*/ 266 w 298"/>
                  <a:gd name="T1" fmla="*/ 0 h 399"/>
                  <a:gd name="T2" fmla="*/ 298 w 298"/>
                  <a:gd name="T3" fmla="*/ 2 h 399"/>
                  <a:gd name="T4" fmla="*/ 226 w 298"/>
                  <a:gd name="T5" fmla="*/ 74 h 399"/>
                  <a:gd name="T6" fmla="*/ 292 w 298"/>
                  <a:gd name="T7" fmla="*/ 141 h 399"/>
                  <a:gd name="T8" fmla="*/ 266 w 298"/>
                  <a:gd name="T9" fmla="*/ 138 h 399"/>
                  <a:gd name="T10" fmla="*/ 138 w 298"/>
                  <a:gd name="T11" fmla="*/ 267 h 399"/>
                  <a:gd name="T12" fmla="*/ 143 w 298"/>
                  <a:gd name="T13" fmla="*/ 304 h 399"/>
                  <a:gd name="T14" fmla="*/ 144 w 298"/>
                  <a:gd name="T15" fmla="*/ 308 h 399"/>
                  <a:gd name="T16" fmla="*/ 120 w 298"/>
                  <a:gd name="T17" fmla="*/ 399 h 399"/>
                  <a:gd name="T18" fmla="*/ 21 w 298"/>
                  <a:gd name="T19" fmla="*/ 372 h 399"/>
                  <a:gd name="T20" fmla="*/ 18 w 298"/>
                  <a:gd name="T21" fmla="*/ 364 h 399"/>
                  <a:gd name="T22" fmla="*/ 0 w 298"/>
                  <a:gd name="T23" fmla="*/ 267 h 399"/>
                  <a:gd name="T24" fmla="*/ 266 w 298"/>
                  <a:gd name="T25" fmla="*/ 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399">
                    <a:moveTo>
                      <a:pt x="266" y="0"/>
                    </a:moveTo>
                    <a:cubicBezTo>
                      <a:pt x="277" y="0"/>
                      <a:pt x="287" y="1"/>
                      <a:pt x="298" y="2"/>
                    </a:cubicBezTo>
                    <a:cubicBezTo>
                      <a:pt x="226" y="74"/>
                      <a:pt x="226" y="74"/>
                      <a:pt x="226" y="74"/>
                    </a:cubicBezTo>
                    <a:cubicBezTo>
                      <a:pt x="292" y="141"/>
                      <a:pt x="292" y="141"/>
                      <a:pt x="292" y="141"/>
                    </a:cubicBezTo>
                    <a:cubicBezTo>
                      <a:pt x="284" y="139"/>
                      <a:pt x="275" y="138"/>
                      <a:pt x="266" y="138"/>
                    </a:cubicBezTo>
                    <a:cubicBezTo>
                      <a:pt x="195" y="138"/>
                      <a:pt x="138" y="196"/>
                      <a:pt x="138" y="267"/>
                    </a:cubicBezTo>
                    <a:cubicBezTo>
                      <a:pt x="138" y="280"/>
                      <a:pt x="140" y="292"/>
                      <a:pt x="143" y="304"/>
                    </a:cubicBezTo>
                    <a:cubicBezTo>
                      <a:pt x="143" y="305"/>
                      <a:pt x="144" y="306"/>
                      <a:pt x="144" y="308"/>
                    </a:cubicBezTo>
                    <a:cubicBezTo>
                      <a:pt x="120" y="399"/>
                      <a:pt x="120" y="399"/>
                      <a:pt x="120" y="399"/>
                    </a:cubicBezTo>
                    <a:cubicBezTo>
                      <a:pt x="21" y="372"/>
                      <a:pt x="21" y="372"/>
                      <a:pt x="21" y="372"/>
                    </a:cubicBezTo>
                    <a:cubicBezTo>
                      <a:pt x="20" y="370"/>
                      <a:pt x="19" y="367"/>
                      <a:pt x="18" y="364"/>
                    </a:cubicBezTo>
                    <a:cubicBezTo>
                      <a:pt x="6" y="334"/>
                      <a:pt x="0" y="301"/>
                      <a:pt x="0" y="267"/>
                    </a:cubicBezTo>
                    <a:cubicBezTo>
                      <a:pt x="0" y="120"/>
                      <a:pt x="119" y="0"/>
                      <a:pt x="266" y="0"/>
                    </a:cubicBezTo>
                    <a:close/>
                  </a:path>
                </a:pathLst>
              </a:custGeom>
              <a:grpFill/>
              <a:ln w="12700" cap="flat">
                <a:solidFill>
                  <a:schemeClr val="accent2">
                    <a:lumMod val="20000"/>
                    <a:lumOff val="80000"/>
                  </a:schemeClr>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004A8F"/>
                  </a:solidFill>
                  <a:effectLst/>
                  <a:uLnTx/>
                  <a:uFillTx/>
                </a:endParaRPr>
              </a:p>
            </p:txBody>
          </p:sp>
          <p:sp>
            <p:nvSpPr>
              <p:cNvPr id="317" name="Freeform 9"/>
              <p:cNvSpPr>
                <a:spLocks/>
              </p:cNvSpPr>
              <p:nvPr/>
            </p:nvSpPr>
            <p:spPr bwMode="auto">
              <a:xfrm>
                <a:off x="-179525" y="3733199"/>
                <a:ext cx="687052" cy="253661"/>
              </a:xfrm>
              <a:custGeom>
                <a:avLst/>
                <a:gdLst>
                  <a:gd name="T0" fmla="*/ 562 w 588"/>
                  <a:gd name="T1" fmla="*/ 20 h 226"/>
                  <a:gd name="T2" fmla="*/ 471 w 588"/>
                  <a:gd name="T3" fmla="*/ 45 h 226"/>
                  <a:gd name="T4" fmla="*/ 468 w 588"/>
                  <a:gd name="T5" fmla="*/ 47 h 226"/>
                  <a:gd name="T6" fmla="*/ 374 w 588"/>
                  <a:gd name="T7" fmla="*/ 88 h 226"/>
                  <a:gd name="T8" fmla="*/ 252 w 588"/>
                  <a:gd name="T9" fmla="*/ 0 h 226"/>
                  <a:gd name="T10" fmla="*/ 229 w 588"/>
                  <a:gd name="T11" fmla="*/ 88 h 226"/>
                  <a:gd name="T12" fmla="*/ 217 w 588"/>
                  <a:gd name="T13" fmla="*/ 88 h 226"/>
                  <a:gd name="T14" fmla="*/ 129 w 588"/>
                  <a:gd name="T15" fmla="*/ 64 h 226"/>
                  <a:gd name="T16" fmla="*/ 141 w 588"/>
                  <a:gd name="T17" fmla="*/ 88 h 226"/>
                  <a:gd name="T18" fmla="*/ 0 w 588"/>
                  <a:gd name="T19" fmla="*/ 88 h 226"/>
                  <a:gd name="T20" fmla="*/ 0 w 588"/>
                  <a:gd name="T21" fmla="*/ 226 h 226"/>
                  <a:gd name="T22" fmla="*/ 374 w 588"/>
                  <a:gd name="T23" fmla="*/ 226 h 226"/>
                  <a:gd name="T24" fmla="*/ 583 w 588"/>
                  <a:gd name="T25" fmla="*/ 126 h 226"/>
                  <a:gd name="T26" fmla="*/ 588 w 588"/>
                  <a:gd name="T27" fmla="*/ 119 h 226"/>
                  <a:gd name="T28" fmla="*/ 562 w 588"/>
                  <a:gd name="T29" fmla="*/ 2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8" h="226">
                    <a:moveTo>
                      <a:pt x="562" y="20"/>
                    </a:moveTo>
                    <a:cubicBezTo>
                      <a:pt x="471" y="45"/>
                      <a:pt x="471" y="45"/>
                      <a:pt x="471" y="45"/>
                    </a:cubicBezTo>
                    <a:cubicBezTo>
                      <a:pt x="470" y="46"/>
                      <a:pt x="469" y="46"/>
                      <a:pt x="468" y="47"/>
                    </a:cubicBezTo>
                    <a:cubicBezTo>
                      <a:pt x="444" y="72"/>
                      <a:pt x="411" y="88"/>
                      <a:pt x="374" y="88"/>
                    </a:cubicBezTo>
                    <a:cubicBezTo>
                      <a:pt x="318" y="88"/>
                      <a:pt x="269" y="51"/>
                      <a:pt x="252" y="0"/>
                    </a:cubicBezTo>
                    <a:cubicBezTo>
                      <a:pt x="229" y="88"/>
                      <a:pt x="229" y="88"/>
                      <a:pt x="229" y="88"/>
                    </a:cubicBezTo>
                    <a:cubicBezTo>
                      <a:pt x="217" y="88"/>
                      <a:pt x="217" y="88"/>
                      <a:pt x="217" y="88"/>
                    </a:cubicBezTo>
                    <a:cubicBezTo>
                      <a:pt x="129" y="64"/>
                      <a:pt x="129" y="64"/>
                      <a:pt x="129" y="64"/>
                    </a:cubicBezTo>
                    <a:cubicBezTo>
                      <a:pt x="133" y="72"/>
                      <a:pt x="137" y="80"/>
                      <a:pt x="141" y="88"/>
                    </a:cubicBezTo>
                    <a:cubicBezTo>
                      <a:pt x="0" y="88"/>
                      <a:pt x="0" y="88"/>
                      <a:pt x="0" y="88"/>
                    </a:cubicBezTo>
                    <a:cubicBezTo>
                      <a:pt x="0" y="226"/>
                      <a:pt x="0" y="226"/>
                      <a:pt x="0" y="226"/>
                    </a:cubicBezTo>
                    <a:cubicBezTo>
                      <a:pt x="374" y="226"/>
                      <a:pt x="374" y="226"/>
                      <a:pt x="374" y="226"/>
                    </a:cubicBezTo>
                    <a:cubicBezTo>
                      <a:pt x="459" y="226"/>
                      <a:pt x="534" y="187"/>
                      <a:pt x="583" y="126"/>
                    </a:cubicBezTo>
                    <a:cubicBezTo>
                      <a:pt x="585" y="123"/>
                      <a:pt x="586" y="121"/>
                      <a:pt x="588" y="119"/>
                    </a:cubicBezTo>
                    <a:lnTo>
                      <a:pt x="562" y="20"/>
                    </a:lnTo>
                    <a:close/>
                  </a:path>
                </a:pathLst>
              </a:custGeom>
              <a:grpFill/>
              <a:ln w="12700" cap="flat">
                <a:solidFill>
                  <a:schemeClr val="accent2">
                    <a:lumMod val="20000"/>
                    <a:lumOff val="80000"/>
                  </a:schemeClr>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004A8F"/>
                  </a:solidFill>
                  <a:effectLst/>
                  <a:uLnTx/>
                  <a:uFillTx/>
                </a:endParaRPr>
              </a:p>
            </p:txBody>
          </p:sp>
        </p:grpSp>
        <p:sp>
          <p:nvSpPr>
            <p:cNvPr id="313" name="Rectangle 312"/>
            <p:cNvSpPr/>
            <p:nvPr/>
          </p:nvSpPr>
          <p:spPr>
            <a:xfrm>
              <a:off x="2517279" y="6582956"/>
              <a:ext cx="184731" cy="2308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prstClr val="black"/>
                </a:solidFill>
                <a:effectLst/>
                <a:uLnTx/>
                <a:uFillTx/>
              </a:endParaRPr>
            </a:p>
          </p:txBody>
        </p:sp>
      </p:grpSp>
      <p:grpSp>
        <p:nvGrpSpPr>
          <p:cNvPr id="318" name="Group 317"/>
          <p:cNvGrpSpPr/>
          <p:nvPr/>
        </p:nvGrpSpPr>
        <p:grpSpPr>
          <a:xfrm>
            <a:off x="6567532" y="4668095"/>
            <a:ext cx="439073" cy="538765"/>
            <a:chOff x="2392680" y="6275023"/>
            <a:chExt cx="439073" cy="538765"/>
          </a:xfrm>
        </p:grpSpPr>
        <p:grpSp>
          <p:nvGrpSpPr>
            <p:cNvPr id="319" name="Group 318"/>
            <p:cNvGrpSpPr/>
            <p:nvPr/>
          </p:nvGrpSpPr>
          <p:grpSpPr>
            <a:xfrm>
              <a:off x="2392680" y="6275023"/>
              <a:ext cx="439073" cy="342533"/>
              <a:chOff x="-179525" y="3387384"/>
              <a:chExt cx="886887" cy="599481"/>
            </a:xfrm>
            <a:solidFill>
              <a:srgbClr val="92D050"/>
            </a:solidFill>
          </p:grpSpPr>
          <p:sp>
            <p:nvSpPr>
              <p:cNvPr id="321" name="Freeform 6"/>
              <p:cNvSpPr>
                <a:spLocks/>
              </p:cNvSpPr>
              <p:nvPr/>
            </p:nvSpPr>
            <p:spPr bwMode="auto">
              <a:xfrm>
                <a:off x="258725" y="3832008"/>
                <a:ext cx="448637" cy="154857"/>
              </a:xfrm>
              <a:custGeom>
                <a:avLst/>
                <a:gdLst>
                  <a:gd name="T0" fmla="*/ 0 w 907"/>
                  <a:gd name="T1" fmla="*/ 0 h 326"/>
                  <a:gd name="T2" fmla="*/ 742 w 907"/>
                  <a:gd name="T3" fmla="*/ 0 h 326"/>
                  <a:gd name="T4" fmla="*/ 907 w 907"/>
                  <a:gd name="T5" fmla="*/ 163 h 326"/>
                  <a:gd name="T6" fmla="*/ 742 w 907"/>
                  <a:gd name="T7" fmla="*/ 326 h 326"/>
                  <a:gd name="T8" fmla="*/ 0 w 907"/>
                  <a:gd name="T9" fmla="*/ 326 h 326"/>
                  <a:gd name="T10" fmla="*/ 0 w 907"/>
                  <a:gd name="T11" fmla="*/ 0 h 326"/>
                </a:gdLst>
                <a:ahLst/>
                <a:cxnLst>
                  <a:cxn ang="0">
                    <a:pos x="T0" y="T1"/>
                  </a:cxn>
                  <a:cxn ang="0">
                    <a:pos x="T2" y="T3"/>
                  </a:cxn>
                  <a:cxn ang="0">
                    <a:pos x="T4" y="T5"/>
                  </a:cxn>
                  <a:cxn ang="0">
                    <a:pos x="T6" y="T7"/>
                  </a:cxn>
                  <a:cxn ang="0">
                    <a:pos x="T8" y="T9"/>
                  </a:cxn>
                  <a:cxn ang="0">
                    <a:pos x="T10" y="T11"/>
                  </a:cxn>
                </a:cxnLst>
                <a:rect l="0" t="0" r="r" b="b"/>
                <a:pathLst>
                  <a:path w="907" h="326">
                    <a:moveTo>
                      <a:pt x="0" y="0"/>
                    </a:moveTo>
                    <a:lnTo>
                      <a:pt x="742" y="0"/>
                    </a:lnTo>
                    <a:lnTo>
                      <a:pt x="907" y="163"/>
                    </a:lnTo>
                    <a:lnTo>
                      <a:pt x="742" y="326"/>
                    </a:lnTo>
                    <a:lnTo>
                      <a:pt x="0" y="326"/>
                    </a:lnTo>
                    <a:lnTo>
                      <a:pt x="0" y="0"/>
                    </a:lnTo>
                    <a:close/>
                  </a:path>
                </a:pathLst>
              </a:custGeom>
              <a:grpFill/>
              <a:ln w="12700" cap="flat">
                <a:solidFill>
                  <a:schemeClr val="accent2">
                    <a:lumMod val="20000"/>
                    <a:lumOff val="80000"/>
                  </a:schemeClr>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004A8F"/>
                  </a:solidFill>
                  <a:effectLst/>
                  <a:uLnTx/>
                  <a:uFillTx/>
                </a:endParaRPr>
              </a:p>
            </p:txBody>
          </p:sp>
          <p:sp>
            <p:nvSpPr>
              <p:cNvPr id="322" name="Freeform 7"/>
              <p:cNvSpPr>
                <a:spLocks/>
              </p:cNvSpPr>
              <p:nvPr/>
            </p:nvSpPr>
            <p:spPr bwMode="auto">
              <a:xfrm>
                <a:off x="210745" y="3389760"/>
                <a:ext cx="359107" cy="476921"/>
              </a:xfrm>
              <a:custGeom>
                <a:avLst/>
                <a:gdLst>
                  <a:gd name="T0" fmla="*/ 72 w 307"/>
                  <a:gd name="T1" fmla="*/ 0 h 425"/>
                  <a:gd name="T2" fmla="*/ 80 w 307"/>
                  <a:gd name="T3" fmla="*/ 1 h 425"/>
                  <a:gd name="T4" fmla="*/ 307 w 307"/>
                  <a:gd name="T5" fmla="*/ 265 h 425"/>
                  <a:gd name="T6" fmla="*/ 254 w 307"/>
                  <a:gd name="T7" fmla="*/ 425 h 425"/>
                  <a:gd name="T8" fmla="*/ 228 w 307"/>
                  <a:gd name="T9" fmla="*/ 326 h 425"/>
                  <a:gd name="T10" fmla="*/ 137 w 307"/>
                  <a:gd name="T11" fmla="*/ 351 h 425"/>
                  <a:gd name="T12" fmla="*/ 169 w 307"/>
                  <a:gd name="T13" fmla="*/ 265 h 425"/>
                  <a:gd name="T14" fmla="*/ 70 w 307"/>
                  <a:gd name="T15" fmla="*/ 140 h 425"/>
                  <a:gd name="T16" fmla="*/ 66 w 307"/>
                  <a:gd name="T17" fmla="*/ 139 h 425"/>
                  <a:gd name="T18" fmla="*/ 0 w 307"/>
                  <a:gd name="T19" fmla="*/ 72 h 425"/>
                  <a:gd name="T20" fmla="*/ 72 w 307"/>
                  <a:gd name="T21"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7" h="425">
                    <a:moveTo>
                      <a:pt x="72" y="0"/>
                    </a:moveTo>
                    <a:cubicBezTo>
                      <a:pt x="75" y="1"/>
                      <a:pt x="78" y="1"/>
                      <a:pt x="80" y="1"/>
                    </a:cubicBezTo>
                    <a:cubicBezTo>
                      <a:pt x="209" y="21"/>
                      <a:pt x="307" y="131"/>
                      <a:pt x="307" y="265"/>
                    </a:cubicBezTo>
                    <a:cubicBezTo>
                      <a:pt x="307" y="325"/>
                      <a:pt x="287" y="380"/>
                      <a:pt x="254" y="425"/>
                    </a:cubicBezTo>
                    <a:cubicBezTo>
                      <a:pt x="228" y="326"/>
                      <a:pt x="228" y="326"/>
                      <a:pt x="228" y="326"/>
                    </a:cubicBezTo>
                    <a:cubicBezTo>
                      <a:pt x="137" y="351"/>
                      <a:pt x="137" y="351"/>
                      <a:pt x="137" y="351"/>
                    </a:cubicBezTo>
                    <a:cubicBezTo>
                      <a:pt x="157" y="328"/>
                      <a:pt x="169" y="298"/>
                      <a:pt x="169" y="265"/>
                    </a:cubicBezTo>
                    <a:cubicBezTo>
                      <a:pt x="169" y="204"/>
                      <a:pt x="127" y="153"/>
                      <a:pt x="70" y="140"/>
                    </a:cubicBezTo>
                    <a:cubicBezTo>
                      <a:pt x="69" y="140"/>
                      <a:pt x="68" y="139"/>
                      <a:pt x="66" y="139"/>
                    </a:cubicBezTo>
                    <a:cubicBezTo>
                      <a:pt x="0" y="72"/>
                      <a:pt x="0" y="72"/>
                      <a:pt x="0" y="72"/>
                    </a:cubicBezTo>
                    <a:lnTo>
                      <a:pt x="72" y="0"/>
                    </a:lnTo>
                    <a:close/>
                  </a:path>
                </a:pathLst>
              </a:custGeom>
              <a:grpFill/>
              <a:ln w="12700" cap="flat">
                <a:solidFill>
                  <a:schemeClr val="accent2">
                    <a:lumMod val="20000"/>
                    <a:lumOff val="80000"/>
                  </a:schemeClr>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004A8F"/>
                  </a:solidFill>
                  <a:effectLst/>
                  <a:uLnTx/>
                  <a:uFillTx/>
                </a:endParaRPr>
              </a:p>
            </p:txBody>
          </p:sp>
          <p:sp>
            <p:nvSpPr>
              <p:cNvPr id="323" name="Freeform 8"/>
              <p:cNvSpPr>
                <a:spLocks/>
              </p:cNvSpPr>
              <p:nvPr/>
            </p:nvSpPr>
            <p:spPr bwMode="auto">
              <a:xfrm>
                <a:off x="-53393" y="3387384"/>
                <a:ext cx="348225" cy="447945"/>
              </a:xfrm>
              <a:custGeom>
                <a:avLst/>
                <a:gdLst>
                  <a:gd name="T0" fmla="*/ 266 w 298"/>
                  <a:gd name="T1" fmla="*/ 0 h 399"/>
                  <a:gd name="T2" fmla="*/ 298 w 298"/>
                  <a:gd name="T3" fmla="*/ 2 h 399"/>
                  <a:gd name="T4" fmla="*/ 226 w 298"/>
                  <a:gd name="T5" fmla="*/ 74 h 399"/>
                  <a:gd name="T6" fmla="*/ 292 w 298"/>
                  <a:gd name="T7" fmla="*/ 141 h 399"/>
                  <a:gd name="T8" fmla="*/ 266 w 298"/>
                  <a:gd name="T9" fmla="*/ 138 h 399"/>
                  <a:gd name="T10" fmla="*/ 138 w 298"/>
                  <a:gd name="T11" fmla="*/ 267 h 399"/>
                  <a:gd name="T12" fmla="*/ 143 w 298"/>
                  <a:gd name="T13" fmla="*/ 304 h 399"/>
                  <a:gd name="T14" fmla="*/ 144 w 298"/>
                  <a:gd name="T15" fmla="*/ 308 h 399"/>
                  <a:gd name="T16" fmla="*/ 120 w 298"/>
                  <a:gd name="T17" fmla="*/ 399 h 399"/>
                  <a:gd name="T18" fmla="*/ 21 w 298"/>
                  <a:gd name="T19" fmla="*/ 372 h 399"/>
                  <a:gd name="T20" fmla="*/ 18 w 298"/>
                  <a:gd name="T21" fmla="*/ 364 h 399"/>
                  <a:gd name="T22" fmla="*/ 0 w 298"/>
                  <a:gd name="T23" fmla="*/ 267 h 399"/>
                  <a:gd name="T24" fmla="*/ 266 w 298"/>
                  <a:gd name="T25" fmla="*/ 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399">
                    <a:moveTo>
                      <a:pt x="266" y="0"/>
                    </a:moveTo>
                    <a:cubicBezTo>
                      <a:pt x="277" y="0"/>
                      <a:pt x="287" y="1"/>
                      <a:pt x="298" y="2"/>
                    </a:cubicBezTo>
                    <a:cubicBezTo>
                      <a:pt x="226" y="74"/>
                      <a:pt x="226" y="74"/>
                      <a:pt x="226" y="74"/>
                    </a:cubicBezTo>
                    <a:cubicBezTo>
                      <a:pt x="292" y="141"/>
                      <a:pt x="292" y="141"/>
                      <a:pt x="292" y="141"/>
                    </a:cubicBezTo>
                    <a:cubicBezTo>
                      <a:pt x="284" y="139"/>
                      <a:pt x="275" y="138"/>
                      <a:pt x="266" y="138"/>
                    </a:cubicBezTo>
                    <a:cubicBezTo>
                      <a:pt x="195" y="138"/>
                      <a:pt x="138" y="196"/>
                      <a:pt x="138" y="267"/>
                    </a:cubicBezTo>
                    <a:cubicBezTo>
                      <a:pt x="138" y="280"/>
                      <a:pt x="140" y="292"/>
                      <a:pt x="143" y="304"/>
                    </a:cubicBezTo>
                    <a:cubicBezTo>
                      <a:pt x="143" y="305"/>
                      <a:pt x="144" y="306"/>
                      <a:pt x="144" y="308"/>
                    </a:cubicBezTo>
                    <a:cubicBezTo>
                      <a:pt x="120" y="399"/>
                      <a:pt x="120" y="399"/>
                      <a:pt x="120" y="399"/>
                    </a:cubicBezTo>
                    <a:cubicBezTo>
                      <a:pt x="21" y="372"/>
                      <a:pt x="21" y="372"/>
                      <a:pt x="21" y="372"/>
                    </a:cubicBezTo>
                    <a:cubicBezTo>
                      <a:pt x="20" y="370"/>
                      <a:pt x="19" y="367"/>
                      <a:pt x="18" y="364"/>
                    </a:cubicBezTo>
                    <a:cubicBezTo>
                      <a:pt x="6" y="334"/>
                      <a:pt x="0" y="301"/>
                      <a:pt x="0" y="267"/>
                    </a:cubicBezTo>
                    <a:cubicBezTo>
                      <a:pt x="0" y="120"/>
                      <a:pt x="119" y="0"/>
                      <a:pt x="266" y="0"/>
                    </a:cubicBezTo>
                    <a:close/>
                  </a:path>
                </a:pathLst>
              </a:custGeom>
              <a:grpFill/>
              <a:ln w="12700" cap="flat">
                <a:solidFill>
                  <a:schemeClr val="accent2">
                    <a:lumMod val="20000"/>
                    <a:lumOff val="80000"/>
                  </a:schemeClr>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004A8F"/>
                  </a:solidFill>
                  <a:effectLst/>
                  <a:uLnTx/>
                  <a:uFillTx/>
                </a:endParaRPr>
              </a:p>
            </p:txBody>
          </p:sp>
          <p:sp>
            <p:nvSpPr>
              <p:cNvPr id="324" name="Freeform 9"/>
              <p:cNvSpPr>
                <a:spLocks/>
              </p:cNvSpPr>
              <p:nvPr/>
            </p:nvSpPr>
            <p:spPr bwMode="auto">
              <a:xfrm>
                <a:off x="-179525" y="3733199"/>
                <a:ext cx="687052" cy="253661"/>
              </a:xfrm>
              <a:custGeom>
                <a:avLst/>
                <a:gdLst>
                  <a:gd name="T0" fmla="*/ 562 w 588"/>
                  <a:gd name="T1" fmla="*/ 20 h 226"/>
                  <a:gd name="T2" fmla="*/ 471 w 588"/>
                  <a:gd name="T3" fmla="*/ 45 h 226"/>
                  <a:gd name="T4" fmla="*/ 468 w 588"/>
                  <a:gd name="T5" fmla="*/ 47 h 226"/>
                  <a:gd name="T6" fmla="*/ 374 w 588"/>
                  <a:gd name="T7" fmla="*/ 88 h 226"/>
                  <a:gd name="T8" fmla="*/ 252 w 588"/>
                  <a:gd name="T9" fmla="*/ 0 h 226"/>
                  <a:gd name="T10" fmla="*/ 229 w 588"/>
                  <a:gd name="T11" fmla="*/ 88 h 226"/>
                  <a:gd name="T12" fmla="*/ 217 w 588"/>
                  <a:gd name="T13" fmla="*/ 88 h 226"/>
                  <a:gd name="T14" fmla="*/ 129 w 588"/>
                  <a:gd name="T15" fmla="*/ 64 h 226"/>
                  <a:gd name="T16" fmla="*/ 141 w 588"/>
                  <a:gd name="T17" fmla="*/ 88 h 226"/>
                  <a:gd name="T18" fmla="*/ 0 w 588"/>
                  <a:gd name="T19" fmla="*/ 88 h 226"/>
                  <a:gd name="T20" fmla="*/ 0 w 588"/>
                  <a:gd name="T21" fmla="*/ 226 h 226"/>
                  <a:gd name="T22" fmla="*/ 374 w 588"/>
                  <a:gd name="T23" fmla="*/ 226 h 226"/>
                  <a:gd name="T24" fmla="*/ 583 w 588"/>
                  <a:gd name="T25" fmla="*/ 126 h 226"/>
                  <a:gd name="T26" fmla="*/ 588 w 588"/>
                  <a:gd name="T27" fmla="*/ 119 h 226"/>
                  <a:gd name="T28" fmla="*/ 562 w 588"/>
                  <a:gd name="T29" fmla="*/ 2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8" h="226">
                    <a:moveTo>
                      <a:pt x="562" y="20"/>
                    </a:moveTo>
                    <a:cubicBezTo>
                      <a:pt x="471" y="45"/>
                      <a:pt x="471" y="45"/>
                      <a:pt x="471" y="45"/>
                    </a:cubicBezTo>
                    <a:cubicBezTo>
                      <a:pt x="470" y="46"/>
                      <a:pt x="469" y="46"/>
                      <a:pt x="468" y="47"/>
                    </a:cubicBezTo>
                    <a:cubicBezTo>
                      <a:pt x="444" y="72"/>
                      <a:pt x="411" y="88"/>
                      <a:pt x="374" y="88"/>
                    </a:cubicBezTo>
                    <a:cubicBezTo>
                      <a:pt x="318" y="88"/>
                      <a:pt x="269" y="51"/>
                      <a:pt x="252" y="0"/>
                    </a:cubicBezTo>
                    <a:cubicBezTo>
                      <a:pt x="229" y="88"/>
                      <a:pt x="229" y="88"/>
                      <a:pt x="229" y="88"/>
                    </a:cubicBezTo>
                    <a:cubicBezTo>
                      <a:pt x="217" y="88"/>
                      <a:pt x="217" y="88"/>
                      <a:pt x="217" y="88"/>
                    </a:cubicBezTo>
                    <a:cubicBezTo>
                      <a:pt x="129" y="64"/>
                      <a:pt x="129" y="64"/>
                      <a:pt x="129" y="64"/>
                    </a:cubicBezTo>
                    <a:cubicBezTo>
                      <a:pt x="133" y="72"/>
                      <a:pt x="137" y="80"/>
                      <a:pt x="141" y="88"/>
                    </a:cubicBezTo>
                    <a:cubicBezTo>
                      <a:pt x="0" y="88"/>
                      <a:pt x="0" y="88"/>
                      <a:pt x="0" y="88"/>
                    </a:cubicBezTo>
                    <a:cubicBezTo>
                      <a:pt x="0" y="226"/>
                      <a:pt x="0" y="226"/>
                      <a:pt x="0" y="226"/>
                    </a:cubicBezTo>
                    <a:cubicBezTo>
                      <a:pt x="374" y="226"/>
                      <a:pt x="374" y="226"/>
                      <a:pt x="374" y="226"/>
                    </a:cubicBezTo>
                    <a:cubicBezTo>
                      <a:pt x="459" y="226"/>
                      <a:pt x="534" y="187"/>
                      <a:pt x="583" y="126"/>
                    </a:cubicBezTo>
                    <a:cubicBezTo>
                      <a:pt x="585" y="123"/>
                      <a:pt x="586" y="121"/>
                      <a:pt x="588" y="119"/>
                    </a:cubicBezTo>
                    <a:lnTo>
                      <a:pt x="562" y="20"/>
                    </a:lnTo>
                    <a:close/>
                  </a:path>
                </a:pathLst>
              </a:custGeom>
              <a:grpFill/>
              <a:ln w="12700" cap="flat">
                <a:solidFill>
                  <a:schemeClr val="accent2">
                    <a:lumMod val="20000"/>
                    <a:lumOff val="80000"/>
                  </a:schemeClr>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004A8F"/>
                  </a:solidFill>
                  <a:effectLst/>
                  <a:uLnTx/>
                  <a:uFillTx/>
                </a:endParaRPr>
              </a:p>
            </p:txBody>
          </p:sp>
        </p:grpSp>
        <p:sp>
          <p:nvSpPr>
            <p:cNvPr id="320" name="Rectangle 319"/>
            <p:cNvSpPr/>
            <p:nvPr/>
          </p:nvSpPr>
          <p:spPr>
            <a:xfrm>
              <a:off x="2517279" y="6582956"/>
              <a:ext cx="184731" cy="2308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prstClr val="black"/>
                </a:solidFill>
                <a:effectLst/>
                <a:uLnTx/>
                <a:uFillTx/>
              </a:endParaRPr>
            </a:p>
          </p:txBody>
        </p:sp>
      </p:grpSp>
      <p:sp>
        <p:nvSpPr>
          <p:cNvPr id="334" name="Rectangle 333"/>
          <p:cNvSpPr/>
          <p:nvPr/>
        </p:nvSpPr>
        <p:spPr>
          <a:xfrm>
            <a:off x="3026120" y="5734671"/>
            <a:ext cx="3422930"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0000"/>
                </a:solidFill>
                <a:effectLst/>
                <a:uLnTx/>
                <a:uFillTx/>
              </a:rPr>
              <a:t>Alignment with OB projects or other</a:t>
            </a:r>
            <a:r>
              <a:rPr kumimoji="0" lang="en-GB" sz="1000" b="0" i="0" u="none" strike="noStrike" kern="0" cap="none" spc="0" normalizeH="0" noProof="0" dirty="0">
                <a:ln>
                  <a:noFill/>
                </a:ln>
                <a:solidFill>
                  <a:srgbClr val="FF0000"/>
                </a:solidFill>
                <a:effectLst/>
                <a:uLnTx/>
                <a:uFillTx/>
              </a:rPr>
              <a:t> exploitation projects</a:t>
            </a:r>
            <a:r>
              <a:rPr kumimoji="0" lang="en-GB" sz="1000" b="0" i="0" u="none" strike="noStrike" kern="0" cap="none" spc="0" normalizeH="0" baseline="0" noProof="0" dirty="0">
                <a:ln>
                  <a:noFill/>
                </a:ln>
                <a:solidFill>
                  <a:srgbClr val="FF0000"/>
                </a:solidFill>
                <a:effectLst/>
                <a:uLnTx/>
                <a:uFillTx/>
              </a:rPr>
              <a:t> </a:t>
            </a:r>
          </a:p>
        </p:txBody>
      </p:sp>
      <p:sp>
        <p:nvSpPr>
          <p:cNvPr id="92" name="Rectangle 91"/>
          <p:cNvSpPr/>
          <p:nvPr/>
        </p:nvSpPr>
        <p:spPr>
          <a:xfrm rot="2700000">
            <a:off x="11498154" y="1338829"/>
            <a:ext cx="252000" cy="252000"/>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endParaRPr lang="en-GB" sz="700" dirty="0">
              <a:solidFill>
                <a:prstClr val="white"/>
              </a:solidFill>
            </a:endParaRPr>
          </a:p>
        </p:txBody>
      </p:sp>
      <p:sp>
        <p:nvSpPr>
          <p:cNvPr id="5" name="Rectangle 4"/>
          <p:cNvSpPr/>
          <p:nvPr/>
        </p:nvSpPr>
        <p:spPr>
          <a:xfrm>
            <a:off x="11495440" y="1070580"/>
            <a:ext cx="421360" cy="830997"/>
          </a:xfrm>
          <a:prstGeom prst="rect">
            <a:avLst/>
          </a:prstGeom>
        </p:spPr>
        <p:txBody>
          <a:bodyPr wrap="square">
            <a:spAutoFit/>
          </a:bodyPr>
          <a:lstStyle/>
          <a:p>
            <a:pPr marL="0" marR="0" lvl="0" indent="0" defTabSz="914400" eaLnBrk="1" fontAlgn="auto" latinLnBrk="0" hangingPunct="1">
              <a:lnSpc>
                <a:spcPct val="100000"/>
              </a:lnSpc>
              <a:spcBef>
                <a:spcPts val="600"/>
              </a:spcBef>
              <a:spcAft>
                <a:spcPts val="0"/>
              </a:spcAft>
              <a:buClrTx/>
              <a:buSzTx/>
              <a:buFontTx/>
              <a:buNone/>
              <a:tabLst/>
              <a:defRPr/>
            </a:pPr>
            <a:r>
              <a:rPr kumimoji="0" lang="en-GB" sz="4800" b="0" i="0" u="none" strike="noStrike" kern="0" cap="none" spc="0" normalizeH="0" baseline="0" noProof="0" dirty="0">
                <a:ln>
                  <a:noFill/>
                </a:ln>
                <a:solidFill>
                  <a:srgbClr val="00B050"/>
                </a:solidFill>
                <a:effectLst/>
                <a:uLnTx/>
                <a:uFillTx/>
                <a:sym typeface="Wingdings" panose="05000000000000000000" pitchFamily="2" charset="2"/>
              </a:rPr>
              <a:t></a:t>
            </a:r>
            <a:endParaRPr kumimoji="0" lang="en-GB" sz="4800" b="0" i="0" u="none" strike="noStrike" kern="0" cap="none" spc="0" normalizeH="0" baseline="0" noProof="0" dirty="0">
              <a:ln>
                <a:noFill/>
              </a:ln>
              <a:solidFill>
                <a:srgbClr val="00B050"/>
              </a:solidFill>
              <a:effectLst/>
              <a:uLnTx/>
              <a:uFillTx/>
            </a:endParaRPr>
          </a:p>
        </p:txBody>
      </p:sp>
      <p:grpSp>
        <p:nvGrpSpPr>
          <p:cNvPr id="2" name="Group 1"/>
          <p:cNvGrpSpPr/>
          <p:nvPr/>
        </p:nvGrpSpPr>
        <p:grpSpPr>
          <a:xfrm>
            <a:off x="1652997" y="2243416"/>
            <a:ext cx="5107747" cy="474964"/>
            <a:chOff x="347009" y="3076046"/>
            <a:chExt cx="6488469" cy="540000"/>
          </a:xfrm>
        </p:grpSpPr>
        <p:sp>
          <p:nvSpPr>
            <p:cNvPr id="94" name="TextBox 93"/>
            <p:cNvSpPr txBox="1"/>
            <p:nvPr/>
          </p:nvSpPr>
          <p:spPr>
            <a:xfrm>
              <a:off x="1370560" y="3076046"/>
              <a:ext cx="900000" cy="540000"/>
            </a:xfrm>
            <a:prstGeom prst="rect">
              <a:avLst/>
            </a:prstGeom>
            <a:solidFill>
              <a:schemeClr val="bg1">
                <a:lumMod val="95000"/>
              </a:schemeClr>
            </a:solidFill>
            <a:ln>
              <a:solidFill>
                <a:schemeClr val="accent1"/>
              </a:solidFill>
              <a:prstDash val="solid"/>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kern="0" cap="none" spc="0" normalizeH="0" baseline="0">
                  <a:ln>
                    <a:noFill/>
                  </a:ln>
                  <a:solidFill>
                    <a:schemeClr val="bg1">
                      <a:lumMod val="50000"/>
                    </a:schemeClr>
                  </a:solidFill>
                  <a:effectLst/>
                  <a:uLnTx/>
                  <a:uFillTx/>
                  <a:latin typeface="+mj-lt"/>
                </a:defRPr>
              </a:lvl1pPr>
            </a:lstStyle>
            <a:p>
              <a:r>
                <a:rPr lang="en-GB" sz="800" dirty="0"/>
                <a:t>OS Iteration 1 </a:t>
              </a:r>
            </a:p>
            <a:p>
              <a:r>
                <a:rPr lang="en-GB" sz="800" dirty="0"/>
                <a:t>(Public Production Infrastructure)</a:t>
              </a:r>
            </a:p>
          </p:txBody>
        </p:sp>
        <p:sp>
          <p:nvSpPr>
            <p:cNvPr id="95" name="TextBox 94"/>
            <p:cNvSpPr txBox="1"/>
            <p:nvPr/>
          </p:nvSpPr>
          <p:spPr>
            <a:xfrm>
              <a:off x="2547879" y="3076046"/>
              <a:ext cx="900000" cy="540000"/>
            </a:xfrm>
            <a:prstGeom prst="rect">
              <a:avLst/>
            </a:prstGeom>
            <a:solidFill>
              <a:schemeClr val="bg1">
                <a:lumMod val="95000"/>
              </a:schemeClr>
            </a:solidFill>
            <a:ln>
              <a:solidFill>
                <a:schemeClr val="accent1"/>
              </a:solidFill>
              <a:prstDash val="solid"/>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kern="0" cap="none" spc="0" normalizeH="0" baseline="0">
                  <a:ln>
                    <a:noFill/>
                  </a:ln>
                  <a:solidFill>
                    <a:schemeClr val="bg1">
                      <a:lumMod val="50000"/>
                    </a:schemeClr>
                  </a:solidFill>
                  <a:effectLst/>
                  <a:uLnTx/>
                  <a:uFillTx/>
                  <a:latin typeface="+mj-lt"/>
                </a:defRPr>
              </a:lvl1pPr>
            </a:lstStyle>
            <a:p>
              <a:r>
                <a:rPr lang="en-GB" sz="800" dirty="0"/>
                <a:t>OS Iteration 2</a:t>
              </a:r>
            </a:p>
            <a:p>
              <a:r>
                <a:rPr lang="en-GB" sz="800" dirty="0"/>
                <a:t>(Corporate &amp; CTC Environment)</a:t>
              </a:r>
            </a:p>
          </p:txBody>
        </p:sp>
        <p:cxnSp>
          <p:nvCxnSpPr>
            <p:cNvPr id="96" name="Elbow Connector 95"/>
            <p:cNvCxnSpPr>
              <a:stCxn id="98" idx="3"/>
              <a:endCxn id="94" idx="1"/>
            </p:cNvCxnSpPr>
            <p:nvPr/>
          </p:nvCxnSpPr>
          <p:spPr>
            <a:xfrm>
              <a:off x="1257251" y="3346046"/>
              <a:ext cx="113309" cy="12700"/>
            </a:xfrm>
            <a:prstGeom prst="bentConnector3">
              <a:avLst>
                <a:gd name="adj1" fmla="val 50000"/>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97" name="Elbow Connector 204"/>
            <p:cNvCxnSpPr>
              <a:stCxn id="94" idx="3"/>
              <a:endCxn id="95" idx="1"/>
            </p:cNvCxnSpPr>
            <p:nvPr/>
          </p:nvCxnSpPr>
          <p:spPr>
            <a:xfrm>
              <a:off x="2270560" y="3346046"/>
              <a:ext cx="277319"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347009" y="3076046"/>
              <a:ext cx="910242" cy="540000"/>
            </a:xfrm>
            <a:prstGeom prst="rect">
              <a:avLst/>
            </a:prstGeom>
            <a:solidFill>
              <a:schemeClr val="bg1">
                <a:lumMod val="95000"/>
              </a:schemeClr>
            </a:solidFill>
            <a:ln>
              <a:solidFill>
                <a:schemeClr val="accent1"/>
              </a:solidFill>
              <a:prstDash val="solid"/>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kern="0" cap="none" spc="0" normalizeH="0" baseline="0">
                  <a:ln>
                    <a:noFill/>
                  </a:ln>
                  <a:solidFill>
                    <a:schemeClr val="bg1">
                      <a:lumMod val="50000"/>
                    </a:schemeClr>
                  </a:solidFill>
                  <a:effectLst/>
                  <a:uLnTx/>
                  <a:uFillTx/>
                  <a:latin typeface="+mj-lt"/>
                </a:defRPr>
              </a:lvl1pPr>
            </a:lstStyle>
            <a:p>
              <a:r>
                <a:rPr lang="en-GB" sz="800" dirty="0"/>
                <a:t>Architecture Overview</a:t>
              </a:r>
            </a:p>
          </p:txBody>
        </p:sp>
        <p:sp>
          <p:nvSpPr>
            <p:cNvPr id="99" name="TextBox 98"/>
            <p:cNvSpPr txBox="1"/>
            <p:nvPr/>
          </p:nvSpPr>
          <p:spPr>
            <a:xfrm>
              <a:off x="4832893" y="3076046"/>
              <a:ext cx="900000" cy="540000"/>
            </a:xfrm>
            <a:prstGeom prst="rect">
              <a:avLst/>
            </a:prstGeom>
            <a:solidFill>
              <a:schemeClr val="bg1">
                <a:lumMod val="95000"/>
              </a:schemeClr>
            </a:solidFill>
            <a:ln>
              <a:solidFill>
                <a:schemeClr val="accent1"/>
              </a:solidFill>
              <a:prstDash val="solid"/>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kern="0" cap="none" spc="0" normalizeH="0" baseline="0">
                  <a:ln>
                    <a:noFill/>
                  </a:ln>
                  <a:solidFill>
                    <a:schemeClr val="bg1">
                      <a:lumMod val="50000"/>
                    </a:schemeClr>
                  </a:solidFill>
                  <a:effectLst/>
                  <a:uLnTx/>
                  <a:uFillTx/>
                  <a:latin typeface="+mj-lt"/>
                </a:defRPr>
              </a:lvl1pPr>
            </a:lstStyle>
            <a:p>
              <a:r>
                <a:rPr lang="en-GB" sz="800" dirty="0"/>
                <a:t>OS Iteration 4 (Target Operational Model)</a:t>
              </a:r>
            </a:p>
          </p:txBody>
        </p:sp>
        <p:cxnSp>
          <p:nvCxnSpPr>
            <p:cNvPr id="100" name="Elbow Connector 211"/>
            <p:cNvCxnSpPr>
              <a:stCxn id="95" idx="3"/>
              <a:endCxn id="101" idx="1"/>
            </p:cNvCxnSpPr>
            <p:nvPr/>
          </p:nvCxnSpPr>
          <p:spPr>
            <a:xfrm>
              <a:off x="3447879" y="3346046"/>
              <a:ext cx="242735"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101" name="TextBox 100"/>
            <p:cNvSpPr txBox="1"/>
            <p:nvPr/>
          </p:nvSpPr>
          <p:spPr>
            <a:xfrm>
              <a:off x="3690614" y="3076046"/>
              <a:ext cx="900000" cy="540000"/>
            </a:xfrm>
            <a:prstGeom prst="rect">
              <a:avLst/>
            </a:prstGeom>
            <a:solidFill>
              <a:schemeClr val="bg1">
                <a:lumMod val="95000"/>
              </a:schemeClr>
            </a:solidFill>
            <a:ln>
              <a:solidFill>
                <a:schemeClr val="accent1"/>
              </a:solidFill>
              <a:prstDash val="solid"/>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kern="0" cap="none" spc="0" normalizeH="0" baseline="0">
                  <a:ln>
                    <a:noFill/>
                  </a:ln>
                  <a:solidFill>
                    <a:schemeClr val="bg1">
                      <a:lumMod val="50000"/>
                    </a:schemeClr>
                  </a:solidFill>
                  <a:effectLst/>
                  <a:uLnTx/>
                  <a:uFillTx/>
                  <a:latin typeface="+mj-lt"/>
                </a:defRPr>
              </a:lvl1pPr>
            </a:lstStyle>
            <a:p>
              <a:r>
                <a:rPr lang="en-GB" sz="800" dirty="0"/>
                <a:t>OS Iteration 3</a:t>
              </a:r>
            </a:p>
            <a:p>
              <a:r>
                <a:rPr lang="en-GB" sz="800" dirty="0"/>
                <a:t>(Non Production &amp; Dev Ops)</a:t>
              </a:r>
            </a:p>
          </p:txBody>
        </p:sp>
        <p:cxnSp>
          <p:nvCxnSpPr>
            <p:cNvPr id="102" name="Elbow Connector 221"/>
            <p:cNvCxnSpPr>
              <a:stCxn id="101" idx="3"/>
              <a:endCxn id="99" idx="1"/>
            </p:cNvCxnSpPr>
            <p:nvPr/>
          </p:nvCxnSpPr>
          <p:spPr>
            <a:xfrm>
              <a:off x="4590614" y="3346046"/>
              <a:ext cx="242279"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5935478" y="3076046"/>
              <a:ext cx="900000" cy="540000"/>
            </a:xfrm>
            <a:prstGeom prst="rect">
              <a:avLst/>
            </a:prstGeom>
            <a:solidFill>
              <a:schemeClr val="bg1">
                <a:lumMod val="95000"/>
              </a:schemeClr>
            </a:solidFill>
            <a:ln>
              <a:solidFill>
                <a:schemeClr val="accent1"/>
              </a:solidFill>
              <a:prstDash val="solid"/>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1">
                      <a:lumMod val="50000"/>
                    </a:schemeClr>
                  </a:solidFill>
                  <a:effectLst/>
                  <a:uLnTx/>
                  <a:uFillTx/>
                  <a:latin typeface="+mj-lt"/>
                </a:rPr>
                <a:t>OS iteration 5</a:t>
              </a:r>
            </a:p>
            <a:p>
              <a:pPr marL="0" marR="0" lvl="0" indent="0" algn="ctr" defTabSz="914400" eaLnBrk="1" fontAlgn="auto" latinLnBrk="0" hangingPunct="1">
                <a:lnSpc>
                  <a:spcPct val="100000"/>
                </a:lnSpc>
                <a:spcBef>
                  <a:spcPts val="0"/>
                </a:spcBef>
                <a:spcAft>
                  <a:spcPts val="0"/>
                </a:spcAft>
                <a:buClrTx/>
                <a:buSzTx/>
                <a:buFontTx/>
                <a:buNone/>
                <a:tabLst/>
                <a:defRPr/>
              </a:pPr>
              <a:r>
                <a:rPr lang="en-GB" sz="800" dirty="0">
                  <a:solidFill>
                    <a:schemeClr val="bg1">
                      <a:lumMod val="50000"/>
                    </a:schemeClr>
                  </a:solidFill>
                  <a:latin typeface="+mj-lt"/>
                </a:rPr>
                <a:t>(TOM follow-up</a:t>
              </a:r>
              <a:r>
                <a:rPr lang="en-GB" sz="800" dirty="0">
                  <a:latin typeface="+mj-lt"/>
                </a:rPr>
                <a:t>)</a:t>
              </a:r>
              <a:endParaRPr kumimoji="0" lang="en-GB" sz="800" b="0" i="0" u="none" strike="noStrike" kern="0" cap="none" spc="0" normalizeH="0" baseline="0" noProof="0" dirty="0">
                <a:ln>
                  <a:noFill/>
                </a:ln>
                <a:solidFill>
                  <a:sysClr val="windowText" lastClr="000000"/>
                </a:solidFill>
                <a:effectLst/>
                <a:uLnTx/>
                <a:uFillTx/>
                <a:latin typeface="+mj-lt"/>
              </a:endParaRPr>
            </a:p>
          </p:txBody>
        </p:sp>
        <p:cxnSp>
          <p:nvCxnSpPr>
            <p:cNvPr id="105" name="Elbow Connector 211"/>
            <p:cNvCxnSpPr>
              <a:stCxn id="99" idx="3"/>
              <a:endCxn id="104" idx="1"/>
            </p:cNvCxnSpPr>
            <p:nvPr/>
          </p:nvCxnSpPr>
          <p:spPr>
            <a:xfrm>
              <a:off x="5732893" y="3346046"/>
              <a:ext cx="202585"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grpSp>
      <p:sp>
        <p:nvSpPr>
          <p:cNvPr id="113" name="Rectangle 112"/>
          <p:cNvSpPr/>
          <p:nvPr/>
        </p:nvSpPr>
        <p:spPr>
          <a:xfrm>
            <a:off x="6901707" y="3798878"/>
            <a:ext cx="824504" cy="507831"/>
          </a:xfrm>
          <a:prstGeom prst="rect">
            <a:avLst/>
          </a:prstGeom>
          <a:noFill/>
        </p:spPr>
        <p:txBody>
          <a:bodyPr wrap="square" rtlCol="0">
            <a:spAutoFit/>
          </a:bodyPr>
          <a:lstStyle/>
          <a:p>
            <a:r>
              <a:rPr lang="en-GB" sz="900" dirty="0">
                <a:solidFill>
                  <a:srgbClr val="5B6063">
                    <a:lumMod val="50000"/>
                  </a:srgbClr>
                </a:solidFill>
              </a:rPr>
              <a:t>Release 2 Go-Live</a:t>
            </a:r>
          </a:p>
        </p:txBody>
      </p:sp>
      <p:sp>
        <p:nvSpPr>
          <p:cNvPr id="114" name="TextBox 113"/>
          <p:cNvSpPr txBox="1"/>
          <p:nvPr/>
        </p:nvSpPr>
        <p:spPr>
          <a:xfrm rot="16200000">
            <a:off x="-1240078" y="4191492"/>
            <a:ext cx="2684690" cy="177962"/>
          </a:xfrm>
          <a:prstGeom prst="rect">
            <a:avLst/>
          </a:prstGeom>
          <a:solidFill>
            <a:srgbClr val="2971A7"/>
          </a:solidFill>
          <a:ln>
            <a:solidFill>
              <a:schemeClr val="accent1"/>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chemeClr val="bg1"/>
                </a:solidFill>
                <a:effectLst/>
                <a:uLnTx/>
                <a:uFillTx/>
                <a:latin typeface="+mj-lt"/>
              </a:rPr>
              <a:t>API Enablement</a:t>
            </a:r>
          </a:p>
        </p:txBody>
      </p:sp>
      <p:sp>
        <p:nvSpPr>
          <p:cNvPr id="116" name="TextBox 115"/>
          <p:cNvSpPr txBox="1"/>
          <p:nvPr/>
        </p:nvSpPr>
        <p:spPr>
          <a:xfrm>
            <a:off x="20345" y="5891910"/>
            <a:ext cx="446687" cy="227659"/>
          </a:xfrm>
          <a:prstGeom prst="rect">
            <a:avLst/>
          </a:prstGeom>
          <a:solidFill>
            <a:srgbClr val="2971A7"/>
          </a:solidFill>
          <a:ln>
            <a:solidFill>
              <a:schemeClr val="accent1"/>
            </a:solidFill>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ysClr val="windowText" lastClr="000000"/>
                </a:solidFill>
                <a:effectLst/>
                <a:uLnTx/>
                <a:uFillTx/>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900" dirty="0">
                <a:solidFill>
                  <a:schemeClr val="bg1"/>
                </a:solidFill>
                <a:latin typeface="+mj-lt"/>
              </a:rPr>
              <a:t>R2</a:t>
            </a:r>
            <a:endParaRPr kumimoji="0" lang="en-GB" sz="900" b="0" i="0" u="none" strike="noStrike" kern="0" cap="none" spc="0" normalizeH="0" baseline="0" noProof="0" dirty="0">
              <a:ln>
                <a:noFill/>
              </a:ln>
              <a:solidFill>
                <a:schemeClr val="bg1"/>
              </a:solidFill>
              <a:effectLst/>
              <a:uLnTx/>
              <a:uFillTx/>
              <a:latin typeface="+mj-lt"/>
            </a:endParaRPr>
          </a:p>
        </p:txBody>
      </p:sp>
      <p:grpSp>
        <p:nvGrpSpPr>
          <p:cNvPr id="8" name="Group 7"/>
          <p:cNvGrpSpPr/>
          <p:nvPr/>
        </p:nvGrpSpPr>
        <p:grpSpPr>
          <a:xfrm>
            <a:off x="1649534" y="5849017"/>
            <a:ext cx="5288994" cy="376535"/>
            <a:chOff x="1649534" y="5849017"/>
            <a:chExt cx="5288994" cy="622816"/>
          </a:xfrm>
        </p:grpSpPr>
        <p:sp>
          <p:nvSpPr>
            <p:cNvPr id="117" name="TextBox 116"/>
            <p:cNvSpPr txBox="1"/>
            <p:nvPr/>
          </p:nvSpPr>
          <p:spPr>
            <a:xfrm rot="16200000">
              <a:off x="1947570" y="5550981"/>
              <a:ext cx="622816" cy="1218887"/>
            </a:xfrm>
            <a:prstGeom prst="rect">
              <a:avLst/>
            </a:prstGeom>
            <a:solidFill>
              <a:sysClr val="window" lastClr="FFFFFF"/>
            </a:solidFill>
            <a:ln w="19050">
              <a:solidFill>
                <a:srgbClr val="5B9BD5">
                  <a:lumMod val="60000"/>
                  <a:lumOff val="40000"/>
                </a:srgbClr>
              </a:solidFill>
            </a:ln>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latin typeface="+mj-lt"/>
                </a:rPr>
                <a:t>OS</a:t>
              </a:r>
              <a:r>
                <a:rPr kumimoji="0" lang="en-GB" sz="900" b="0" i="0" u="none" strike="noStrike" kern="0" cap="none" spc="0" normalizeH="0" noProof="0" dirty="0">
                  <a:ln>
                    <a:noFill/>
                  </a:ln>
                  <a:solidFill>
                    <a:prstClr val="black"/>
                  </a:solidFill>
                  <a:effectLst/>
                  <a:uLnTx/>
                  <a:uFillTx/>
                  <a:latin typeface="+mj-lt"/>
                </a:rPr>
                <a:t> R2</a:t>
              </a:r>
              <a:endParaRPr kumimoji="0" lang="en-GB" sz="900" b="0" i="0" u="none" strike="noStrike" kern="0" cap="none" spc="0" normalizeH="0" baseline="0" noProof="0" dirty="0">
                <a:ln>
                  <a:noFill/>
                </a:ln>
                <a:solidFill>
                  <a:prstClr val="black"/>
                </a:solidFill>
                <a:effectLst/>
                <a:uLnTx/>
                <a:uFillTx/>
                <a:latin typeface="+mj-lt"/>
              </a:endParaRPr>
            </a:p>
          </p:txBody>
        </p:sp>
        <p:sp>
          <p:nvSpPr>
            <p:cNvPr id="118" name="TextBox 117"/>
            <p:cNvSpPr txBox="1"/>
            <p:nvPr/>
          </p:nvSpPr>
          <p:spPr>
            <a:xfrm>
              <a:off x="2814011" y="5934821"/>
              <a:ext cx="1157300" cy="472265"/>
            </a:xfrm>
            <a:prstGeom prst="rect">
              <a:avLst/>
            </a:prstGeom>
            <a:solidFill>
              <a:schemeClr val="tx1">
                <a:lumMod val="20000"/>
                <a:lumOff val="80000"/>
              </a:schemeClr>
            </a:solid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err="1">
                  <a:ln>
                    <a:noFill/>
                  </a:ln>
                  <a:solidFill>
                    <a:prstClr val="black"/>
                  </a:solidFill>
                  <a:effectLst/>
                  <a:uLnTx/>
                  <a:uFillTx/>
                  <a:latin typeface="+mj-lt"/>
                </a:rPr>
                <a:t>HLOD</a:t>
              </a:r>
              <a:endParaRPr kumimoji="0" lang="en-GB" sz="900" b="0" i="0" u="none" strike="noStrike" kern="0" cap="none" spc="0" normalizeH="0" baseline="0" noProof="0" dirty="0">
                <a:ln>
                  <a:noFill/>
                </a:ln>
                <a:solidFill>
                  <a:prstClr val="black"/>
                </a:solidFill>
                <a:effectLst/>
                <a:uLnTx/>
                <a:uFillTx/>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GB" sz="900" kern="0" dirty="0">
                  <a:solidFill>
                    <a:prstClr val="black"/>
                  </a:solidFill>
                  <a:latin typeface="+mj-lt"/>
                </a:rPr>
                <a:t>R2</a:t>
              </a:r>
              <a:endParaRPr kumimoji="0" lang="en-GB" sz="900" b="0" i="0" u="none" strike="noStrike" kern="0" cap="none" spc="0" normalizeH="0" baseline="0" noProof="0" dirty="0">
                <a:ln>
                  <a:noFill/>
                </a:ln>
                <a:solidFill>
                  <a:prstClr val="black"/>
                </a:solidFill>
                <a:effectLst/>
                <a:uLnTx/>
                <a:uFillTx/>
                <a:latin typeface="+mj-lt"/>
              </a:endParaRPr>
            </a:p>
          </p:txBody>
        </p:sp>
        <p:sp>
          <p:nvSpPr>
            <p:cNvPr id="119" name="TextBox 118"/>
            <p:cNvSpPr txBox="1"/>
            <p:nvPr/>
          </p:nvSpPr>
          <p:spPr>
            <a:xfrm>
              <a:off x="4420590" y="5943765"/>
              <a:ext cx="2517938" cy="469586"/>
            </a:xfrm>
            <a:prstGeom prst="rect">
              <a:avLst/>
            </a:prstGeom>
            <a:solidFill>
              <a:schemeClr val="tx1">
                <a:lumMod val="20000"/>
                <a:lumOff val="80000"/>
              </a:schemeClr>
            </a:solid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latin typeface="+mj-lt"/>
                </a:rPr>
                <a:t>Tech Build &amp; Business Readiness</a:t>
              </a:r>
            </a:p>
          </p:txBody>
        </p:sp>
      </p:grpSp>
      <p:sp>
        <p:nvSpPr>
          <p:cNvPr id="121" name="TextBox 120"/>
          <p:cNvSpPr txBox="1"/>
          <p:nvPr/>
        </p:nvSpPr>
        <p:spPr>
          <a:xfrm>
            <a:off x="9274" y="6359371"/>
            <a:ext cx="900000" cy="177962"/>
          </a:xfrm>
          <a:prstGeom prst="rect">
            <a:avLst/>
          </a:prstGeom>
          <a:solidFill>
            <a:schemeClr val="bg1">
              <a:lumMod val="95000"/>
            </a:schemeClr>
          </a:solidFill>
          <a:ln>
            <a:solidFill>
              <a:schemeClr val="accent1"/>
            </a:solidFill>
            <a:prstDash val="solid"/>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1">
                    <a:lumMod val="50000"/>
                  </a:schemeClr>
                </a:solidFill>
                <a:effectLst/>
                <a:uLnTx/>
                <a:uFillTx/>
                <a:latin typeface="+mj-lt"/>
              </a:defRPr>
            </a:lvl1pPr>
          </a:lstStyle>
          <a:p>
            <a:r>
              <a:rPr lang="en-GB" dirty="0"/>
              <a:t>R1 Strat</a:t>
            </a:r>
          </a:p>
        </p:txBody>
      </p:sp>
      <p:sp>
        <p:nvSpPr>
          <p:cNvPr id="122" name="TextBox 121"/>
          <p:cNvSpPr txBox="1"/>
          <p:nvPr/>
        </p:nvSpPr>
        <p:spPr>
          <a:xfrm>
            <a:off x="9274" y="6576351"/>
            <a:ext cx="900000" cy="177962"/>
          </a:xfrm>
          <a:prstGeom prst="rect">
            <a:avLst/>
          </a:prstGeom>
          <a:solidFill>
            <a:schemeClr val="bg1">
              <a:lumMod val="95000"/>
            </a:schemeClr>
          </a:solidFill>
          <a:ln>
            <a:solidFill>
              <a:schemeClr val="accent1"/>
            </a:solidFill>
            <a:prstDash val="solid"/>
          </a:ln>
        </p:spPr>
        <p:txBody>
          <a:bodyPr wrap="square" lIns="36000" tIns="36000" rIns="36000" bIns="3600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1">
                    <a:lumMod val="50000"/>
                  </a:schemeClr>
                </a:solidFill>
                <a:effectLst/>
                <a:uLnTx/>
                <a:uFillTx/>
                <a:latin typeface="+mj-lt"/>
              </a:defRPr>
            </a:lvl1pPr>
          </a:lstStyle>
          <a:p>
            <a:r>
              <a:rPr lang="en-GB" dirty="0"/>
              <a:t>Corporate</a:t>
            </a:r>
          </a:p>
        </p:txBody>
      </p:sp>
      <p:sp>
        <p:nvSpPr>
          <p:cNvPr id="124" name="Down Arrow 123"/>
          <p:cNvSpPr/>
          <p:nvPr/>
        </p:nvSpPr>
        <p:spPr>
          <a:xfrm rot="16200000">
            <a:off x="4099478" y="5805903"/>
            <a:ext cx="192946" cy="467445"/>
          </a:xfrm>
          <a:prstGeom prst="downArrow">
            <a:avLst/>
          </a:prstGeom>
          <a:solidFill>
            <a:schemeClr val="tx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a:ln>
                <a:noFill/>
              </a:ln>
              <a:solidFill>
                <a:prstClr val="white"/>
              </a:solidFill>
              <a:effectLst/>
              <a:uLnTx/>
              <a:uFillTx/>
              <a:latin typeface="+mj-lt"/>
              <a:ea typeface="+mn-ea"/>
              <a:cs typeface="+mn-cs"/>
            </a:endParaRPr>
          </a:p>
        </p:txBody>
      </p:sp>
      <p:sp>
        <p:nvSpPr>
          <p:cNvPr id="125" name="Rectangle 124"/>
          <p:cNvSpPr/>
          <p:nvPr/>
        </p:nvSpPr>
        <p:spPr>
          <a:xfrm>
            <a:off x="6977880" y="5855725"/>
            <a:ext cx="824504" cy="507831"/>
          </a:xfrm>
          <a:prstGeom prst="rect">
            <a:avLst/>
          </a:prstGeom>
          <a:noFill/>
        </p:spPr>
        <p:txBody>
          <a:bodyPr wrap="square" rtlCol="0">
            <a:spAutoFit/>
          </a:bodyPr>
          <a:lstStyle/>
          <a:p>
            <a:r>
              <a:rPr lang="en-GB" sz="900" dirty="0">
                <a:solidFill>
                  <a:srgbClr val="5B6063">
                    <a:lumMod val="50000"/>
                  </a:srgbClr>
                </a:solidFill>
              </a:rPr>
              <a:t>Release 2 Go-Live</a:t>
            </a:r>
          </a:p>
        </p:txBody>
      </p:sp>
    </p:spTree>
    <p:extLst>
      <p:ext uri="{BB962C8B-B14F-4D97-AF65-F5344CB8AC3E}">
        <p14:creationId xmlns:p14="http://schemas.microsoft.com/office/powerpoint/2010/main" val="185089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1800" dirty="0"/>
              <a:t>Capabilities delivered by API-E in line with R2 requirements</a:t>
            </a:r>
          </a:p>
        </p:txBody>
      </p:sp>
      <p:sp>
        <p:nvSpPr>
          <p:cNvPr id="92" name="Line 37"/>
          <p:cNvSpPr>
            <a:spLocks noChangeShapeType="1"/>
          </p:cNvSpPr>
          <p:nvPr/>
        </p:nvSpPr>
        <p:spPr bwMode="gray">
          <a:xfrm flipV="1">
            <a:off x="761349" y="1892957"/>
            <a:ext cx="1892705" cy="284605"/>
          </a:xfrm>
          <a:prstGeom prst="line">
            <a:avLst/>
          </a:prstGeom>
          <a:noFill/>
          <a:ln w="6350">
            <a:solidFill>
              <a:srgbClr val="FF0000"/>
            </a:solidFill>
            <a:prstDash val="dash"/>
            <a:round/>
            <a:headEnd/>
            <a:tailEnd/>
          </a:ln>
          <a:effectLst/>
        </p:spPr>
        <p:txBody>
          <a:bodyPr wrap="none" lIns="0" tIns="0" rIns="0" bIns="0" anchor="ctr"/>
          <a:lstStyle/>
          <a:p>
            <a:endParaRPr lang="en-US" dirty="0">
              <a:solidFill>
                <a:srgbClr val="004A8F"/>
              </a:solidFill>
            </a:endParaRPr>
          </a:p>
        </p:txBody>
      </p:sp>
      <p:sp>
        <p:nvSpPr>
          <p:cNvPr id="94" name="Line 38"/>
          <p:cNvSpPr>
            <a:spLocks noChangeShapeType="1"/>
          </p:cNvSpPr>
          <p:nvPr/>
        </p:nvSpPr>
        <p:spPr bwMode="gray">
          <a:xfrm>
            <a:off x="676275" y="3109104"/>
            <a:ext cx="1977779" cy="3066410"/>
          </a:xfrm>
          <a:prstGeom prst="line">
            <a:avLst/>
          </a:prstGeom>
          <a:noFill/>
          <a:ln w="6350">
            <a:solidFill>
              <a:srgbClr val="FF0000"/>
            </a:solidFill>
            <a:prstDash val="dash"/>
            <a:round/>
            <a:headEnd/>
            <a:tailEnd/>
          </a:ln>
          <a:effectLst/>
        </p:spPr>
        <p:txBody>
          <a:bodyPr wrap="none" lIns="0" tIns="0" rIns="0" bIns="0" anchor="ctr"/>
          <a:lstStyle/>
          <a:p>
            <a:endParaRPr lang="en-US" dirty="0">
              <a:solidFill>
                <a:srgbClr val="004A8F"/>
              </a:solidFill>
            </a:endParaRPr>
          </a:p>
        </p:txBody>
      </p:sp>
      <p:sp>
        <p:nvSpPr>
          <p:cNvPr id="95" name="TextBox 94"/>
          <p:cNvSpPr txBox="1"/>
          <p:nvPr/>
        </p:nvSpPr>
        <p:spPr>
          <a:xfrm>
            <a:off x="281014" y="1364060"/>
            <a:ext cx="2189839" cy="307777"/>
          </a:xfrm>
          <a:prstGeom prst="rect">
            <a:avLst/>
          </a:prstGeom>
          <a:noFill/>
        </p:spPr>
        <p:txBody>
          <a:bodyPr wrap="square" rtlCol="0">
            <a:spAutoFit/>
          </a:bodyPr>
          <a:lstStyle/>
          <a:p>
            <a:r>
              <a:rPr lang="en-GB" sz="1400" b="1" cap="small" dirty="0">
                <a:solidFill>
                  <a:srgbClr val="E31C23"/>
                </a:solidFill>
              </a:rPr>
              <a:t>Contents</a:t>
            </a:r>
          </a:p>
        </p:txBody>
      </p:sp>
      <p:cxnSp>
        <p:nvCxnSpPr>
          <p:cNvPr id="96" name="Straight Connector 95"/>
          <p:cNvCxnSpPr/>
          <p:nvPr/>
        </p:nvCxnSpPr>
        <p:spPr>
          <a:xfrm>
            <a:off x="385337" y="1628509"/>
            <a:ext cx="1440000" cy="0"/>
          </a:xfrm>
          <a:prstGeom prst="line">
            <a:avLst/>
          </a:prstGeom>
          <a:ln>
            <a:solidFill>
              <a:srgbClr val="E31C23"/>
            </a:solidFill>
          </a:ln>
        </p:spPr>
        <p:style>
          <a:lnRef idx="2">
            <a:schemeClr val="accent1"/>
          </a:lnRef>
          <a:fillRef idx="0">
            <a:schemeClr val="accent1"/>
          </a:fillRef>
          <a:effectRef idx="1">
            <a:schemeClr val="accent1"/>
          </a:effectRef>
          <a:fontRef idx="minor">
            <a:schemeClr val="tx1"/>
          </a:fontRef>
        </p:style>
      </p:cxnSp>
      <p:pic>
        <p:nvPicPr>
          <p:cNvPr id="125" name="Picture 124"/>
          <p:cNvPicPr>
            <a:picLocks noChangeAspect="1"/>
          </p:cNvPicPr>
          <p:nvPr/>
        </p:nvPicPr>
        <p:blipFill>
          <a:blip r:embed="rId3"/>
          <a:stretch>
            <a:fillRect/>
          </a:stretch>
        </p:blipFill>
        <p:spPr>
          <a:xfrm>
            <a:off x="293299" y="2183841"/>
            <a:ext cx="1916669" cy="925263"/>
          </a:xfrm>
          <a:prstGeom prst="rect">
            <a:avLst/>
          </a:prstGeom>
          <a:ln>
            <a:solidFill>
              <a:schemeClr val="bg1">
                <a:lumMod val="85000"/>
              </a:schemeClr>
            </a:solidFill>
          </a:ln>
        </p:spPr>
      </p:pic>
      <p:sp>
        <p:nvSpPr>
          <p:cNvPr id="7" name="Rectangle 6"/>
          <p:cNvSpPr/>
          <p:nvPr/>
        </p:nvSpPr>
        <p:spPr>
          <a:xfrm>
            <a:off x="686304" y="2183841"/>
            <a:ext cx="519644" cy="925263"/>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0" name="Slide Number Placeholder 1"/>
          <p:cNvSpPr>
            <a:spLocks noGrp="1"/>
          </p:cNvSpPr>
          <p:nvPr>
            <p:ph type="sldNum" sz="quarter" idx="10"/>
          </p:nvPr>
        </p:nvSpPr>
        <p:spPr>
          <a:xfrm>
            <a:off x="11614268" y="6340475"/>
            <a:ext cx="484460" cy="517525"/>
          </a:xfrm>
        </p:spPr>
        <p:txBody>
          <a:bodyPr/>
          <a:lstStyle/>
          <a:p>
            <a:pPr>
              <a:defRPr/>
            </a:pPr>
            <a:fld id="{B01AEDE6-3158-4034-9CD4-34B4200A9764}" type="slidenum">
              <a:rPr lang="en-GB" smtClean="0">
                <a:solidFill>
                  <a:srgbClr val="004A8F"/>
                </a:solidFill>
              </a:rPr>
              <a:pPr>
                <a:defRPr/>
              </a:pPr>
              <a:t>5</a:t>
            </a:fld>
            <a:endParaRPr lang="en-GB" dirty="0">
              <a:solidFill>
                <a:srgbClr val="004A8F"/>
              </a:solidFill>
            </a:endParaRPr>
          </a:p>
        </p:txBody>
      </p:sp>
      <p:grpSp>
        <p:nvGrpSpPr>
          <p:cNvPr id="4" name="Group 3"/>
          <p:cNvGrpSpPr/>
          <p:nvPr/>
        </p:nvGrpSpPr>
        <p:grpSpPr>
          <a:xfrm>
            <a:off x="2647803" y="1319672"/>
            <a:ext cx="9309321" cy="5369036"/>
            <a:chOff x="2647803" y="1319672"/>
            <a:chExt cx="9309321" cy="5369036"/>
          </a:xfrm>
        </p:grpSpPr>
        <p:sp>
          <p:nvSpPr>
            <p:cNvPr id="165" name="TextBox 164"/>
            <p:cNvSpPr txBox="1"/>
            <p:nvPr/>
          </p:nvSpPr>
          <p:spPr>
            <a:xfrm rot="16200000">
              <a:off x="6731889" y="-2449325"/>
              <a:ext cx="758846" cy="8914514"/>
            </a:xfrm>
            <a:prstGeom prst="rect">
              <a:avLst/>
            </a:prstGeom>
            <a:solidFill>
              <a:sysClr val="window" lastClr="FFFFFF"/>
            </a:solidFill>
            <a:ln w="19050">
              <a:solidFill>
                <a:srgbClr val="F8A4A7"/>
              </a:solidFill>
            </a:ln>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prstClr val="black"/>
                  </a:solidFill>
                  <a:effectLst/>
                  <a:uLnTx/>
                  <a:uFillTx/>
                  <a:latin typeface="+mj-lt"/>
                </a:rPr>
                <a:t>CA</a:t>
              </a:r>
            </a:p>
          </p:txBody>
        </p:sp>
        <p:sp>
          <p:nvSpPr>
            <p:cNvPr id="123" name="Rectangle 122"/>
            <p:cNvSpPr/>
            <p:nvPr/>
          </p:nvSpPr>
          <p:spPr>
            <a:xfrm>
              <a:off x="2934817" y="1319672"/>
              <a:ext cx="839997" cy="242649"/>
            </a:xfrm>
            <a:prstGeom prst="rect">
              <a:avLst/>
            </a:prstGeom>
            <a:solidFill>
              <a:schemeClr val="bg2">
                <a:lumMod val="25000"/>
                <a:alpha val="30000"/>
              </a:schemeClr>
            </a:solidFill>
            <a:ln w="12700" cap="flat" cmpd="sng" algn="ctr">
              <a:noFill/>
              <a:prstDash val="solid"/>
            </a:ln>
            <a:effectLst/>
          </p:spPr>
          <p:txBody>
            <a:bodyPr lIns="27000" tIns="27000" rIns="0" bIns="0" rtlCol="0" anchor="ctr" anchorCtr="0"/>
            <a:lstStyle/>
            <a:p>
              <a:pPr algn="ctr" defTabSz="685800">
                <a:defRPr/>
              </a:pPr>
              <a:r>
                <a:rPr lang="en-AU" sz="1100" b="1" kern="0" dirty="0">
                  <a:solidFill>
                    <a:srgbClr val="383838"/>
                  </a:solidFill>
                </a:rPr>
                <a:t>Horizon</a:t>
              </a:r>
            </a:p>
          </p:txBody>
        </p:sp>
        <p:sp>
          <p:nvSpPr>
            <p:cNvPr id="141" name="Rectangle 140"/>
            <p:cNvSpPr/>
            <p:nvPr/>
          </p:nvSpPr>
          <p:spPr>
            <a:xfrm>
              <a:off x="3846767" y="1319672"/>
              <a:ext cx="986587" cy="242649"/>
            </a:xfrm>
            <a:prstGeom prst="rect">
              <a:avLst/>
            </a:prstGeom>
            <a:solidFill>
              <a:schemeClr val="bg2">
                <a:lumMod val="25000"/>
                <a:alpha val="30000"/>
              </a:schemeClr>
            </a:solidFill>
            <a:ln w="12700" cap="flat" cmpd="sng" algn="ctr">
              <a:noFill/>
              <a:prstDash val="solid"/>
            </a:ln>
            <a:effectLst/>
          </p:spPr>
          <p:txBody>
            <a:bodyPr lIns="27000" tIns="27000" rIns="0" bIns="0" rtlCol="0" anchor="ctr" anchorCtr="0"/>
            <a:lstStyle/>
            <a:p>
              <a:pPr algn="ctr" defTabSz="685800">
                <a:defRPr/>
              </a:pPr>
              <a:r>
                <a:rPr lang="en-AU" sz="1100" b="1" kern="0" dirty="0">
                  <a:solidFill>
                    <a:srgbClr val="383838"/>
                  </a:solidFill>
                </a:rPr>
                <a:t>Outcome</a:t>
              </a:r>
            </a:p>
          </p:txBody>
        </p:sp>
        <p:sp>
          <p:nvSpPr>
            <p:cNvPr id="143" name="Rectangle 142"/>
            <p:cNvSpPr/>
            <p:nvPr/>
          </p:nvSpPr>
          <p:spPr>
            <a:xfrm>
              <a:off x="10738175" y="1319672"/>
              <a:ext cx="839997" cy="242649"/>
            </a:xfrm>
            <a:prstGeom prst="rect">
              <a:avLst/>
            </a:prstGeom>
            <a:solidFill>
              <a:schemeClr val="bg2">
                <a:lumMod val="25000"/>
                <a:alpha val="30000"/>
              </a:schemeClr>
            </a:solidFill>
            <a:ln w="12700" cap="flat" cmpd="sng" algn="ctr">
              <a:noFill/>
              <a:prstDash val="solid"/>
            </a:ln>
            <a:effectLst/>
          </p:spPr>
          <p:txBody>
            <a:bodyPr lIns="27000" tIns="27000" rIns="0" bIns="0" rtlCol="0" anchor="ctr" anchorCtr="0"/>
            <a:lstStyle/>
            <a:p>
              <a:pPr algn="ctr" defTabSz="685800">
                <a:defRPr/>
              </a:pPr>
              <a:r>
                <a:rPr lang="en-AU" sz="1100" b="1" kern="0" dirty="0">
                  <a:solidFill>
                    <a:srgbClr val="383838"/>
                  </a:solidFill>
                </a:rPr>
                <a:t>Required by</a:t>
              </a:r>
            </a:p>
          </p:txBody>
        </p:sp>
        <p:sp>
          <p:nvSpPr>
            <p:cNvPr id="132" name="TextBox 131"/>
            <p:cNvSpPr txBox="1"/>
            <p:nvPr/>
          </p:nvSpPr>
          <p:spPr>
            <a:xfrm rot="16200000">
              <a:off x="5769637" y="-693198"/>
              <a:ext cx="2696312" cy="8920761"/>
            </a:xfrm>
            <a:prstGeom prst="rect">
              <a:avLst/>
            </a:prstGeom>
            <a:solidFill>
              <a:sysClr val="window" lastClr="FFFFFF"/>
            </a:solidFill>
            <a:ln w="19050">
              <a:solidFill>
                <a:srgbClr val="5B9BD5">
                  <a:lumMod val="60000"/>
                  <a:lumOff val="40000"/>
                </a:srgbClr>
              </a:solidFill>
            </a:ln>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mj-lt"/>
                </a:rPr>
                <a:t>OS Iteration 4a (TOM)</a:t>
              </a:r>
            </a:p>
          </p:txBody>
        </p:sp>
        <p:sp>
          <p:nvSpPr>
            <p:cNvPr id="133" name="TextBox 132"/>
            <p:cNvSpPr txBox="1">
              <a:spLocks/>
            </p:cNvSpPr>
            <p:nvPr/>
          </p:nvSpPr>
          <p:spPr>
            <a:xfrm>
              <a:off x="2934817" y="2497326"/>
              <a:ext cx="839996" cy="734343"/>
            </a:xfrm>
            <a:prstGeom prst="rect">
              <a:avLst/>
            </a:prstGeom>
            <a:solidFill>
              <a:schemeClr val="tx1">
                <a:lumMod val="20000"/>
                <a:lumOff val="80000"/>
              </a:schemeClr>
            </a:solid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mj-lt"/>
                </a:rPr>
                <a:t>Short Term*</a:t>
              </a:r>
            </a:p>
          </p:txBody>
        </p:sp>
        <p:sp>
          <p:nvSpPr>
            <p:cNvPr id="134" name="TextBox 133"/>
            <p:cNvSpPr txBox="1">
              <a:spLocks/>
            </p:cNvSpPr>
            <p:nvPr/>
          </p:nvSpPr>
          <p:spPr>
            <a:xfrm>
              <a:off x="2934818" y="3404284"/>
              <a:ext cx="839994" cy="734343"/>
            </a:xfrm>
            <a:prstGeom prst="rect">
              <a:avLst/>
            </a:prstGeom>
            <a:solidFill>
              <a:schemeClr val="accent2">
                <a:lumMod val="60000"/>
                <a:lumOff val="40000"/>
              </a:schemeClr>
            </a:solid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mj-lt"/>
                </a:rPr>
                <a:t>Medium Term*</a:t>
              </a:r>
            </a:p>
          </p:txBody>
        </p:sp>
        <p:sp>
          <p:nvSpPr>
            <p:cNvPr id="135" name="TextBox 134"/>
            <p:cNvSpPr txBox="1">
              <a:spLocks/>
            </p:cNvSpPr>
            <p:nvPr/>
          </p:nvSpPr>
          <p:spPr>
            <a:xfrm>
              <a:off x="2934817" y="4313100"/>
              <a:ext cx="839995" cy="734343"/>
            </a:xfrm>
            <a:prstGeom prst="rect">
              <a:avLst/>
            </a:prstGeom>
            <a:solidFill>
              <a:schemeClr val="accent2">
                <a:lumMod val="75000"/>
              </a:schemeClr>
            </a:solid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bg1"/>
                  </a:solidFill>
                  <a:effectLst/>
                  <a:uLnTx/>
                  <a:uFillTx/>
                  <a:latin typeface="+mj-lt"/>
                </a:rPr>
                <a:t>Long Term*</a:t>
              </a:r>
            </a:p>
          </p:txBody>
        </p:sp>
        <p:sp>
          <p:nvSpPr>
            <p:cNvPr id="144" name="Rectangle 143"/>
            <p:cNvSpPr/>
            <p:nvPr/>
          </p:nvSpPr>
          <p:spPr>
            <a:xfrm>
              <a:off x="3846767" y="3404284"/>
              <a:ext cx="986586" cy="73655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0"/>
                </a:spcAft>
              </a:pPr>
              <a:r>
                <a:rPr lang="en-GB" sz="1000" dirty="0" err="1">
                  <a:solidFill>
                    <a:srgbClr val="383838"/>
                  </a:solidFill>
                  <a:ea typeface="Calibri" panose="020F0502020204030204" pitchFamily="34" charset="0"/>
                  <a:cs typeface="Times New Roman" panose="02020603050405020304" pitchFamily="18" charset="0"/>
                </a:rPr>
                <a:t>tba</a:t>
              </a:r>
              <a:endParaRPr lang="en-GB" sz="1000" dirty="0">
                <a:solidFill>
                  <a:srgbClr val="383838"/>
                </a:solidFill>
                <a:ea typeface="Calibri" panose="020F0502020204030204" pitchFamily="34" charset="0"/>
                <a:cs typeface="Times New Roman" panose="02020603050405020304" pitchFamily="18" charset="0"/>
              </a:endParaRPr>
            </a:p>
          </p:txBody>
        </p:sp>
        <p:sp>
          <p:nvSpPr>
            <p:cNvPr id="145" name="Rectangle 144"/>
            <p:cNvSpPr/>
            <p:nvPr/>
          </p:nvSpPr>
          <p:spPr>
            <a:xfrm>
              <a:off x="3846766" y="4309767"/>
              <a:ext cx="986586" cy="73655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0"/>
                </a:spcAft>
              </a:pPr>
              <a:r>
                <a:rPr lang="en-GB" sz="1000" dirty="0" err="1">
                  <a:solidFill>
                    <a:srgbClr val="383838"/>
                  </a:solidFill>
                  <a:ea typeface="Calibri" panose="020F0502020204030204" pitchFamily="34" charset="0"/>
                  <a:cs typeface="Times New Roman" panose="02020603050405020304" pitchFamily="18" charset="0"/>
                </a:rPr>
                <a:t>tba</a:t>
              </a:r>
              <a:endParaRPr lang="en-GB" sz="1000" dirty="0">
                <a:solidFill>
                  <a:srgbClr val="383838"/>
                </a:solidFill>
                <a:ea typeface="Calibri" panose="020F0502020204030204" pitchFamily="34" charset="0"/>
                <a:cs typeface="Times New Roman" panose="02020603050405020304" pitchFamily="18" charset="0"/>
              </a:endParaRPr>
            </a:p>
          </p:txBody>
        </p:sp>
        <p:sp>
          <p:nvSpPr>
            <p:cNvPr id="153" name="Rectangle 152"/>
            <p:cNvSpPr/>
            <p:nvPr/>
          </p:nvSpPr>
          <p:spPr>
            <a:xfrm>
              <a:off x="10728109" y="3402073"/>
              <a:ext cx="840455" cy="7514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GB" sz="1000" dirty="0" err="1">
                  <a:solidFill>
                    <a:srgbClr val="383838"/>
                  </a:solidFill>
                  <a:ea typeface="Calibri" panose="020F0502020204030204" pitchFamily="34" charset="0"/>
                  <a:cs typeface="Times New Roman" panose="02020603050405020304" pitchFamily="18" charset="0"/>
                </a:rPr>
                <a:t>tba</a:t>
              </a:r>
              <a:endParaRPr lang="en-GB" sz="1000" dirty="0">
                <a:solidFill>
                  <a:srgbClr val="383838"/>
                </a:solidFill>
                <a:ea typeface="Calibri" panose="020F0502020204030204" pitchFamily="34" charset="0"/>
                <a:cs typeface="Times New Roman" panose="02020603050405020304" pitchFamily="18" charset="0"/>
              </a:endParaRPr>
            </a:p>
            <a:p>
              <a:pPr marL="171450" lvl="0" indent="-171450">
                <a:spcAft>
                  <a:spcPts val="0"/>
                </a:spcAft>
                <a:buFont typeface="Arial" panose="020B0604020202020204" pitchFamily="34" charset="0"/>
                <a:buChar char="•"/>
              </a:pPr>
              <a:endParaRPr lang="en-GB" sz="1000" dirty="0">
                <a:solidFill>
                  <a:srgbClr val="383838"/>
                </a:solidFill>
                <a:ea typeface="Calibri" panose="020F0502020204030204" pitchFamily="34" charset="0"/>
                <a:cs typeface="Times New Roman" panose="02020603050405020304" pitchFamily="18" charset="0"/>
              </a:endParaRPr>
            </a:p>
          </p:txBody>
        </p:sp>
        <p:sp>
          <p:nvSpPr>
            <p:cNvPr id="154" name="Rectangle 153"/>
            <p:cNvSpPr/>
            <p:nvPr/>
          </p:nvSpPr>
          <p:spPr>
            <a:xfrm>
              <a:off x="10737717" y="4309031"/>
              <a:ext cx="840455" cy="7514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GB" sz="1000" dirty="0" err="1">
                  <a:solidFill>
                    <a:srgbClr val="383838"/>
                  </a:solidFill>
                  <a:ea typeface="Calibri" panose="020F0502020204030204" pitchFamily="34" charset="0"/>
                  <a:cs typeface="Times New Roman" panose="02020603050405020304" pitchFamily="18" charset="0"/>
                </a:rPr>
                <a:t>tba</a:t>
              </a:r>
              <a:endParaRPr lang="en-GB" sz="1000" dirty="0">
                <a:solidFill>
                  <a:srgbClr val="383838"/>
                </a:solidFill>
                <a:ea typeface="Calibri" panose="020F0502020204030204" pitchFamily="34" charset="0"/>
                <a:cs typeface="Times New Roman" panose="02020603050405020304" pitchFamily="18" charset="0"/>
              </a:endParaRPr>
            </a:p>
            <a:p>
              <a:pPr marL="171450" lvl="0" indent="-171450">
                <a:spcAft>
                  <a:spcPts val="0"/>
                </a:spcAft>
                <a:buFont typeface="Arial" panose="020B0604020202020204" pitchFamily="34" charset="0"/>
                <a:buChar char="•"/>
              </a:pPr>
              <a:endParaRPr lang="en-GB" sz="1000" dirty="0">
                <a:solidFill>
                  <a:srgbClr val="383838"/>
                </a:solidFill>
                <a:ea typeface="Calibri" panose="020F0502020204030204" pitchFamily="34" charset="0"/>
                <a:cs typeface="Times New Roman" panose="02020603050405020304" pitchFamily="18" charset="0"/>
              </a:endParaRPr>
            </a:p>
          </p:txBody>
        </p:sp>
        <p:cxnSp>
          <p:nvCxnSpPr>
            <p:cNvPr id="155" name="Straight Connector 154"/>
            <p:cNvCxnSpPr/>
            <p:nvPr/>
          </p:nvCxnSpPr>
          <p:spPr>
            <a:xfrm flipV="1">
              <a:off x="2934817" y="3289017"/>
              <a:ext cx="8640000" cy="20535"/>
            </a:xfrm>
            <a:prstGeom prst="line">
              <a:avLst/>
            </a:prstGeom>
            <a:ln w="19050">
              <a:solidFill>
                <a:schemeClr val="accent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2928564" y="4218794"/>
              <a:ext cx="8640000" cy="20535"/>
            </a:xfrm>
            <a:prstGeom prst="line">
              <a:avLst/>
            </a:prstGeom>
            <a:ln w="19050">
              <a:solidFill>
                <a:schemeClr val="accent1"/>
              </a:solidFill>
              <a:prstDash val="dash"/>
            </a:ln>
            <a:effectLst/>
          </p:spPr>
          <p:style>
            <a:lnRef idx="2">
              <a:schemeClr val="accent1"/>
            </a:lnRef>
            <a:fillRef idx="0">
              <a:schemeClr val="accent1"/>
            </a:fillRef>
            <a:effectRef idx="1">
              <a:schemeClr val="accent1"/>
            </a:effectRef>
            <a:fontRef idx="minor">
              <a:schemeClr val="tx1"/>
            </a:fontRef>
          </p:style>
        </p:cxnSp>
        <p:sp>
          <p:nvSpPr>
            <p:cNvPr id="124" name="Rectangle 123"/>
            <p:cNvSpPr/>
            <p:nvPr/>
          </p:nvSpPr>
          <p:spPr>
            <a:xfrm>
              <a:off x="4938871" y="1319672"/>
              <a:ext cx="1770080" cy="242649"/>
            </a:xfrm>
            <a:prstGeom prst="rect">
              <a:avLst/>
            </a:prstGeom>
            <a:solidFill>
              <a:schemeClr val="bg2">
                <a:lumMod val="25000"/>
                <a:alpha val="30000"/>
              </a:schemeClr>
            </a:solidFill>
            <a:ln w="12700" cap="flat" cmpd="sng" algn="ctr">
              <a:noFill/>
              <a:prstDash val="solid"/>
            </a:ln>
            <a:effectLst/>
          </p:spPr>
          <p:txBody>
            <a:bodyPr lIns="27000" tIns="27000" rIns="0" bIns="0" rtlCol="0" anchor="ctr" anchorCtr="0"/>
            <a:lstStyle/>
            <a:p>
              <a:pPr algn="ctr" defTabSz="685800">
                <a:defRPr/>
              </a:pPr>
              <a:r>
                <a:rPr lang="en-AU" sz="1100" b="1" kern="0" dirty="0">
                  <a:solidFill>
                    <a:srgbClr val="383838"/>
                  </a:solidFill>
                </a:rPr>
                <a:t>Technology Required</a:t>
              </a:r>
            </a:p>
          </p:txBody>
        </p:sp>
        <p:sp>
          <p:nvSpPr>
            <p:cNvPr id="142" name="Rectangle 141"/>
            <p:cNvSpPr/>
            <p:nvPr/>
          </p:nvSpPr>
          <p:spPr>
            <a:xfrm>
              <a:off x="6775700" y="1319672"/>
              <a:ext cx="3884855" cy="242649"/>
            </a:xfrm>
            <a:prstGeom prst="rect">
              <a:avLst/>
            </a:prstGeom>
            <a:solidFill>
              <a:schemeClr val="bg2">
                <a:lumMod val="25000"/>
                <a:alpha val="30000"/>
              </a:schemeClr>
            </a:solidFill>
            <a:ln w="12700" cap="flat" cmpd="sng" algn="ctr">
              <a:noFill/>
              <a:prstDash val="solid"/>
            </a:ln>
            <a:effectLst/>
          </p:spPr>
          <p:txBody>
            <a:bodyPr lIns="27000" tIns="27000" rIns="0" bIns="0" rtlCol="0" anchor="ctr" anchorCtr="0"/>
            <a:lstStyle/>
            <a:p>
              <a:pPr algn="ctr" defTabSz="685800">
                <a:defRPr/>
              </a:pPr>
              <a:r>
                <a:rPr lang="en-AU" sz="1100" b="1" kern="0" dirty="0">
                  <a:solidFill>
                    <a:srgbClr val="383838"/>
                  </a:solidFill>
                </a:rPr>
                <a:t>Operating Model Required</a:t>
              </a:r>
            </a:p>
          </p:txBody>
        </p:sp>
        <p:sp>
          <p:nvSpPr>
            <p:cNvPr id="147" name="Rectangle 146"/>
            <p:cNvSpPr/>
            <p:nvPr/>
          </p:nvSpPr>
          <p:spPr>
            <a:xfrm>
              <a:off x="4935521" y="3402073"/>
              <a:ext cx="1770078" cy="73655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lvl="0" indent="-171450">
                <a:spcAft>
                  <a:spcPts val="0"/>
                </a:spcAft>
                <a:buFont typeface="Arial" panose="020B0604020202020204" pitchFamily="34" charset="0"/>
                <a:buChar char="•"/>
              </a:pPr>
              <a:r>
                <a:rPr lang="en-GB" sz="1000" dirty="0" err="1">
                  <a:solidFill>
                    <a:srgbClr val="383838"/>
                  </a:solidFill>
                  <a:ea typeface="Calibri" panose="020F0502020204030204" pitchFamily="34" charset="0"/>
                  <a:cs typeface="Times New Roman" panose="02020603050405020304" pitchFamily="18" charset="0"/>
                </a:rPr>
                <a:t>tba</a:t>
              </a:r>
              <a:endParaRPr lang="en-GB" sz="1000" dirty="0">
                <a:solidFill>
                  <a:srgbClr val="383838"/>
                </a:solidFill>
                <a:ea typeface="Calibri" panose="020F0502020204030204" pitchFamily="34" charset="0"/>
                <a:cs typeface="Times New Roman" panose="02020603050405020304" pitchFamily="18" charset="0"/>
              </a:endParaRPr>
            </a:p>
          </p:txBody>
        </p:sp>
        <p:sp>
          <p:nvSpPr>
            <p:cNvPr id="148" name="Rectangle 147"/>
            <p:cNvSpPr/>
            <p:nvPr/>
          </p:nvSpPr>
          <p:spPr>
            <a:xfrm>
              <a:off x="4935520" y="4313101"/>
              <a:ext cx="1770078" cy="73655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lvl="0" indent="-171450">
                <a:spcAft>
                  <a:spcPts val="0"/>
                </a:spcAft>
                <a:buFont typeface="Arial" panose="020B0604020202020204" pitchFamily="34" charset="0"/>
                <a:buChar char="•"/>
              </a:pPr>
              <a:r>
                <a:rPr lang="en-GB" sz="1000" dirty="0" err="1">
                  <a:solidFill>
                    <a:srgbClr val="383838"/>
                  </a:solidFill>
                  <a:ea typeface="Calibri" panose="020F0502020204030204" pitchFamily="34" charset="0"/>
                  <a:cs typeface="Times New Roman" panose="02020603050405020304" pitchFamily="18" charset="0"/>
                </a:rPr>
                <a:t>tba</a:t>
              </a:r>
              <a:endParaRPr lang="en-GB" sz="1000" dirty="0">
                <a:solidFill>
                  <a:srgbClr val="383838"/>
                </a:solidFill>
                <a:ea typeface="Calibri" panose="020F0502020204030204" pitchFamily="34" charset="0"/>
                <a:cs typeface="Times New Roman" panose="02020603050405020304" pitchFamily="18" charset="0"/>
              </a:endParaRPr>
            </a:p>
          </p:txBody>
        </p:sp>
        <p:sp>
          <p:nvSpPr>
            <p:cNvPr id="150" name="Rectangle 149"/>
            <p:cNvSpPr/>
            <p:nvPr/>
          </p:nvSpPr>
          <p:spPr>
            <a:xfrm>
              <a:off x="6779506" y="3257053"/>
              <a:ext cx="3892174" cy="93986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lvl="0" indent="-171450">
                <a:spcAft>
                  <a:spcPts val="0"/>
                </a:spcAft>
                <a:buFont typeface="Arial" panose="020B0604020202020204" pitchFamily="34" charset="0"/>
                <a:buChar char="•"/>
              </a:pPr>
              <a:r>
                <a:rPr lang="en-GB" sz="1000" dirty="0" err="1">
                  <a:solidFill>
                    <a:srgbClr val="383838"/>
                  </a:solidFill>
                  <a:ea typeface="Calibri" panose="020F0502020204030204" pitchFamily="34" charset="0"/>
                  <a:cs typeface="Times New Roman" panose="02020603050405020304" pitchFamily="18" charset="0"/>
                </a:rPr>
                <a:t>tba</a:t>
              </a:r>
              <a:endParaRPr lang="en-GB" sz="1000" dirty="0">
                <a:solidFill>
                  <a:srgbClr val="383838"/>
                </a:solidFill>
                <a:ea typeface="Calibri" panose="020F0502020204030204" pitchFamily="34" charset="0"/>
                <a:cs typeface="Times New Roman" panose="02020603050405020304" pitchFamily="18" charset="0"/>
              </a:endParaRPr>
            </a:p>
          </p:txBody>
        </p:sp>
        <p:sp>
          <p:nvSpPr>
            <p:cNvPr id="151" name="Rectangle 150"/>
            <p:cNvSpPr/>
            <p:nvPr/>
          </p:nvSpPr>
          <p:spPr>
            <a:xfrm>
              <a:off x="6768379" y="4307225"/>
              <a:ext cx="3892174" cy="73655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lvl="0" indent="-171450">
                <a:spcAft>
                  <a:spcPts val="0"/>
                </a:spcAft>
                <a:buFont typeface="Arial" panose="020B0604020202020204" pitchFamily="34" charset="0"/>
                <a:buChar char="•"/>
              </a:pPr>
              <a:r>
                <a:rPr lang="en-GB" sz="1000" dirty="0" err="1">
                  <a:solidFill>
                    <a:srgbClr val="383838"/>
                  </a:solidFill>
                  <a:ea typeface="Calibri" panose="020F0502020204030204" pitchFamily="34" charset="0"/>
                  <a:cs typeface="Times New Roman" panose="02020603050405020304" pitchFamily="18" charset="0"/>
                </a:rPr>
                <a:t>tba</a:t>
              </a:r>
              <a:endParaRPr lang="en-GB" sz="1000" dirty="0">
                <a:solidFill>
                  <a:srgbClr val="383838"/>
                </a:solidFill>
                <a:ea typeface="Calibri" panose="020F0502020204030204" pitchFamily="34" charset="0"/>
                <a:cs typeface="Times New Roman" panose="02020603050405020304" pitchFamily="18" charset="0"/>
              </a:endParaRPr>
            </a:p>
          </p:txBody>
        </p:sp>
        <p:sp>
          <p:nvSpPr>
            <p:cNvPr id="163" name="TextBox 162"/>
            <p:cNvSpPr txBox="1"/>
            <p:nvPr/>
          </p:nvSpPr>
          <p:spPr>
            <a:xfrm>
              <a:off x="2928564" y="1655555"/>
              <a:ext cx="846248" cy="574037"/>
            </a:xfrm>
            <a:prstGeom prst="rect">
              <a:avLst/>
            </a:prstGeom>
            <a:solidFill>
              <a:schemeClr val="tx2">
                <a:lumMod val="40000"/>
                <a:lumOff val="60000"/>
              </a:schemeClr>
            </a:solidFill>
            <a:ln w="19050">
              <a:solidFill>
                <a:schemeClr val="bg1"/>
              </a:solidFill>
            </a:ln>
          </p:spPr>
          <p:txBody>
            <a:bodyPr wrap="square" rtlCol="0">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prstClr val="black"/>
                  </a:solidFill>
                  <a:effectLst/>
                  <a:uLnTx/>
                  <a:uFillTx/>
                  <a:latin typeface="Calibri" panose="020F0502020204030204"/>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prstClr val="black"/>
                </a:solidFill>
                <a:effectLst/>
                <a:uLnTx/>
                <a:uFillTx/>
                <a:latin typeface="+mj-lt"/>
              </a:endParaRPr>
            </a:p>
          </p:txBody>
        </p:sp>
        <p:sp>
          <p:nvSpPr>
            <p:cNvPr id="164" name="Down Arrow 163"/>
            <p:cNvSpPr/>
            <p:nvPr/>
          </p:nvSpPr>
          <p:spPr>
            <a:xfrm>
              <a:off x="3176166" y="2261263"/>
              <a:ext cx="351043" cy="257038"/>
            </a:xfrm>
            <a:prstGeom prst="downArrow">
              <a:avLst/>
            </a:prstGeom>
            <a:solidFill>
              <a:schemeClr val="tx2">
                <a:lumMod val="40000"/>
                <a:lumOff val="60000"/>
              </a:schemeClr>
            </a:solidFill>
            <a:ln w="19050">
              <a:solidFill>
                <a:schemeClr val="bg1"/>
              </a:solidFill>
            </a:ln>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a:ln>
                  <a:noFill/>
                </a:ln>
                <a:solidFill>
                  <a:prstClr val="black"/>
                </a:solidFill>
                <a:effectLst/>
                <a:uLnTx/>
                <a:uFillTx/>
                <a:latin typeface="+mj-lt"/>
              </a:endParaRPr>
            </a:p>
          </p:txBody>
        </p:sp>
        <p:sp>
          <p:nvSpPr>
            <p:cNvPr id="175" name="TextBox 174"/>
            <p:cNvSpPr txBox="1"/>
            <p:nvPr/>
          </p:nvSpPr>
          <p:spPr>
            <a:xfrm rot="16200000">
              <a:off x="6765922" y="1118416"/>
              <a:ext cx="703742" cy="8920761"/>
            </a:xfrm>
            <a:prstGeom prst="rect">
              <a:avLst/>
            </a:prstGeom>
            <a:solidFill>
              <a:sysClr val="window" lastClr="FFFFFF"/>
            </a:solidFill>
            <a:ln w="19050">
              <a:solidFill>
                <a:srgbClr val="5B9BD5">
                  <a:lumMod val="60000"/>
                  <a:lumOff val="40000"/>
                </a:srgbClr>
              </a:solidFill>
            </a:ln>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err="1">
                  <a:ln>
                    <a:noFill/>
                  </a:ln>
                  <a:solidFill>
                    <a:prstClr val="black"/>
                  </a:solidFill>
                  <a:effectLst/>
                  <a:uLnTx/>
                  <a:uFillTx/>
                  <a:latin typeface="+mj-lt"/>
                </a:rPr>
                <a:t>HLOD</a:t>
              </a:r>
              <a:endParaRPr kumimoji="0" lang="en-GB" sz="1000" b="1" i="0" u="none" strike="noStrike" kern="0" cap="none" spc="0" normalizeH="0" baseline="0" noProof="0" dirty="0">
                <a:ln>
                  <a:noFill/>
                </a:ln>
                <a:solidFill>
                  <a:prstClr val="black"/>
                </a:solidFill>
                <a:effectLst/>
                <a:uLnTx/>
                <a:uFillTx/>
                <a:latin typeface="+mj-lt"/>
              </a:endParaRPr>
            </a:p>
          </p:txBody>
        </p:sp>
        <p:sp>
          <p:nvSpPr>
            <p:cNvPr id="177" name="Rectangle 176"/>
            <p:cNvSpPr/>
            <p:nvPr/>
          </p:nvSpPr>
          <p:spPr>
            <a:xfrm>
              <a:off x="3846766" y="5241914"/>
              <a:ext cx="986586" cy="5464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GB" sz="1000" dirty="0" err="1">
                  <a:solidFill>
                    <a:srgbClr val="383838"/>
                  </a:solidFill>
                  <a:ea typeface="Calibri" panose="020F0502020204030204" pitchFamily="34" charset="0"/>
                  <a:cs typeface="Times New Roman" panose="02020603050405020304" pitchFamily="18" charset="0"/>
                </a:rPr>
                <a:t>tba</a:t>
              </a:r>
              <a:endParaRPr lang="en-GB" sz="1000" dirty="0">
                <a:solidFill>
                  <a:srgbClr val="383838"/>
                </a:solidFill>
                <a:ea typeface="Calibri" panose="020F0502020204030204" pitchFamily="34" charset="0"/>
                <a:cs typeface="Times New Roman" panose="02020603050405020304" pitchFamily="18" charset="0"/>
              </a:endParaRPr>
            </a:p>
            <a:p>
              <a:pPr>
                <a:spcAft>
                  <a:spcPts val="0"/>
                </a:spcAft>
              </a:pPr>
              <a:endParaRPr lang="en-GB" sz="1000" dirty="0">
                <a:solidFill>
                  <a:srgbClr val="383838"/>
                </a:solidFill>
                <a:ea typeface="Calibri" panose="020F0502020204030204" pitchFamily="34" charset="0"/>
                <a:cs typeface="Times New Roman" panose="02020603050405020304" pitchFamily="18" charset="0"/>
              </a:endParaRPr>
            </a:p>
          </p:txBody>
        </p:sp>
        <p:sp>
          <p:nvSpPr>
            <p:cNvPr id="178" name="Rectangle 177"/>
            <p:cNvSpPr/>
            <p:nvPr/>
          </p:nvSpPr>
          <p:spPr>
            <a:xfrm>
              <a:off x="10737717" y="5241368"/>
              <a:ext cx="840455" cy="5574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0"/>
                </a:spcAft>
              </a:pPr>
              <a:r>
                <a:rPr lang="en-GB" sz="1000" dirty="0" err="1">
                  <a:solidFill>
                    <a:srgbClr val="383838"/>
                  </a:solidFill>
                  <a:ea typeface="Calibri" panose="020F0502020204030204" pitchFamily="34" charset="0"/>
                  <a:cs typeface="Times New Roman" panose="02020603050405020304" pitchFamily="18" charset="0"/>
                </a:rPr>
                <a:t>tba</a:t>
              </a:r>
              <a:endParaRPr lang="en-GB" sz="1000" dirty="0">
                <a:solidFill>
                  <a:srgbClr val="383838"/>
                </a:solidFill>
                <a:ea typeface="Calibri" panose="020F0502020204030204" pitchFamily="34" charset="0"/>
                <a:cs typeface="Times New Roman" panose="02020603050405020304" pitchFamily="18" charset="0"/>
              </a:endParaRPr>
            </a:p>
          </p:txBody>
        </p:sp>
        <p:sp>
          <p:nvSpPr>
            <p:cNvPr id="179" name="Rectangle 178"/>
            <p:cNvSpPr/>
            <p:nvPr/>
          </p:nvSpPr>
          <p:spPr>
            <a:xfrm>
              <a:off x="4935520" y="5244387"/>
              <a:ext cx="1770078" cy="5464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0"/>
                </a:spcAft>
              </a:pPr>
              <a:endParaRPr lang="en-GB" sz="1000" dirty="0">
                <a:solidFill>
                  <a:srgbClr val="383838"/>
                </a:solidFill>
                <a:ea typeface="Calibri" panose="020F0502020204030204" pitchFamily="34" charset="0"/>
                <a:cs typeface="Times New Roman" panose="02020603050405020304" pitchFamily="18" charset="0"/>
              </a:endParaRPr>
            </a:p>
          </p:txBody>
        </p:sp>
        <p:sp>
          <p:nvSpPr>
            <p:cNvPr id="180" name="Rectangle 179"/>
            <p:cNvSpPr/>
            <p:nvPr/>
          </p:nvSpPr>
          <p:spPr>
            <a:xfrm>
              <a:off x="6768379" y="5215179"/>
              <a:ext cx="3892174" cy="68667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lvl="0" indent="-171450">
                <a:spcAft>
                  <a:spcPts val="0"/>
                </a:spcAft>
                <a:buFont typeface="Arial" panose="020B0604020202020204" pitchFamily="34" charset="0"/>
                <a:buChar char="•"/>
              </a:pPr>
              <a:endParaRPr lang="en-GB" sz="1000" dirty="0">
                <a:solidFill>
                  <a:srgbClr val="383838"/>
                </a:solidFill>
                <a:ea typeface="Calibri" panose="020F0502020204030204" pitchFamily="34" charset="0"/>
                <a:cs typeface="Times New Roman" panose="02020603050405020304" pitchFamily="18" charset="0"/>
              </a:endParaRPr>
            </a:p>
          </p:txBody>
        </p:sp>
        <p:sp>
          <p:nvSpPr>
            <p:cNvPr id="186" name="TextBox 185"/>
            <p:cNvSpPr txBox="1"/>
            <p:nvPr/>
          </p:nvSpPr>
          <p:spPr>
            <a:xfrm rot="16200000">
              <a:off x="6756313" y="1876456"/>
              <a:ext cx="703742" cy="8920761"/>
            </a:xfrm>
            <a:prstGeom prst="rect">
              <a:avLst/>
            </a:prstGeom>
            <a:solidFill>
              <a:sysClr val="window" lastClr="FFFFFF"/>
            </a:solidFill>
            <a:ln w="19050">
              <a:solidFill>
                <a:srgbClr val="5B9BD5">
                  <a:lumMod val="60000"/>
                  <a:lumOff val="40000"/>
                </a:srgbClr>
              </a:solidFill>
            </a:ln>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900" b="1" kern="0" dirty="0">
                  <a:solidFill>
                    <a:prstClr val="black"/>
                  </a:solidFill>
                  <a:latin typeface="+mj-lt"/>
                </a:rPr>
                <a:t>B. Read.</a:t>
              </a:r>
              <a:endParaRPr kumimoji="0" lang="en-GB" sz="900" b="1" i="0" u="none" strike="noStrike" kern="0" cap="none" spc="0" normalizeH="0" baseline="0" noProof="0" dirty="0">
                <a:ln>
                  <a:noFill/>
                </a:ln>
                <a:solidFill>
                  <a:prstClr val="black"/>
                </a:solidFill>
                <a:effectLst/>
                <a:uLnTx/>
                <a:uFillTx/>
                <a:latin typeface="+mj-lt"/>
              </a:endParaRPr>
            </a:p>
          </p:txBody>
        </p:sp>
        <p:sp>
          <p:nvSpPr>
            <p:cNvPr id="187" name="Rectangle 186"/>
            <p:cNvSpPr/>
            <p:nvPr/>
          </p:nvSpPr>
          <p:spPr>
            <a:xfrm>
              <a:off x="3837157" y="5999952"/>
              <a:ext cx="986586" cy="5464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GB" sz="1000" dirty="0" err="1">
                  <a:solidFill>
                    <a:srgbClr val="383838"/>
                  </a:solidFill>
                  <a:ea typeface="Calibri" panose="020F0502020204030204" pitchFamily="34" charset="0"/>
                  <a:cs typeface="Times New Roman" panose="02020603050405020304" pitchFamily="18" charset="0"/>
                </a:rPr>
                <a:t>tba</a:t>
              </a:r>
              <a:endParaRPr lang="en-GB" sz="1000" dirty="0">
                <a:solidFill>
                  <a:srgbClr val="383838"/>
                </a:solidFill>
                <a:ea typeface="Calibri" panose="020F0502020204030204" pitchFamily="34" charset="0"/>
                <a:cs typeface="Times New Roman" panose="02020603050405020304" pitchFamily="18" charset="0"/>
              </a:endParaRPr>
            </a:p>
            <a:p>
              <a:pPr>
                <a:spcAft>
                  <a:spcPts val="0"/>
                </a:spcAft>
              </a:pPr>
              <a:endParaRPr lang="en-GB" sz="1000" dirty="0">
                <a:solidFill>
                  <a:srgbClr val="383838"/>
                </a:solidFill>
                <a:ea typeface="Calibri" panose="020F0502020204030204" pitchFamily="34" charset="0"/>
                <a:cs typeface="Times New Roman" panose="02020603050405020304" pitchFamily="18" charset="0"/>
              </a:endParaRPr>
            </a:p>
          </p:txBody>
        </p:sp>
        <p:sp>
          <p:nvSpPr>
            <p:cNvPr id="188" name="Rectangle 187"/>
            <p:cNvSpPr/>
            <p:nvPr/>
          </p:nvSpPr>
          <p:spPr>
            <a:xfrm>
              <a:off x="10728108" y="5999406"/>
              <a:ext cx="840455" cy="5574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0"/>
                </a:spcAft>
              </a:pPr>
              <a:r>
                <a:rPr lang="en-GB" sz="1000" dirty="0" err="1">
                  <a:solidFill>
                    <a:srgbClr val="383838"/>
                  </a:solidFill>
                  <a:ea typeface="Calibri" panose="020F0502020204030204" pitchFamily="34" charset="0"/>
                  <a:cs typeface="Times New Roman" panose="02020603050405020304" pitchFamily="18" charset="0"/>
                </a:rPr>
                <a:t>tba</a:t>
              </a:r>
              <a:endParaRPr lang="en-GB" sz="1000" dirty="0">
                <a:solidFill>
                  <a:srgbClr val="383838"/>
                </a:solidFill>
                <a:ea typeface="Calibri" panose="020F0502020204030204" pitchFamily="34" charset="0"/>
                <a:cs typeface="Times New Roman" panose="02020603050405020304" pitchFamily="18" charset="0"/>
              </a:endParaRPr>
            </a:p>
          </p:txBody>
        </p:sp>
        <p:sp>
          <p:nvSpPr>
            <p:cNvPr id="189" name="Rectangle 188"/>
            <p:cNvSpPr/>
            <p:nvPr/>
          </p:nvSpPr>
          <p:spPr>
            <a:xfrm>
              <a:off x="4935520" y="6024581"/>
              <a:ext cx="1770078" cy="5464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0"/>
                </a:spcAft>
              </a:pPr>
              <a:r>
                <a:rPr lang="en-GB" sz="1000" dirty="0">
                  <a:solidFill>
                    <a:srgbClr val="383838"/>
                  </a:solidFill>
                  <a:ea typeface="Calibri" panose="020F0502020204030204" pitchFamily="34" charset="0"/>
                  <a:cs typeface="Times New Roman" panose="02020603050405020304" pitchFamily="18" charset="0"/>
                </a:rPr>
                <a:t>N/A</a:t>
              </a:r>
            </a:p>
          </p:txBody>
        </p:sp>
        <p:sp>
          <p:nvSpPr>
            <p:cNvPr id="190" name="Rectangle 189"/>
            <p:cNvSpPr/>
            <p:nvPr/>
          </p:nvSpPr>
          <p:spPr>
            <a:xfrm>
              <a:off x="6758770" y="5998066"/>
              <a:ext cx="3892174" cy="5464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0"/>
                </a:spcAft>
              </a:pPr>
              <a:endParaRPr lang="en-GB" sz="1000" dirty="0">
                <a:solidFill>
                  <a:srgbClr val="383838"/>
                </a:solidFill>
                <a:ea typeface="Calibri" panose="020F0502020204030204" pitchFamily="34" charset="0"/>
                <a:cs typeface="Times New Roman" panose="02020603050405020304" pitchFamily="18" charset="0"/>
              </a:endParaRPr>
            </a:p>
          </p:txBody>
        </p:sp>
        <p:sp>
          <p:nvSpPr>
            <p:cNvPr id="193" name="TextBox 192"/>
            <p:cNvSpPr txBox="1">
              <a:spLocks/>
            </p:cNvSpPr>
            <p:nvPr/>
          </p:nvSpPr>
          <p:spPr>
            <a:xfrm>
              <a:off x="2934816" y="5285860"/>
              <a:ext cx="839996" cy="532856"/>
            </a:xfrm>
            <a:prstGeom prst="rect">
              <a:avLst/>
            </a:prstGeom>
            <a:solidFill>
              <a:schemeClr val="tx1">
                <a:lumMod val="20000"/>
                <a:lumOff val="80000"/>
              </a:schemeClr>
            </a:solid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mj-lt"/>
                </a:rPr>
                <a:t>Short Term</a:t>
              </a:r>
            </a:p>
          </p:txBody>
        </p:sp>
        <p:sp>
          <p:nvSpPr>
            <p:cNvPr id="194" name="TextBox 193"/>
            <p:cNvSpPr txBox="1">
              <a:spLocks/>
            </p:cNvSpPr>
            <p:nvPr/>
          </p:nvSpPr>
          <p:spPr>
            <a:xfrm>
              <a:off x="2934380" y="6077581"/>
              <a:ext cx="839996" cy="532856"/>
            </a:xfrm>
            <a:prstGeom prst="rect">
              <a:avLst/>
            </a:prstGeom>
            <a:solidFill>
              <a:schemeClr val="tx1">
                <a:lumMod val="20000"/>
                <a:lumOff val="80000"/>
              </a:schemeClr>
            </a:solid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mj-lt"/>
                </a:rPr>
                <a:t>Short Term</a:t>
              </a:r>
            </a:p>
          </p:txBody>
        </p:sp>
        <p:sp>
          <p:nvSpPr>
            <p:cNvPr id="185" name="Down Arrow 184"/>
            <p:cNvSpPr/>
            <p:nvPr/>
          </p:nvSpPr>
          <p:spPr>
            <a:xfrm>
              <a:off x="3176166" y="5070273"/>
              <a:ext cx="351043" cy="257038"/>
            </a:xfrm>
            <a:prstGeom prst="downArrow">
              <a:avLst/>
            </a:prstGeom>
            <a:solidFill>
              <a:srgbClr val="B6DCFF"/>
            </a:solidFill>
            <a:ln w="19050">
              <a:solidFill>
                <a:schemeClr val="bg1"/>
              </a:solidFill>
            </a:ln>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a:ln>
                  <a:noFill/>
                </a:ln>
                <a:solidFill>
                  <a:prstClr val="black"/>
                </a:solidFill>
                <a:effectLst/>
                <a:uLnTx/>
                <a:uFillTx/>
                <a:latin typeface="+mj-lt"/>
              </a:endParaRPr>
            </a:p>
          </p:txBody>
        </p:sp>
        <p:sp>
          <p:nvSpPr>
            <p:cNvPr id="191" name="Down Arrow 190"/>
            <p:cNvSpPr/>
            <p:nvPr/>
          </p:nvSpPr>
          <p:spPr>
            <a:xfrm>
              <a:off x="3166557" y="5866761"/>
              <a:ext cx="351043" cy="257038"/>
            </a:xfrm>
            <a:prstGeom prst="downArrow">
              <a:avLst/>
            </a:prstGeom>
            <a:solidFill>
              <a:srgbClr val="B6DCFF"/>
            </a:solidFill>
            <a:ln w="19050">
              <a:solidFill>
                <a:schemeClr val="bg1"/>
              </a:solidFill>
            </a:ln>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a:ln>
                  <a:noFill/>
                </a:ln>
                <a:solidFill>
                  <a:prstClr val="black"/>
                </a:solidFill>
                <a:effectLst/>
                <a:uLnTx/>
                <a:uFillTx/>
                <a:latin typeface="+mj-lt"/>
              </a:endParaRPr>
            </a:p>
          </p:txBody>
        </p:sp>
        <p:sp>
          <p:nvSpPr>
            <p:cNvPr id="181" name="Curved Left Arrow 180"/>
            <p:cNvSpPr/>
            <p:nvPr/>
          </p:nvSpPr>
          <p:spPr>
            <a:xfrm>
              <a:off x="11323860" y="2795734"/>
              <a:ext cx="633264" cy="3022981"/>
            </a:xfrm>
            <a:prstGeom prst="curvedLeftArrow">
              <a:avLst>
                <a:gd name="adj1" fmla="val 37758"/>
                <a:gd name="adj2" fmla="val 58438"/>
                <a:gd name="adj3" fmla="val 25000"/>
              </a:avLst>
            </a:prstGeom>
            <a:solidFill>
              <a:srgbClr val="B6DC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56" name="Rectangle 55"/>
            <p:cNvSpPr/>
            <p:nvPr/>
          </p:nvSpPr>
          <p:spPr>
            <a:xfrm>
              <a:off x="6763570" y="5957666"/>
              <a:ext cx="3892174" cy="7005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lvl="0" indent="-171450">
                <a:spcAft>
                  <a:spcPts val="0"/>
                </a:spcAft>
                <a:buFont typeface="Arial" panose="020B0604020202020204" pitchFamily="34" charset="0"/>
                <a:buChar char="•"/>
              </a:pPr>
              <a:r>
                <a:rPr lang="en-GB" sz="1000" dirty="0" err="1">
                  <a:solidFill>
                    <a:srgbClr val="383838"/>
                  </a:solidFill>
                  <a:ea typeface="Calibri" panose="020F0502020204030204" pitchFamily="34" charset="0"/>
                  <a:cs typeface="Times New Roman" panose="02020603050405020304" pitchFamily="18" charset="0"/>
                </a:rPr>
                <a:t>tba</a:t>
              </a:r>
              <a:endParaRPr lang="en-GB" sz="1000" dirty="0">
                <a:solidFill>
                  <a:srgbClr val="383838"/>
                </a:solidFill>
                <a:ea typeface="Calibri" panose="020F0502020204030204" pitchFamily="34" charset="0"/>
                <a:cs typeface="Times New Roman" panose="02020603050405020304" pitchFamily="18" charset="0"/>
              </a:endParaRPr>
            </a:p>
          </p:txBody>
        </p:sp>
        <p:sp>
          <p:nvSpPr>
            <p:cNvPr id="57" name="Rectangle 56"/>
            <p:cNvSpPr/>
            <p:nvPr/>
          </p:nvSpPr>
          <p:spPr>
            <a:xfrm>
              <a:off x="4935520" y="5263216"/>
              <a:ext cx="1770078" cy="54643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0"/>
                </a:spcAft>
              </a:pPr>
              <a:r>
                <a:rPr lang="en-GB" sz="1000" dirty="0">
                  <a:solidFill>
                    <a:srgbClr val="383838"/>
                  </a:solidFill>
                  <a:ea typeface="Calibri" panose="020F0502020204030204" pitchFamily="34" charset="0"/>
                  <a:cs typeface="Times New Roman" panose="02020603050405020304" pitchFamily="18" charset="0"/>
                </a:rPr>
                <a:t>N/A</a:t>
              </a:r>
            </a:p>
          </p:txBody>
        </p:sp>
        <p:cxnSp>
          <p:nvCxnSpPr>
            <p:cNvPr id="158" name="Straight Connector 157"/>
            <p:cNvCxnSpPr/>
            <p:nvPr/>
          </p:nvCxnSpPr>
          <p:spPr>
            <a:xfrm flipH="1">
              <a:off x="6758770" y="1706007"/>
              <a:ext cx="9" cy="4982701"/>
            </a:xfrm>
            <a:prstGeom prst="line">
              <a:avLst/>
            </a:prstGeom>
            <a:ln w="19050">
              <a:solidFill>
                <a:schemeClr val="accent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H="1">
              <a:off x="4833352" y="1706007"/>
              <a:ext cx="36492" cy="4982701"/>
            </a:xfrm>
            <a:prstGeom prst="line">
              <a:avLst/>
            </a:prstGeom>
            <a:ln w="19050">
              <a:solidFill>
                <a:schemeClr val="accent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10686091" y="1714984"/>
              <a:ext cx="0" cy="4500000"/>
            </a:xfrm>
            <a:prstGeom prst="line">
              <a:avLst/>
            </a:prstGeom>
            <a:ln w="19050">
              <a:solidFill>
                <a:schemeClr val="accent1"/>
              </a:solidFill>
              <a:prstDash val="dash"/>
            </a:ln>
            <a:effectLst/>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3846766" y="2480120"/>
              <a:ext cx="986586" cy="73655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0"/>
                </a:spcAft>
              </a:pPr>
              <a:r>
                <a:rPr lang="en-GB" sz="1000" dirty="0">
                  <a:solidFill>
                    <a:srgbClr val="383838"/>
                  </a:solidFill>
                  <a:ea typeface="Calibri" panose="020F0502020204030204" pitchFamily="34" charset="0"/>
                  <a:cs typeface="Times New Roman" panose="02020603050405020304" pitchFamily="18" charset="0"/>
                </a:rPr>
                <a:t>R2 Go-live</a:t>
              </a:r>
            </a:p>
          </p:txBody>
        </p:sp>
        <p:sp>
          <p:nvSpPr>
            <p:cNvPr id="60" name="Rectangle 59"/>
            <p:cNvSpPr/>
            <p:nvPr/>
          </p:nvSpPr>
          <p:spPr>
            <a:xfrm>
              <a:off x="10737717" y="2479384"/>
              <a:ext cx="840455" cy="7514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GB" sz="1000" dirty="0">
                  <a:solidFill>
                    <a:srgbClr val="383838"/>
                  </a:solidFill>
                  <a:ea typeface="Calibri" panose="020F0502020204030204" pitchFamily="34" charset="0"/>
                  <a:cs typeface="Times New Roman" panose="02020603050405020304" pitchFamily="18" charset="0"/>
                </a:rPr>
                <a:t>Jan18</a:t>
              </a:r>
            </a:p>
            <a:p>
              <a:pPr marL="171450" lvl="0" indent="-171450">
                <a:spcAft>
                  <a:spcPts val="0"/>
                </a:spcAft>
                <a:buFont typeface="Arial" panose="020B0604020202020204" pitchFamily="34" charset="0"/>
                <a:buChar char="•"/>
              </a:pPr>
              <a:endParaRPr lang="en-GB" sz="1000" dirty="0">
                <a:solidFill>
                  <a:srgbClr val="383838"/>
                </a:solidFill>
                <a:ea typeface="Calibri" panose="020F0502020204030204" pitchFamily="34" charset="0"/>
                <a:cs typeface="Times New Roman" panose="02020603050405020304" pitchFamily="18" charset="0"/>
              </a:endParaRPr>
            </a:p>
          </p:txBody>
        </p:sp>
        <p:sp>
          <p:nvSpPr>
            <p:cNvPr id="61" name="Rectangle 60"/>
            <p:cNvSpPr/>
            <p:nvPr/>
          </p:nvSpPr>
          <p:spPr>
            <a:xfrm>
              <a:off x="4935520" y="2483454"/>
              <a:ext cx="1770078" cy="73655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lvl="0" indent="-171450">
                <a:spcAft>
                  <a:spcPts val="0"/>
                </a:spcAft>
                <a:buFont typeface="Arial" panose="020B0604020202020204" pitchFamily="34" charset="0"/>
                <a:buChar char="•"/>
              </a:pPr>
              <a:r>
                <a:rPr lang="en-GB" sz="1000" dirty="0">
                  <a:solidFill>
                    <a:srgbClr val="383838"/>
                  </a:solidFill>
                  <a:ea typeface="Calibri" panose="020F0502020204030204" pitchFamily="34" charset="0"/>
                  <a:cs typeface="Times New Roman" panose="02020603050405020304" pitchFamily="18" charset="0"/>
                </a:rPr>
                <a:t>Production R2 APIs</a:t>
              </a:r>
            </a:p>
            <a:p>
              <a:pPr marL="171450" lvl="0" indent="-171450">
                <a:spcAft>
                  <a:spcPts val="0"/>
                </a:spcAft>
                <a:buFont typeface="Arial" panose="020B0604020202020204" pitchFamily="34" charset="0"/>
                <a:buChar char="•"/>
              </a:pPr>
              <a:r>
                <a:rPr lang="en-GB" sz="1000" dirty="0">
                  <a:solidFill>
                    <a:srgbClr val="383838"/>
                  </a:solidFill>
                  <a:ea typeface="Calibri" panose="020F0502020204030204" pitchFamily="34" charset="0"/>
                  <a:cs typeface="Times New Roman" panose="02020603050405020304" pitchFamily="18" charset="0"/>
                </a:rPr>
                <a:t>Dev, Test Environments, DevOps tooling</a:t>
              </a:r>
            </a:p>
            <a:p>
              <a:pPr marL="171450" lvl="0" indent="-171450">
                <a:spcAft>
                  <a:spcPts val="0"/>
                </a:spcAft>
                <a:buFont typeface="Arial" panose="020B0604020202020204" pitchFamily="34" charset="0"/>
                <a:buChar char="•"/>
              </a:pPr>
              <a:r>
                <a:rPr lang="en-GB" sz="1000" dirty="0">
                  <a:solidFill>
                    <a:srgbClr val="383838"/>
                  </a:solidFill>
                  <a:ea typeface="Calibri" panose="020F0502020204030204" pitchFamily="34" charset="0"/>
                  <a:cs typeface="Times New Roman" panose="02020603050405020304" pitchFamily="18" charset="0"/>
                </a:rPr>
                <a:t>Production infrastructure</a:t>
              </a:r>
            </a:p>
          </p:txBody>
        </p:sp>
        <p:sp>
          <p:nvSpPr>
            <p:cNvPr id="62" name="Rectangle 61"/>
            <p:cNvSpPr/>
            <p:nvPr/>
          </p:nvSpPr>
          <p:spPr>
            <a:xfrm>
              <a:off x="6768379" y="2477578"/>
              <a:ext cx="3892174" cy="73655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lvl="0" indent="-171450">
                <a:spcAft>
                  <a:spcPts val="0"/>
                </a:spcAft>
                <a:buFont typeface="Arial" panose="020B0604020202020204" pitchFamily="34" charset="0"/>
                <a:buChar char="•"/>
              </a:pPr>
              <a:r>
                <a:rPr lang="en-GB" sz="1000" dirty="0">
                  <a:solidFill>
                    <a:srgbClr val="383838"/>
                  </a:solidFill>
                  <a:ea typeface="Calibri" panose="020F0502020204030204" pitchFamily="34" charset="0"/>
                  <a:cs typeface="Times New Roman" panose="02020603050405020304" pitchFamily="18" charset="0"/>
                </a:rPr>
                <a:t>Impacts on capabilities, people, processes for supporting &amp; maintaining APIs in production</a:t>
              </a:r>
            </a:p>
            <a:p>
              <a:pPr marL="171450" lvl="0" indent="-171450">
                <a:spcAft>
                  <a:spcPts val="0"/>
                </a:spcAft>
                <a:buFont typeface="Arial" panose="020B0604020202020204" pitchFamily="34" charset="0"/>
                <a:buChar char="•"/>
              </a:pPr>
              <a:r>
                <a:rPr lang="en-GB" sz="1000" dirty="0">
                  <a:solidFill>
                    <a:srgbClr val="383838"/>
                  </a:solidFill>
                  <a:ea typeface="Calibri" panose="020F0502020204030204" pitchFamily="34" charset="0"/>
                  <a:cs typeface="Times New Roman" panose="02020603050405020304" pitchFamily="18" charset="0"/>
                </a:rPr>
                <a:t>IT support model for Infrastructure / Application support of Prod, Dev, Test, Environments, DevOps tooling</a:t>
              </a:r>
            </a:p>
          </p:txBody>
        </p:sp>
        <p:sp>
          <p:nvSpPr>
            <p:cNvPr id="63" name="Rectangle 62"/>
            <p:cNvSpPr/>
            <p:nvPr/>
          </p:nvSpPr>
          <p:spPr>
            <a:xfrm>
              <a:off x="6810404" y="5234913"/>
              <a:ext cx="3892174" cy="73655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lvl="0" indent="-171450">
                <a:spcAft>
                  <a:spcPts val="0"/>
                </a:spcAft>
                <a:buFont typeface="Arial" panose="020B0604020202020204" pitchFamily="34" charset="0"/>
                <a:buChar char="•"/>
              </a:pPr>
              <a:r>
                <a:rPr lang="en-GB" sz="1000" dirty="0">
                  <a:solidFill>
                    <a:srgbClr val="383838"/>
                  </a:solidFill>
                  <a:ea typeface="Calibri" panose="020F0502020204030204" pitchFamily="34" charset="0"/>
                  <a:cs typeface="Times New Roman" panose="02020603050405020304" pitchFamily="18" charset="0"/>
                </a:rPr>
                <a:t>Impacts on capabilities, people, processes for supporting &amp; maintaining APIs in production</a:t>
              </a:r>
            </a:p>
            <a:p>
              <a:pPr marL="171450" lvl="0" indent="-171450">
                <a:spcAft>
                  <a:spcPts val="0"/>
                </a:spcAft>
                <a:buFont typeface="Arial" panose="020B0604020202020204" pitchFamily="34" charset="0"/>
                <a:buChar char="•"/>
              </a:pPr>
              <a:r>
                <a:rPr lang="en-GB" sz="1000" dirty="0">
                  <a:solidFill>
                    <a:srgbClr val="383838"/>
                  </a:solidFill>
                  <a:ea typeface="Calibri" panose="020F0502020204030204" pitchFamily="34" charset="0"/>
                  <a:cs typeface="Times New Roman" panose="02020603050405020304" pitchFamily="18" charset="0"/>
                </a:rPr>
                <a:t>IT support model for Infrastructure / Application support of Prod, Dev, Test, Environments, DevOps tooling</a:t>
              </a:r>
            </a:p>
          </p:txBody>
        </p:sp>
      </p:grpSp>
      <p:sp>
        <p:nvSpPr>
          <p:cNvPr id="2" name="Rectangle 1"/>
          <p:cNvSpPr/>
          <p:nvPr/>
        </p:nvSpPr>
        <p:spPr>
          <a:xfrm>
            <a:off x="1053265" y="3747030"/>
            <a:ext cx="9534587" cy="323165"/>
          </a:xfrm>
          <a:prstGeom prst="rect">
            <a:avLst/>
          </a:prstGeom>
          <a:solidFill>
            <a:srgbClr val="FFFF00"/>
          </a:solidFill>
        </p:spPr>
        <p:txBody>
          <a:bodyPr wrap="square">
            <a:spAutoFit/>
          </a:bodyPr>
          <a:lstStyle/>
          <a:p>
            <a:pPr algn="ctr">
              <a:spcAft>
                <a:spcPts val="0"/>
              </a:spcAft>
            </a:pPr>
            <a:r>
              <a:rPr lang="en-GB" sz="1500" dirty="0">
                <a:latin typeface="Calibri" panose="020F0502020204030204" pitchFamily="34" charset="0"/>
                <a:ea typeface="Calibri" panose="020F0502020204030204" pitchFamily="34" charset="0"/>
                <a:cs typeface="Times New Roman" panose="02020603050405020304" pitchFamily="18" charset="0"/>
              </a:rPr>
              <a:t>See Richard’s Excel capability traceability</a:t>
            </a:r>
            <a:endParaRPr lang="en-GB"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6703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Box 165"/>
          <p:cNvSpPr txBox="1"/>
          <p:nvPr/>
        </p:nvSpPr>
        <p:spPr>
          <a:xfrm rot="5400000">
            <a:off x="7649758" y="-1728821"/>
            <a:ext cx="507068" cy="7060156"/>
          </a:xfrm>
          <a:prstGeom prst="rect">
            <a:avLst/>
          </a:prstGeom>
          <a:noFill/>
          <a:ln w="28575">
            <a:solidFill>
              <a:srgbClr val="FF0000"/>
            </a:solidFill>
          </a:ln>
        </p:spPr>
        <p:txBody>
          <a:bodyPr wrap="square" rtlCol="0" anchor="ctr">
            <a:noAutofit/>
          </a:bodyPr>
          <a:lstStyle/>
          <a:p>
            <a:endParaRPr lang="en-GB" sz="1000" dirty="0">
              <a:solidFill>
                <a:srgbClr val="003166"/>
              </a:solidFill>
              <a:ea typeface="ＭＳ Ｐゴシック" pitchFamily="34" charset="-128"/>
              <a:cs typeface="Arial" panose="020B0604020202020204" pitchFamily="34" charset="0"/>
            </a:endParaRPr>
          </a:p>
        </p:txBody>
      </p:sp>
      <p:sp>
        <p:nvSpPr>
          <p:cNvPr id="3" name="Title 2"/>
          <p:cNvSpPr>
            <a:spLocks noGrp="1"/>
          </p:cNvSpPr>
          <p:nvPr>
            <p:ph type="title"/>
          </p:nvPr>
        </p:nvSpPr>
        <p:spPr>
          <a:xfrm>
            <a:off x="508007" y="188640"/>
            <a:ext cx="10769594" cy="878160"/>
          </a:xfrm>
        </p:spPr>
        <p:txBody>
          <a:bodyPr/>
          <a:lstStyle/>
          <a:p>
            <a:r>
              <a:rPr lang="en-GB" sz="1800" dirty="0"/>
              <a:t>Following this iterative approach will allow API Enablement to deliver the target operating model via a roadmap of transition states just in time for regulatory and other exploitation projects</a:t>
            </a:r>
          </a:p>
        </p:txBody>
      </p:sp>
      <p:sp>
        <p:nvSpPr>
          <p:cNvPr id="150" name="Slide Number Placeholder 1"/>
          <p:cNvSpPr txBox="1">
            <a:spLocks/>
          </p:cNvSpPr>
          <p:nvPr/>
        </p:nvSpPr>
        <p:spPr>
          <a:xfrm>
            <a:off x="11614268" y="6340475"/>
            <a:ext cx="484460" cy="517525"/>
          </a:xfrm>
          <a:prstGeom prst="rect">
            <a:avLst/>
          </a:prstGeom>
        </p:spPr>
        <p:txBody>
          <a:bodyPr vert="horz" wrap="square" lIns="91407" tIns="45704" rIns="91407" bIns="45704" numCol="1" anchor="ctr" anchorCtr="0" compatLnSpc="1">
            <a:prstTxWarp prst="textNoShape">
              <a:avLst/>
            </a:prstTxWarp>
          </a:bodyPr>
          <a:lstStyle>
            <a:defPPr>
              <a:defRPr lang="en-US"/>
            </a:defPPr>
            <a:lvl1pPr marL="0" algn="ctr" defTabSz="914400" rtl="0" eaLnBrk="1" latinLnBrk="0" hangingPunct="1">
              <a:defRPr sz="1000" kern="1200">
                <a:solidFill>
                  <a:schemeClr val="tx1"/>
                </a:solidFill>
                <a:latin typeface="+mj-lt"/>
                <a:ea typeface="ＭＳ Ｐゴシック" pitchFamily="-84"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01AEDE6-3158-4034-9CD4-34B4200A9764}" type="slidenum">
              <a:rPr lang="en-GB" kern="0" smtClean="0">
                <a:solidFill>
                  <a:srgbClr val="004A8F"/>
                </a:solidFill>
              </a:rPr>
              <a:pPr>
                <a:defRPr/>
              </a:pPr>
              <a:t>6</a:t>
            </a:fld>
            <a:endParaRPr lang="en-GB" kern="0" dirty="0">
              <a:solidFill>
                <a:srgbClr val="004A8F"/>
              </a:solidFill>
            </a:endParaRPr>
          </a:p>
        </p:txBody>
      </p:sp>
      <p:grpSp>
        <p:nvGrpSpPr>
          <p:cNvPr id="10" name="Group 9"/>
          <p:cNvGrpSpPr/>
          <p:nvPr/>
        </p:nvGrpSpPr>
        <p:grpSpPr>
          <a:xfrm>
            <a:off x="4373218" y="1561678"/>
            <a:ext cx="7060152" cy="469928"/>
            <a:chOff x="5632172" y="1680946"/>
            <a:chExt cx="5801197" cy="469928"/>
          </a:xfrm>
        </p:grpSpPr>
        <p:sp>
          <p:nvSpPr>
            <p:cNvPr id="114" name="TextBox 113"/>
            <p:cNvSpPr txBox="1"/>
            <p:nvPr/>
          </p:nvSpPr>
          <p:spPr>
            <a:xfrm>
              <a:off x="5632172" y="1680946"/>
              <a:ext cx="2848415" cy="469928"/>
            </a:xfrm>
            <a:prstGeom prst="rect">
              <a:avLst/>
            </a:prstGeom>
            <a:solidFill>
              <a:schemeClr val="tx1">
                <a:lumMod val="20000"/>
                <a:lumOff val="80000"/>
              </a:schemeClr>
            </a:solid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prstClr val="black"/>
                  </a:solidFill>
                  <a:effectLst/>
                  <a:uLnTx/>
                  <a:uFillTx/>
                  <a:latin typeface="+mj-lt"/>
                </a:rPr>
                <a:t>API TOM</a:t>
              </a:r>
            </a:p>
            <a:p>
              <a:pPr marL="0" marR="0" lvl="0" indent="0" algn="ctr" defTabSz="914400" eaLnBrk="1" fontAlgn="auto" latinLnBrk="0" hangingPunct="1">
                <a:lnSpc>
                  <a:spcPct val="100000"/>
                </a:lnSpc>
                <a:spcBef>
                  <a:spcPts val="0"/>
                </a:spcBef>
                <a:spcAft>
                  <a:spcPts val="0"/>
                </a:spcAft>
                <a:buClrTx/>
                <a:buSzTx/>
                <a:buFontTx/>
                <a:buNone/>
                <a:tabLst/>
                <a:defRPr/>
              </a:pPr>
              <a:r>
                <a:rPr lang="en-GB" sz="1100" b="1" kern="0" noProof="0" dirty="0">
                  <a:solidFill>
                    <a:prstClr val="black"/>
                  </a:solidFill>
                  <a:latin typeface="+mj-lt"/>
                </a:rPr>
                <a:t>It. 1</a:t>
              </a:r>
              <a:endParaRPr kumimoji="0" lang="en-GB" sz="1100" b="1" i="0" u="none" strike="noStrike" kern="0" cap="none" spc="0" normalizeH="0" baseline="0" noProof="0" dirty="0">
                <a:ln>
                  <a:noFill/>
                </a:ln>
                <a:solidFill>
                  <a:prstClr val="black"/>
                </a:solidFill>
                <a:effectLst/>
                <a:uLnTx/>
                <a:uFillTx/>
                <a:latin typeface="+mj-lt"/>
              </a:endParaRPr>
            </a:p>
          </p:txBody>
        </p:sp>
        <p:sp>
          <p:nvSpPr>
            <p:cNvPr id="115" name="TextBox 114"/>
            <p:cNvSpPr txBox="1"/>
            <p:nvPr/>
          </p:nvSpPr>
          <p:spPr>
            <a:xfrm>
              <a:off x="8561331" y="1680946"/>
              <a:ext cx="1404689" cy="469928"/>
            </a:xfrm>
            <a:prstGeom prst="rect">
              <a:avLst/>
            </a:prstGeom>
            <a:solidFill>
              <a:schemeClr val="accent2">
                <a:lumMod val="60000"/>
                <a:lumOff val="40000"/>
              </a:schemeClr>
            </a:solidFill>
          </p:spPr>
          <p:txBody>
            <a:bodyPr wrap="square" rtlCol="0" anchor="ctr">
              <a:noAutofit/>
            </a:bodyPr>
            <a:lstStyle/>
            <a:p>
              <a:pPr lvl="0" algn="ctr">
                <a:defRPr/>
              </a:pPr>
              <a:r>
                <a:rPr lang="en-GB" sz="1100" b="1" kern="0" dirty="0">
                  <a:solidFill>
                    <a:prstClr val="black"/>
                  </a:solidFill>
                </a:rPr>
                <a:t>API TOM</a:t>
              </a:r>
            </a:p>
            <a:p>
              <a:pPr lvl="0" algn="ctr">
                <a:defRPr/>
              </a:pPr>
              <a:r>
                <a:rPr lang="en-GB" sz="1100" b="1" kern="0" dirty="0">
                  <a:solidFill>
                    <a:prstClr val="black"/>
                  </a:solidFill>
                </a:rPr>
                <a:t>It. 2</a:t>
              </a:r>
            </a:p>
          </p:txBody>
        </p:sp>
        <p:sp>
          <p:nvSpPr>
            <p:cNvPr id="116" name="TextBox 115"/>
            <p:cNvSpPr txBox="1"/>
            <p:nvPr/>
          </p:nvSpPr>
          <p:spPr>
            <a:xfrm>
              <a:off x="10014939" y="1686165"/>
              <a:ext cx="1418430" cy="459490"/>
            </a:xfrm>
            <a:prstGeom prst="rect">
              <a:avLst/>
            </a:prstGeom>
            <a:solidFill>
              <a:schemeClr val="accent2">
                <a:lumMod val="75000"/>
              </a:schemeClr>
            </a:solidFill>
          </p:spPr>
          <p:txBody>
            <a:bodyPr wrap="square" rtlCol="0" anchor="ctr">
              <a:noAutofit/>
            </a:bodyPr>
            <a:lstStyle>
              <a:defPPr>
                <a:defRPr lang="en-US"/>
              </a:defPPr>
              <a:lvl1pPr algn="ctr">
                <a:defRPr sz="12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1100" b="1" kern="0" dirty="0">
                  <a:solidFill>
                    <a:schemeClr val="bg1"/>
                  </a:solidFill>
                  <a:latin typeface="+mj-lt"/>
                </a:rPr>
                <a:t>Continuous Improvement</a:t>
              </a:r>
              <a:endParaRPr kumimoji="0" lang="en-GB" sz="1100" b="1" i="0" u="none" strike="noStrike" kern="0" cap="none" spc="0" normalizeH="0" baseline="0" noProof="0" dirty="0">
                <a:ln>
                  <a:noFill/>
                </a:ln>
                <a:solidFill>
                  <a:schemeClr val="bg1"/>
                </a:solidFill>
                <a:effectLst/>
                <a:uLnTx/>
                <a:uFillTx/>
                <a:latin typeface="+mj-lt"/>
              </a:endParaRPr>
            </a:p>
          </p:txBody>
        </p:sp>
      </p:grpSp>
      <p:graphicFrame>
        <p:nvGraphicFramePr>
          <p:cNvPr id="119" name="Table 118"/>
          <p:cNvGraphicFramePr>
            <a:graphicFrameLocks noGrp="1"/>
          </p:cNvGraphicFramePr>
          <p:nvPr>
            <p:extLst>
              <p:ext uri="{D42A27DB-BD31-4B8C-83A1-F6EECF244321}">
                <p14:modId xmlns:p14="http://schemas.microsoft.com/office/powerpoint/2010/main" val="498115367"/>
              </p:ext>
            </p:extLst>
          </p:nvPr>
        </p:nvGraphicFramePr>
        <p:xfrm>
          <a:off x="1298711" y="3351543"/>
          <a:ext cx="10134661" cy="3043553"/>
        </p:xfrm>
        <a:graphic>
          <a:graphicData uri="http://schemas.openxmlformats.org/drawingml/2006/table">
            <a:tbl>
              <a:tblPr firstRow="1" bandRow="1"/>
              <a:tblGrid>
                <a:gridCol w="1367491">
                  <a:extLst>
                    <a:ext uri="{9D8B030D-6E8A-4147-A177-3AD203B41FA5}">
                      <a16:colId xmlns:a16="http://schemas.microsoft.com/office/drawing/2014/main" val="1679893623"/>
                    </a:ext>
                  </a:extLst>
                </a:gridCol>
                <a:gridCol w="1753434">
                  <a:extLst>
                    <a:ext uri="{9D8B030D-6E8A-4147-A177-3AD203B41FA5}">
                      <a16:colId xmlns:a16="http://schemas.microsoft.com/office/drawing/2014/main" val="2021662181"/>
                    </a:ext>
                  </a:extLst>
                </a:gridCol>
                <a:gridCol w="1753434">
                  <a:extLst>
                    <a:ext uri="{9D8B030D-6E8A-4147-A177-3AD203B41FA5}">
                      <a16:colId xmlns:a16="http://schemas.microsoft.com/office/drawing/2014/main" val="909279643"/>
                    </a:ext>
                  </a:extLst>
                </a:gridCol>
                <a:gridCol w="1753434">
                  <a:extLst>
                    <a:ext uri="{9D8B030D-6E8A-4147-A177-3AD203B41FA5}">
                      <a16:colId xmlns:a16="http://schemas.microsoft.com/office/drawing/2014/main" val="2170526121"/>
                    </a:ext>
                  </a:extLst>
                </a:gridCol>
                <a:gridCol w="1753434">
                  <a:extLst>
                    <a:ext uri="{9D8B030D-6E8A-4147-A177-3AD203B41FA5}">
                      <a16:colId xmlns:a16="http://schemas.microsoft.com/office/drawing/2014/main" val="1980911585"/>
                    </a:ext>
                  </a:extLst>
                </a:gridCol>
                <a:gridCol w="1753434">
                  <a:extLst>
                    <a:ext uri="{9D8B030D-6E8A-4147-A177-3AD203B41FA5}">
                      <a16:colId xmlns:a16="http://schemas.microsoft.com/office/drawing/2014/main" val="3246065943"/>
                    </a:ext>
                  </a:extLst>
                </a:gridCol>
              </a:tblGrid>
              <a:tr h="422273">
                <a:tc>
                  <a:txBody>
                    <a:bodyPr/>
                    <a:lstStyle>
                      <a:lvl1pPr marL="0" algn="l" defTabSz="457034" rtl="0" eaLnBrk="1" latinLnBrk="0" hangingPunct="1">
                        <a:defRPr sz="1800" b="1" kern="1200">
                          <a:solidFill>
                            <a:schemeClr val="lt1"/>
                          </a:solidFill>
                          <a:latin typeface="Arial"/>
                        </a:defRPr>
                      </a:lvl1pPr>
                      <a:lvl2pPr marL="457034" algn="l" defTabSz="457034" rtl="0" eaLnBrk="1" latinLnBrk="0" hangingPunct="1">
                        <a:defRPr sz="1800" b="1" kern="1200">
                          <a:solidFill>
                            <a:schemeClr val="lt1"/>
                          </a:solidFill>
                          <a:latin typeface="Arial"/>
                        </a:defRPr>
                      </a:lvl2pPr>
                      <a:lvl3pPr marL="914070" algn="l" defTabSz="457034" rtl="0" eaLnBrk="1" latinLnBrk="0" hangingPunct="1">
                        <a:defRPr sz="1800" b="1" kern="1200">
                          <a:solidFill>
                            <a:schemeClr val="lt1"/>
                          </a:solidFill>
                          <a:latin typeface="Arial"/>
                        </a:defRPr>
                      </a:lvl3pPr>
                      <a:lvl4pPr marL="1371106" algn="l" defTabSz="457034" rtl="0" eaLnBrk="1" latinLnBrk="0" hangingPunct="1">
                        <a:defRPr sz="1800" b="1" kern="1200">
                          <a:solidFill>
                            <a:schemeClr val="lt1"/>
                          </a:solidFill>
                          <a:latin typeface="Arial"/>
                        </a:defRPr>
                      </a:lvl4pPr>
                      <a:lvl5pPr marL="1828140" algn="l" defTabSz="457034" rtl="0" eaLnBrk="1" latinLnBrk="0" hangingPunct="1">
                        <a:defRPr sz="1800" b="1" kern="1200">
                          <a:solidFill>
                            <a:schemeClr val="lt1"/>
                          </a:solidFill>
                          <a:latin typeface="Arial"/>
                        </a:defRPr>
                      </a:lvl5pPr>
                      <a:lvl6pPr marL="2285176" algn="l" defTabSz="457034" rtl="0" eaLnBrk="1" latinLnBrk="0" hangingPunct="1">
                        <a:defRPr sz="1800" b="1" kern="1200">
                          <a:solidFill>
                            <a:schemeClr val="lt1"/>
                          </a:solidFill>
                          <a:latin typeface="Arial"/>
                        </a:defRPr>
                      </a:lvl6pPr>
                      <a:lvl7pPr marL="2742211" algn="l" defTabSz="457034" rtl="0" eaLnBrk="1" latinLnBrk="0" hangingPunct="1">
                        <a:defRPr sz="1800" b="1" kern="1200">
                          <a:solidFill>
                            <a:schemeClr val="lt1"/>
                          </a:solidFill>
                          <a:latin typeface="Arial"/>
                        </a:defRPr>
                      </a:lvl7pPr>
                      <a:lvl8pPr marL="3199246" algn="l" defTabSz="457034" rtl="0" eaLnBrk="1" latinLnBrk="0" hangingPunct="1">
                        <a:defRPr sz="1800" b="1" kern="1200">
                          <a:solidFill>
                            <a:schemeClr val="lt1"/>
                          </a:solidFill>
                          <a:latin typeface="Arial"/>
                        </a:defRPr>
                      </a:lvl8pPr>
                      <a:lvl9pPr marL="3656281" algn="l" defTabSz="457034" rtl="0" eaLnBrk="1" latinLnBrk="0" hangingPunct="1">
                        <a:defRPr sz="1800" b="1" kern="1200">
                          <a:solidFill>
                            <a:schemeClr val="lt1"/>
                          </a:solidFill>
                          <a:latin typeface="Arial"/>
                        </a:defRPr>
                      </a:lvl9pPr>
                    </a:lstStyle>
                    <a:p>
                      <a:endParaRPr lang="en-GB" sz="12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noFill/>
                  </a:tcPr>
                </a:tc>
                <a:tc>
                  <a:txBody>
                    <a:bodyPr/>
                    <a:lstStyle>
                      <a:lvl1pPr marL="0" algn="l" defTabSz="457034" rtl="0" eaLnBrk="1" latinLnBrk="0" hangingPunct="1">
                        <a:defRPr sz="1800" b="1" kern="1200">
                          <a:solidFill>
                            <a:schemeClr val="lt1"/>
                          </a:solidFill>
                          <a:latin typeface="Arial"/>
                        </a:defRPr>
                      </a:lvl1pPr>
                      <a:lvl2pPr marL="457034" algn="l" defTabSz="457034" rtl="0" eaLnBrk="1" latinLnBrk="0" hangingPunct="1">
                        <a:defRPr sz="1800" b="1" kern="1200">
                          <a:solidFill>
                            <a:schemeClr val="lt1"/>
                          </a:solidFill>
                          <a:latin typeface="Arial"/>
                        </a:defRPr>
                      </a:lvl2pPr>
                      <a:lvl3pPr marL="914070" algn="l" defTabSz="457034" rtl="0" eaLnBrk="1" latinLnBrk="0" hangingPunct="1">
                        <a:defRPr sz="1800" b="1" kern="1200">
                          <a:solidFill>
                            <a:schemeClr val="lt1"/>
                          </a:solidFill>
                          <a:latin typeface="Arial"/>
                        </a:defRPr>
                      </a:lvl3pPr>
                      <a:lvl4pPr marL="1371106" algn="l" defTabSz="457034" rtl="0" eaLnBrk="1" latinLnBrk="0" hangingPunct="1">
                        <a:defRPr sz="1800" b="1" kern="1200">
                          <a:solidFill>
                            <a:schemeClr val="lt1"/>
                          </a:solidFill>
                          <a:latin typeface="Arial"/>
                        </a:defRPr>
                      </a:lvl4pPr>
                      <a:lvl5pPr marL="1828140" algn="l" defTabSz="457034" rtl="0" eaLnBrk="1" latinLnBrk="0" hangingPunct="1">
                        <a:defRPr sz="1800" b="1" kern="1200">
                          <a:solidFill>
                            <a:schemeClr val="lt1"/>
                          </a:solidFill>
                          <a:latin typeface="Arial"/>
                        </a:defRPr>
                      </a:lvl5pPr>
                      <a:lvl6pPr marL="2285176" algn="l" defTabSz="457034" rtl="0" eaLnBrk="1" latinLnBrk="0" hangingPunct="1">
                        <a:defRPr sz="1800" b="1" kern="1200">
                          <a:solidFill>
                            <a:schemeClr val="lt1"/>
                          </a:solidFill>
                          <a:latin typeface="Arial"/>
                        </a:defRPr>
                      </a:lvl6pPr>
                      <a:lvl7pPr marL="2742211" algn="l" defTabSz="457034" rtl="0" eaLnBrk="1" latinLnBrk="0" hangingPunct="1">
                        <a:defRPr sz="1800" b="1" kern="1200">
                          <a:solidFill>
                            <a:schemeClr val="lt1"/>
                          </a:solidFill>
                          <a:latin typeface="Arial"/>
                        </a:defRPr>
                      </a:lvl7pPr>
                      <a:lvl8pPr marL="3199246" algn="l" defTabSz="457034" rtl="0" eaLnBrk="1" latinLnBrk="0" hangingPunct="1">
                        <a:defRPr sz="1800" b="1" kern="1200">
                          <a:solidFill>
                            <a:schemeClr val="lt1"/>
                          </a:solidFill>
                          <a:latin typeface="Arial"/>
                        </a:defRPr>
                      </a:lvl8pPr>
                      <a:lvl9pPr marL="3656281" algn="l" defTabSz="457034" rtl="0" eaLnBrk="1" latinLnBrk="0" hangingPunct="1">
                        <a:defRPr sz="1800" b="1" kern="1200">
                          <a:solidFill>
                            <a:schemeClr val="lt1"/>
                          </a:solidFill>
                          <a:latin typeface="Arial"/>
                        </a:defRPr>
                      </a:lvl9pPr>
                    </a:lstStyle>
                    <a:p>
                      <a:pPr marL="0" algn="ctr" defTabSz="914400" rtl="0" eaLnBrk="1" latinLnBrk="0" hangingPunct="1">
                        <a:spcAft>
                          <a:spcPts val="0"/>
                        </a:spcAft>
                      </a:pPr>
                      <a:r>
                        <a:rPr lang="en-GB" sz="1100" b="1" kern="1200" dirty="0">
                          <a:solidFill>
                            <a:schemeClr val="lt1"/>
                          </a:solidFill>
                          <a:latin typeface="+mn-lt"/>
                          <a:ea typeface="+mn-ea"/>
                          <a:cs typeface="+mn-cs"/>
                        </a:rPr>
                        <a:t>Release 1</a:t>
                      </a:r>
                    </a:p>
                    <a:p>
                      <a:pPr marL="0" algn="ctr" defTabSz="914400" rtl="0" eaLnBrk="1" latinLnBrk="0" hangingPunct="1">
                        <a:spcAft>
                          <a:spcPts val="0"/>
                        </a:spcAft>
                      </a:pPr>
                      <a:r>
                        <a:rPr lang="en-GB" sz="1100" b="1" kern="1200" dirty="0">
                          <a:solidFill>
                            <a:schemeClr val="lt1"/>
                          </a:solidFill>
                          <a:latin typeface="+mn-lt"/>
                          <a:ea typeface="+mn-ea"/>
                          <a:cs typeface="+mn-cs"/>
                        </a:rPr>
                        <a:t>CMA1a (Strategic)</a:t>
                      </a: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C85B9"/>
                    </a:solidFill>
                  </a:tcPr>
                </a:tc>
                <a:tc>
                  <a:txBody>
                    <a:bodyPr/>
                    <a:lstStyle>
                      <a:lvl1pPr marL="0" algn="l" defTabSz="457034" rtl="0" eaLnBrk="1" latinLnBrk="0" hangingPunct="1">
                        <a:defRPr sz="1800" b="1" kern="1200">
                          <a:solidFill>
                            <a:schemeClr val="lt1"/>
                          </a:solidFill>
                          <a:latin typeface="Arial"/>
                        </a:defRPr>
                      </a:lvl1pPr>
                      <a:lvl2pPr marL="457034" algn="l" defTabSz="457034" rtl="0" eaLnBrk="1" latinLnBrk="0" hangingPunct="1">
                        <a:defRPr sz="1800" b="1" kern="1200">
                          <a:solidFill>
                            <a:schemeClr val="lt1"/>
                          </a:solidFill>
                          <a:latin typeface="Arial"/>
                        </a:defRPr>
                      </a:lvl2pPr>
                      <a:lvl3pPr marL="914070" algn="l" defTabSz="457034" rtl="0" eaLnBrk="1" latinLnBrk="0" hangingPunct="1">
                        <a:defRPr sz="1800" b="1" kern="1200">
                          <a:solidFill>
                            <a:schemeClr val="lt1"/>
                          </a:solidFill>
                          <a:latin typeface="Arial"/>
                        </a:defRPr>
                      </a:lvl3pPr>
                      <a:lvl4pPr marL="1371106" algn="l" defTabSz="457034" rtl="0" eaLnBrk="1" latinLnBrk="0" hangingPunct="1">
                        <a:defRPr sz="1800" b="1" kern="1200">
                          <a:solidFill>
                            <a:schemeClr val="lt1"/>
                          </a:solidFill>
                          <a:latin typeface="Arial"/>
                        </a:defRPr>
                      </a:lvl4pPr>
                      <a:lvl5pPr marL="1828140" algn="l" defTabSz="457034" rtl="0" eaLnBrk="1" latinLnBrk="0" hangingPunct="1">
                        <a:defRPr sz="1800" b="1" kern="1200">
                          <a:solidFill>
                            <a:schemeClr val="lt1"/>
                          </a:solidFill>
                          <a:latin typeface="Arial"/>
                        </a:defRPr>
                      </a:lvl5pPr>
                      <a:lvl6pPr marL="2285176" algn="l" defTabSz="457034" rtl="0" eaLnBrk="1" latinLnBrk="0" hangingPunct="1">
                        <a:defRPr sz="1800" b="1" kern="1200">
                          <a:solidFill>
                            <a:schemeClr val="lt1"/>
                          </a:solidFill>
                          <a:latin typeface="Arial"/>
                        </a:defRPr>
                      </a:lvl6pPr>
                      <a:lvl7pPr marL="2742211" algn="l" defTabSz="457034" rtl="0" eaLnBrk="1" latinLnBrk="0" hangingPunct="1">
                        <a:defRPr sz="1800" b="1" kern="1200">
                          <a:solidFill>
                            <a:schemeClr val="lt1"/>
                          </a:solidFill>
                          <a:latin typeface="Arial"/>
                        </a:defRPr>
                      </a:lvl7pPr>
                      <a:lvl8pPr marL="3199246" algn="l" defTabSz="457034" rtl="0" eaLnBrk="1" latinLnBrk="0" hangingPunct="1">
                        <a:defRPr sz="1800" b="1" kern="1200">
                          <a:solidFill>
                            <a:schemeClr val="lt1"/>
                          </a:solidFill>
                          <a:latin typeface="Arial"/>
                        </a:defRPr>
                      </a:lvl8pPr>
                      <a:lvl9pPr marL="3656281" algn="l" defTabSz="457034" rtl="0" eaLnBrk="1" latinLnBrk="0" hangingPunct="1">
                        <a:defRPr sz="1800" b="1" kern="1200">
                          <a:solidFill>
                            <a:schemeClr val="lt1"/>
                          </a:solidFill>
                          <a:latin typeface="Arial"/>
                        </a:defRPr>
                      </a:lvl9pPr>
                    </a:lstStyle>
                    <a:p>
                      <a:pPr marL="0" algn="ctr" defTabSz="914400" rtl="0" eaLnBrk="1" latinLnBrk="0" hangingPunct="1">
                        <a:spcAft>
                          <a:spcPts val="0"/>
                        </a:spcAft>
                      </a:pPr>
                      <a:r>
                        <a:rPr lang="en-GB" sz="1100" b="1" kern="1200" dirty="0">
                          <a:solidFill>
                            <a:schemeClr val="lt1"/>
                          </a:solidFill>
                          <a:latin typeface="+mn-lt"/>
                          <a:ea typeface="+mn-ea"/>
                          <a:cs typeface="+mn-cs"/>
                        </a:rPr>
                        <a:t>Release</a:t>
                      </a:r>
                      <a:r>
                        <a:rPr lang="en-GB" sz="1100" b="1" kern="1200" baseline="0" dirty="0">
                          <a:solidFill>
                            <a:schemeClr val="lt1"/>
                          </a:solidFill>
                          <a:latin typeface="+mn-lt"/>
                          <a:ea typeface="+mn-ea"/>
                          <a:cs typeface="+mn-cs"/>
                        </a:rPr>
                        <a:t> 2</a:t>
                      </a:r>
                    </a:p>
                    <a:p>
                      <a:pPr marL="0" algn="ctr" defTabSz="914400" rtl="0" eaLnBrk="1" latinLnBrk="0" hangingPunct="1">
                        <a:spcAft>
                          <a:spcPts val="0"/>
                        </a:spcAft>
                      </a:pPr>
                      <a:r>
                        <a:rPr lang="en-GB" sz="1100" b="1" kern="1200" dirty="0">
                          <a:solidFill>
                            <a:schemeClr val="lt1"/>
                          </a:solidFill>
                          <a:latin typeface="+mn-lt"/>
                          <a:ea typeface="+mn-ea"/>
                          <a:cs typeface="+mn-cs"/>
                        </a:rPr>
                        <a:t>CMA2 / PSD2</a:t>
                      </a: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C85B9"/>
                    </a:solidFill>
                  </a:tcPr>
                </a:tc>
                <a:tc>
                  <a:txBody>
                    <a:bodyPr/>
                    <a:lstStyle>
                      <a:lvl1pPr marL="0" algn="l" defTabSz="457034" rtl="0" eaLnBrk="1" latinLnBrk="0" hangingPunct="1">
                        <a:defRPr sz="1800" b="1" kern="1200">
                          <a:solidFill>
                            <a:schemeClr val="lt1"/>
                          </a:solidFill>
                          <a:latin typeface="Arial"/>
                        </a:defRPr>
                      </a:lvl1pPr>
                      <a:lvl2pPr marL="457034" algn="l" defTabSz="457034" rtl="0" eaLnBrk="1" latinLnBrk="0" hangingPunct="1">
                        <a:defRPr sz="1800" b="1" kern="1200">
                          <a:solidFill>
                            <a:schemeClr val="lt1"/>
                          </a:solidFill>
                          <a:latin typeface="Arial"/>
                        </a:defRPr>
                      </a:lvl2pPr>
                      <a:lvl3pPr marL="914070" algn="l" defTabSz="457034" rtl="0" eaLnBrk="1" latinLnBrk="0" hangingPunct="1">
                        <a:defRPr sz="1800" b="1" kern="1200">
                          <a:solidFill>
                            <a:schemeClr val="lt1"/>
                          </a:solidFill>
                          <a:latin typeface="Arial"/>
                        </a:defRPr>
                      </a:lvl3pPr>
                      <a:lvl4pPr marL="1371106" algn="l" defTabSz="457034" rtl="0" eaLnBrk="1" latinLnBrk="0" hangingPunct="1">
                        <a:defRPr sz="1800" b="1" kern="1200">
                          <a:solidFill>
                            <a:schemeClr val="lt1"/>
                          </a:solidFill>
                          <a:latin typeface="Arial"/>
                        </a:defRPr>
                      </a:lvl4pPr>
                      <a:lvl5pPr marL="1828140" algn="l" defTabSz="457034" rtl="0" eaLnBrk="1" latinLnBrk="0" hangingPunct="1">
                        <a:defRPr sz="1800" b="1" kern="1200">
                          <a:solidFill>
                            <a:schemeClr val="lt1"/>
                          </a:solidFill>
                          <a:latin typeface="Arial"/>
                        </a:defRPr>
                      </a:lvl5pPr>
                      <a:lvl6pPr marL="2285176" algn="l" defTabSz="457034" rtl="0" eaLnBrk="1" latinLnBrk="0" hangingPunct="1">
                        <a:defRPr sz="1800" b="1" kern="1200">
                          <a:solidFill>
                            <a:schemeClr val="lt1"/>
                          </a:solidFill>
                          <a:latin typeface="Arial"/>
                        </a:defRPr>
                      </a:lvl6pPr>
                      <a:lvl7pPr marL="2742211" algn="l" defTabSz="457034" rtl="0" eaLnBrk="1" latinLnBrk="0" hangingPunct="1">
                        <a:defRPr sz="1800" b="1" kern="1200">
                          <a:solidFill>
                            <a:schemeClr val="lt1"/>
                          </a:solidFill>
                          <a:latin typeface="Arial"/>
                        </a:defRPr>
                      </a:lvl7pPr>
                      <a:lvl8pPr marL="3199246" algn="l" defTabSz="457034" rtl="0" eaLnBrk="1" latinLnBrk="0" hangingPunct="1">
                        <a:defRPr sz="1800" b="1" kern="1200">
                          <a:solidFill>
                            <a:schemeClr val="lt1"/>
                          </a:solidFill>
                          <a:latin typeface="Arial"/>
                        </a:defRPr>
                      </a:lvl8pPr>
                      <a:lvl9pPr marL="3656281" algn="l" defTabSz="457034" rtl="0" eaLnBrk="1" latinLnBrk="0" hangingPunct="1">
                        <a:defRPr sz="1800" b="1" kern="1200">
                          <a:solidFill>
                            <a:schemeClr val="lt1"/>
                          </a:solidFill>
                          <a:latin typeface="Arial"/>
                        </a:defRPr>
                      </a:lvl9pPr>
                    </a:lstStyle>
                    <a:p>
                      <a:pPr marL="0" algn="ctr" defTabSz="914400" rtl="0" eaLnBrk="1" latinLnBrk="0" hangingPunct="1">
                        <a:spcAft>
                          <a:spcPts val="0"/>
                        </a:spcAft>
                      </a:pPr>
                      <a:r>
                        <a:rPr lang="en-GB" sz="1100" b="1" kern="1200" dirty="0">
                          <a:solidFill>
                            <a:schemeClr val="lt1"/>
                          </a:solidFill>
                          <a:latin typeface="+mn-lt"/>
                          <a:ea typeface="+mn-ea"/>
                          <a:cs typeface="+mn-cs"/>
                        </a:rPr>
                        <a:t>Corporate</a:t>
                      </a:r>
                    </a:p>
                  </a:txBody>
                  <a:tcPr marL="68580" marR="6858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C85B9"/>
                    </a:solidFill>
                  </a:tcPr>
                </a:tc>
                <a:tc>
                  <a:txBody>
                    <a:bodyPr/>
                    <a:lstStyle>
                      <a:lvl1pPr marL="0" algn="l" defTabSz="457034" rtl="0" eaLnBrk="1" latinLnBrk="0" hangingPunct="1">
                        <a:defRPr sz="1800" b="1" kern="1200">
                          <a:solidFill>
                            <a:schemeClr val="lt1"/>
                          </a:solidFill>
                          <a:latin typeface="Arial"/>
                        </a:defRPr>
                      </a:lvl1pPr>
                      <a:lvl2pPr marL="457034" algn="l" defTabSz="457034" rtl="0" eaLnBrk="1" latinLnBrk="0" hangingPunct="1">
                        <a:defRPr sz="1800" b="1" kern="1200">
                          <a:solidFill>
                            <a:schemeClr val="lt1"/>
                          </a:solidFill>
                          <a:latin typeface="Arial"/>
                        </a:defRPr>
                      </a:lvl2pPr>
                      <a:lvl3pPr marL="914070" algn="l" defTabSz="457034" rtl="0" eaLnBrk="1" latinLnBrk="0" hangingPunct="1">
                        <a:defRPr sz="1800" b="1" kern="1200">
                          <a:solidFill>
                            <a:schemeClr val="lt1"/>
                          </a:solidFill>
                          <a:latin typeface="Arial"/>
                        </a:defRPr>
                      </a:lvl3pPr>
                      <a:lvl4pPr marL="1371106" algn="l" defTabSz="457034" rtl="0" eaLnBrk="1" latinLnBrk="0" hangingPunct="1">
                        <a:defRPr sz="1800" b="1" kern="1200">
                          <a:solidFill>
                            <a:schemeClr val="lt1"/>
                          </a:solidFill>
                          <a:latin typeface="Arial"/>
                        </a:defRPr>
                      </a:lvl4pPr>
                      <a:lvl5pPr marL="1828140" algn="l" defTabSz="457034" rtl="0" eaLnBrk="1" latinLnBrk="0" hangingPunct="1">
                        <a:defRPr sz="1800" b="1" kern="1200">
                          <a:solidFill>
                            <a:schemeClr val="lt1"/>
                          </a:solidFill>
                          <a:latin typeface="Arial"/>
                        </a:defRPr>
                      </a:lvl5pPr>
                      <a:lvl6pPr marL="2285176" algn="l" defTabSz="457034" rtl="0" eaLnBrk="1" latinLnBrk="0" hangingPunct="1">
                        <a:defRPr sz="1800" b="1" kern="1200">
                          <a:solidFill>
                            <a:schemeClr val="lt1"/>
                          </a:solidFill>
                          <a:latin typeface="Arial"/>
                        </a:defRPr>
                      </a:lvl6pPr>
                      <a:lvl7pPr marL="2742211" algn="l" defTabSz="457034" rtl="0" eaLnBrk="1" latinLnBrk="0" hangingPunct="1">
                        <a:defRPr sz="1800" b="1" kern="1200">
                          <a:solidFill>
                            <a:schemeClr val="lt1"/>
                          </a:solidFill>
                          <a:latin typeface="Arial"/>
                        </a:defRPr>
                      </a:lvl7pPr>
                      <a:lvl8pPr marL="3199246" algn="l" defTabSz="457034" rtl="0" eaLnBrk="1" latinLnBrk="0" hangingPunct="1">
                        <a:defRPr sz="1800" b="1" kern="1200">
                          <a:solidFill>
                            <a:schemeClr val="lt1"/>
                          </a:solidFill>
                          <a:latin typeface="Arial"/>
                        </a:defRPr>
                      </a:lvl8pPr>
                      <a:lvl9pPr marL="3656281" algn="l" defTabSz="457034" rtl="0" eaLnBrk="1" latinLnBrk="0" hangingPunct="1">
                        <a:defRPr sz="1800" b="1" kern="1200">
                          <a:solidFill>
                            <a:schemeClr val="lt1"/>
                          </a:solidFill>
                          <a:latin typeface="Arial"/>
                        </a:defRPr>
                      </a:lvl9pPr>
                    </a:lstStyle>
                    <a:p>
                      <a:pPr marL="0" algn="ctr" defTabSz="914400" rtl="0" eaLnBrk="1" latinLnBrk="0" hangingPunct="1">
                        <a:spcAft>
                          <a:spcPts val="0"/>
                        </a:spcAft>
                      </a:pPr>
                      <a:r>
                        <a:rPr lang="en-GB" sz="1100" b="1" kern="1200" dirty="0">
                          <a:solidFill>
                            <a:schemeClr val="lt1"/>
                          </a:solidFill>
                          <a:latin typeface="+mn-lt"/>
                          <a:ea typeface="+mn-ea"/>
                          <a:cs typeface="+mn-cs"/>
                        </a:rPr>
                        <a:t>Full API Enablement</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C85B9"/>
                    </a:solidFill>
                  </a:tcPr>
                </a:tc>
                <a:tc>
                  <a:txBody>
                    <a:bodyPr/>
                    <a:lstStyle/>
                    <a:p>
                      <a:pPr marL="0" algn="ctr" defTabSz="914400" rtl="0" eaLnBrk="1" latinLnBrk="0" hangingPunct="1">
                        <a:spcAft>
                          <a:spcPts val="0"/>
                        </a:spcAft>
                      </a:pPr>
                      <a:r>
                        <a:rPr lang="en-GB" sz="1100" b="1" kern="1200" dirty="0">
                          <a:solidFill>
                            <a:schemeClr val="lt1"/>
                          </a:solidFill>
                          <a:latin typeface="+mn-lt"/>
                          <a:ea typeface="+mn-ea"/>
                          <a:cs typeface="+mn-cs"/>
                        </a:rPr>
                        <a:t>Other Exploitation Projects</a:t>
                      </a:r>
                    </a:p>
                  </a:txBody>
                  <a:tcPr marL="68580" marR="68580" marT="0" marB="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C85B9"/>
                    </a:solidFill>
                  </a:tcPr>
                </a:tc>
                <a:extLst>
                  <a:ext uri="{0D108BD9-81ED-4DB2-BD59-A6C34878D82A}">
                    <a16:rowId xmlns:a16="http://schemas.microsoft.com/office/drawing/2014/main" val="1577787770"/>
                  </a:ext>
                </a:extLst>
              </a:tr>
              <a:tr h="351894">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r>
                        <a:rPr lang="en-GB" sz="1100" dirty="0"/>
                        <a:t>Strategy</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algn="ctr"/>
                      <a:r>
                        <a:rPr kumimoji="0" lang="en-GB" sz="1800" b="0" i="0" u="none" strike="noStrike" kern="1200" cap="none" spc="0" normalizeH="0" baseline="0" noProof="0" dirty="0">
                          <a:ln>
                            <a:noFill/>
                          </a:ln>
                          <a:solidFill>
                            <a:srgbClr val="FF0000"/>
                          </a:solidFill>
                          <a:effectLst/>
                          <a:uLnTx/>
                          <a:uFillTx/>
                          <a:latin typeface="Lucida Sans Unicode"/>
                          <a:ea typeface="+mn-ea"/>
                          <a:cs typeface="Lucida Sans Unicode"/>
                        </a:rPr>
                        <a:t>◔</a:t>
                      </a:r>
                      <a:endParaRPr lang="en-GB" sz="1800" dirty="0">
                        <a:solidFill>
                          <a:srgbClr val="FF0000"/>
                        </a:solidFill>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C85B9">
                        <a:tint val="40000"/>
                      </a:srgbClr>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algn="ctr" defTabSz="914400" rtl="0" eaLnBrk="1" latinLnBrk="0" hangingPunct="1"/>
                      <a:r>
                        <a:rPr kumimoji="0" lang="en-GB" sz="1800" b="0" i="0" u="none" strike="noStrike" kern="1200" cap="none" spc="0" normalizeH="0" baseline="0" noProof="0" dirty="0">
                          <a:ln>
                            <a:noFill/>
                          </a:ln>
                          <a:solidFill>
                            <a:srgbClr val="FF0000"/>
                          </a:solidFill>
                          <a:effectLst/>
                          <a:uLnTx/>
                          <a:uFillTx/>
                          <a:latin typeface="Lucida Sans Unicode"/>
                          <a:ea typeface="+mn-ea"/>
                          <a:cs typeface="Lucida Sans Unicode"/>
                        </a:rPr>
                        <a:t>◔</a:t>
                      </a:r>
                      <a:endParaRPr lang="en-GB" sz="1800" b="1" kern="1200" dirty="0">
                        <a:solidFill>
                          <a:srgbClr val="FF0000"/>
                        </a:solidFill>
                        <a:latin typeface="+mn-lt"/>
                        <a:ea typeface="+mn-ea"/>
                        <a:cs typeface="+mn-cs"/>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algn="ctr" defTabSz="914400" rtl="0" eaLnBrk="1" latinLnBrk="0" hangingPunct="1"/>
                      <a:r>
                        <a:rPr kumimoji="0" lang="en-GB" sz="1800" b="0" i="0" u="none" strike="noStrike" kern="1200" cap="none" spc="0" normalizeH="0" baseline="0" noProof="0" dirty="0">
                          <a:ln>
                            <a:noFill/>
                          </a:ln>
                          <a:solidFill>
                            <a:srgbClr val="FF9900"/>
                          </a:solidFill>
                          <a:effectLst/>
                          <a:uLnTx/>
                          <a:uFillTx/>
                          <a:latin typeface="Lucida Sans Unicode"/>
                          <a:ea typeface="+mn-ea"/>
                          <a:cs typeface="Lucida Sans Unicode"/>
                        </a:rPr>
                        <a:t>◐</a:t>
                      </a:r>
                      <a:endParaRPr kumimoji="0" lang="en-GB" sz="1800" b="0" i="0" u="none" strike="noStrike" kern="1200" cap="none" spc="0" normalizeH="0" baseline="0" dirty="0">
                        <a:ln>
                          <a:noFill/>
                        </a:ln>
                        <a:solidFill>
                          <a:srgbClr val="FF9900"/>
                        </a:solidFill>
                        <a:effectLst/>
                        <a:uLnTx/>
                        <a:uFillTx/>
                        <a:latin typeface="Lucida Sans Unicode"/>
                        <a:ea typeface="+mn-ea"/>
                        <a:cs typeface="Lucida Sans Unicode"/>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B050"/>
                          </a:solidFill>
                          <a:effectLst/>
                          <a:uLnTx/>
                          <a:uFillTx/>
                          <a:latin typeface="Lucida Sans Unicode"/>
                          <a:ea typeface="+mn-ea"/>
                          <a:cs typeface="Lucida Sans Unicode"/>
                        </a:rPr>
                        <a:t>◕</a:t>
                      </a:r>
                      <a:endParaRPr kumimoji="0" lang="en-GB" sz="1800" b="1" i="0" u="none" strike="noStrike" kern="1200" cap="none" spc="0" normalizeH="0" baseline="0" noProof="0" dirty="0">
                        <a:ln>
                          <a:noFill/>
                        </a:ln>
                        <a:solidFill>
                          <a:srgbClr val="00B050"/>
                        </a:solidFill>
                        <a:effectLst/>
                        <a:uLnTx/>
                        <a:uFillTx/>
                        <a:latin typeface="Arial"/>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C85B9">
                        <a:tint val="40000"/>
                      </a:srgbClr>
                    </a:solidFill>
                  </a:tcPr>
                </a:tc>
                <a:tc>
                  <a:txBody>
                    <a:bodyPr/>
                    <a:lstStyle/>
                    <a:p>
                      <a:pPr marL="0" algn="ctr" defTabSz="914400" rtl="0" eaLnBrk="1" latinLnBrk="0" hangingPunct="1"/>
                      <a:endParaRPr lang="en-GB" sz="1800" b="1" kern="1200" dirty="0">
                        <a:solidFill>
                          <a:srgbClr val="00B050"/>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C85B9">
                        <a:tint val="40000"/>
                      </a:srgbClr>
                    </a:solidFill>
                  </a:tcPr>
                </a:tc>
                <a:extLst>
                  <a:ext uri="{0D108BD9-81ED-4DB2-BD59-A6C34878D82A}">
                    <a16:rowId xmlns:a16="http://schemas.microsoft.com/office/drawing/2014/main" val="2155974158"/>
                  </a:ext>
                </a:extLst>
              </a:tr>
              <a:tr h="351894">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r>
                        <a:rPr lang="en-GB" sz="1100" dirty="0"/>
                        <a:t>Change</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algn="ctr"/>
                      <a:r>
                        <a:rPr kumimoji="0" lang="en-GB" sz="1800" b="0" i="0" u="none" strike="noStrike" kern="1200" cap="none" spc="0" normalizeH="0" baseline="0" noProof="0" dirty="0">
                          <a:ln>
                            <a:noFill/>
                          </a:ln>
                          <a:solidFill>
                            <a:srgbClr val="FF0000"/>
                          </a:solidFill>
                          <a:effectLst/>
                          <a:uLnTx/>
                          <a:uFillTx/>
                          <a:latin typeface="Lucida Sans Unicode"/>
                          <a:ea typeface="+mn-ea"/>
                          <a:cs typeface="Lucida Sans Unicode"/>
                        </a:rPr>
                        <a:t>◔</a:t>
                      </a:r>
                      <a:endParaRPr lang="en-GB" sz="1800" dirty="0">
                        <a:solidFill>
                          <a:srgbClr val="FF0000"/>
                        </a:solidFill>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C85B9">
                        <a:tint val="20000"/>
                      </a:srgbClr>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algn="ctr" defTabSz="914400" rtl="0" eaLnBrk="1" latinLnBrk="0" hangingPunct="1"/>
                      <a:r>
                        <a:rPr kumimoji="0" lang="en-GB" sz="1800" b="0" i="0" u="none" strike="noStrike" kern="1200" cap="none" spc="0" normalizeH="0" baseline="0" noProof="0" dirty="0">
                          <a:ln>
                            <a:noFill/>
                          </a:ln>
                          <a:solidFill>
                            <a:srgbClr val="FF0000"/>
                          </a:solidFill>
                          <a:effectLst/>
                          <a:uLnTx/>
                          <a:uFillTx/>
                          <a:latin typeface="Lucida Sans Unicode"/>
                          <a:ea typeface="+mn-ea"/>
                          <a:cs typeface="Lucida Sans Unicode"/>
                        </a:rPr>
                        <a:t>◔</a:t>
                      </a:r>
                      <a:endParaRPr lang="en-GB" sz="1800" b="1" kern="1200" dirty="0">
                        <a:solidFill>
                          <a:srgbClr val="FF0000"/>
                        </a:solidFill>
                        <a:latin typeface="Arial"/>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algn="ctr" defTabSz="914400" rtl="0" eaLnBrk="1" latinLnBrk="0" hangingPunct="1"/>
                      <a:r>
                        <a:rPr kumimoji="0" lang="en-GB" sz="1800" b="0" i="0" u="none" strike="noStrike" kern="1200" cap="none" spc="0" normalizeH="0" baseline="0" noProof="0" dirty="0">
                          <a:ln>
                            <a:noFill/>
                          </a:ln>
                          <a:solidFill>
                            <a:srgbClr val="FF9900"/>
                          </a:solidFill>
                          <a:effectLst/>
                          <a:uLnTx/>
                          <a:uFillTx/>
                          <a:latin typeface="Lucida Sans Unicode"/>
                          <a:ea typeface="+mn-ea"/>
                          <a:cs typeface="Lucida Sans Unicode"/>
                        </a:rPr>
                        <a:t>◐</a:t>
                      </a:r>
                      <a:endParaRPr kumimoji="0" lang="en-GB" sz="1800" b="0" i="0" u="none" strike="noStrike" kern="1200" cap="none" spc="0" normalizeH="0" baseline="0" dirty="0">
                        <a:ln>
                          <a:noFill/>
                        </a:ln>
                        <a:solidFill>
                          <a:srgbClr val="FF9900"/>
                        </a:solidFill>
                        <a:effectLst/>
                        <a:uLnTx/>
                        <a:uFillTx/>
                        <a:latin typeface="Lucida Sans Unicode"/>
                        <a:ea typeface="+mn-ea"/>
                        <a:cs typeface="Lucida Sans Unicode"/>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20000"/>
                      </a:srgbClr>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B050"/>
                          </a:solidFill>
                          <a:effectLst/>
                          <a:uLnTx/>
                          <a:uFillTx/>
                          <a:latin typeface="Lucida Sans Unicode"/>
                          <a:ea typeface="+mn-ea"/>
                          <a:cs typeface="Lucida Sans Unicode"/>
                        </a:rPr>
                        <a:t>◕</a:t>
                      </a:r>
                      <a:endParaRPr kumimoji="0" lang="en-GB" sz="1800" b="1" i="0" u="none" strike="noStrike" kern="1200" cap="none" spc="0" normalizeH="0" baseline="0" noProof="0" dirty="0">
                        <a:ln>
                          <a:noFill/>
                        </a:ln>
                        <a:solidFill>
                          <a:srgbClr val="00B050"/>
                        </a:solidFill>
                        <a:effectLst/>
                        <a:uLnTx/>
                        <a:uFillTx/>
                        <a:latin typeface="Arial"/>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C85B9">
                        <a:tint val="20000"/>
                      </a:srgbClr>
                    </a:solidFill>
                  </a:tcPr>
                </a:tc>
                <a:tc>
                  <a:txBody>
                    <a:bodyPr/>
                    <a:lstStyle/>
                    <a:p>
                      <a:pPr marL="0" algn="ctr" defTabSz="914400" rtl="0" eaLnBrk="1" latinLnBrk="0" hangingPunct="1"/>
                      <a:endParaRPr lang="en-GB" sz="1800" b="1" kern="1200" dirty="0">
                        <a:solidFill>
                          <a:srgbClr val="00B050"/>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C85B9">
                        <a:tint val="20000"/>
                      </a:srgbClr>
                    </a:solidFill>
                  </a:tcPr>
                </a:tc>
                <a:extLst>
                  <a:ext uri="{0D108BD9-81ED-4DB2-BD59-A6C34878D82A}">
                    <a16:rowId xmlns:a16="http://schemas.microsoft.com/office/drawing/2014/main" val="2984912628"/>
                  </a:ext>
                </a:extLst>
              </a:tr>
              <a:tr h="351894">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r>
                        <a:rPr lang="en-GB" sz="1100" dirty="0"/>
                        <a:t>Run</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algn="ctr" defTabSz="914400" rtl="0" eaLnBrk="1" latinLnBrk="0" hangingPunct="1"/>
                      <a:r>
                        <a:rPr kumimoji="0" lang="en-GB" sz="1800" b="0" i="0" u="none" strike="noStrike" kern="1200" cap="none" spc="0" normalizeH="0" baseline="0" noProof="0" dirty="0">
                          <a:ln>
                            <a:noFill/>
                          </a:ln>
                          <a:solidFill>
                            <a:srgbClr val="FF9900"/>
                          </a:solidFill>
                          <a:effectLst/>
                          <a:uLnTx/>
                          <a:uFillTx/>
                          <a:latin typeface="Lucida Sans Unicode"/>
                          <a:ea typeface="+mn-ea"/>
                          <a:cs typeface="Lucida Sans Unicode"/>
                        </a:rPr>
                        <a:t>◐</a:t>
                      </a:r>
                      <a:endParaRPr kumimoji="0" lang="en-GB" sz="1800" b="0" i="0" u="none" strike="noStrike" kern="1200" cap="none" spc="0" normalizeH="0" baseline="0" dirty="0">
                        <a:ln>
                          <a:noFill/>
                        </a:ln>
                        <a:solidFill>
                          <a:srgbClr val="FF9900"/>
                        </a:solidFill>
                        <a:effectLst/>
                        <a:uLnTx/>
                        <a:uFillTx/>
                        <a:latin typeface="Lucida Sans Unicode"/>
                        <a:ea typeface="+mn-ea"/>
                        <a:cs typeface="Lucida Sans Unicode"/>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C85B9">
                        <a:tint val="40000"/>
                      </a:srgbClr>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algn="ctr" defTabSz="914400" rtl="0" eaLnBrk="1" latinLnBrk="0" hangingPunct="1"/>
                      <a:r>
                        <a:rPr kumimoji="0" lang="en-GB" sz="18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lang="en-GB" sz="1800" b="1" kern="1200" dirty="0">
                        <a:solidFill>
                          <a:srgbClr val="00B05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algn="ctr" defTabSz="914400" rtl="0" eaLnBrk="1" latinLnBrk="0" hangingPunct="1"/>
                      <a:r>
                        <a:rPr kumimoji="0" lang="en-GB" sz="18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lang="en-GB" sz="1800" b="1" kern="1200" dirty="0">
                        <a:solidFill>
                          <a:srgbClr val="00B05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C85B9">
                        <a:tint val="40000"/>
                      </a:srgbClr>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kumimoji="0" lang="en-GB" sz="1800" b="1" i="0" u="none" strike="noStrike" kern="1200" cap="none" spc="0" normalizeH="0" baseline="0" noProof="0" dirty="0">
                        <a:ln>
                          <a:noFill/>
                        </a:ln>
                        <a:solidFill>
                          <a:srgbClr val="00B050"/>
                        </a:solidFill>
                        <a:effectLst/>
                        <a:uLnTx/>
                        <a:uFillTx/>
                        <a:latin typeface="Arial"/>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C85B9">
                        <a:tint val="4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800" b="1" kern="1200" dirty="0">
                        <a:solidFill>
                          <a:srgbClr val="00B050"/>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C85B9">
                        <a:tint val="40000"/>
                      </a:srgbClr>
                    </a:solidFill>
                  </a:tcPr>
                </a:tc>
                <a:extLst>
                  <a:ext uri="{0D108BD9-81ED-4DB2-BD59-A6C34878D82A}">
                    <a16:rowId xmlns:a16="http://schemas.microsoft.com/office/drawing/2014/main" val="3206011281"/>
                  </a:ext>
                </a:extLst>
              </a:tr>
              <a:tr h="351894">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r>
                        <a:rPr lang="en-GB" sz="1100" dirty="0"/>
                        <a:t>Governance</a:t>
                      </a:r>
                    </a:p>
                  </a:txBody>
                  <a:tcPr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E9EDF3"/>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algn="ctr"/>
                      <a:r>
                        <a:rPr kumimoji="0" lang="en-GB" sz="1800" b="0" i="0" u="none" strike="noStrike" kern="1200" cap="none" spc="0" normalizeH="0" baseline="0" noProof="0" dirty="0">
                          <a:ln>
                            <a:noFill/>
                          </a:ln>
                          <a:solidFill>
                            <a:srgbClr val="FF0000"/>
                          </a:solidFill>
                          <a:effectLst/>
                          <a:uLnTx/>
                          <a:uFillTx/>
                          <a:latin typeface="Lucida Sans Unicode"/>
                          <a:ea typeface="+mn-ea"/>
                          <a:cs typeface="Lucida Sans Unicode"/>
                        </a:rPr>
                        <a:t>◔</a:t>
                      </a:r>
                      <a:endParaRPr lang="en-GB" sz="1800" dirty="0">
                        <a:solidFill>
                          <a:srgbClr val="FF9900"/>
                        </a:solidFil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3"/>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9900"/>
                          </a:solidFill>
                          <a:effectLst/>
                          <a:uLnTx/>
                          <a:uFillTx/>
                          <a:latin typeface="Lucida Sans Unicode"/>
                          <a:ea typeface="+mn-ea"/>
                          <a:cs typeface="Lucida Sans Unicode"/>
                        </a:rPr>
                        <a:t>◐</a:t>
                      </a:r>
                      <a:endParaRPr lang="en-GB" sz="1800" b="1" kern="1200" dirty="0">
                        <a:solidFill>
                          <a:srgbClr val="00B050"/>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E9EDF3"/>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lang="en-GB" sz="1800" b="1" kern="1200" dirty="0">
                        <a:solidFill>
                          <a:srgbClr val="00B050"/>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E9EDF3"/>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kumimoji="0" lang="en-GB" sz="1800" b="1" i="0" u="none" strike="noStrike" kern="1200" cap="none" spc="0" normalizeH="0" baseline="0" noProof="0" dirty="0">
                        <a:ln>
                          <a:noFill/>
                        </a:ln>
                        <a:solidFill>
                          <a:srgbClr val="00B050"/>
                        </a:solidFill>
                        <a:effectLst/>
                        <a:uLnTx/>
                        <a:uFillTx/>
                        <a:latin typeface="Arial"/>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3"/>
                    </a:solidFill>
                  </a:tcPr>
                </a:tc>
                <a:tc>
                  <a:txBody>
                    <a:bodyPr/>
                    <a:lstStyle/>
                    <a:p>
                      <a:pPr algn="ctr"/>
                      <a:endParaRPr lang="en-GB" sz="1800" dirty="0">
                        <a:solidFill>
                          <a:srgbClr val="00B050"/>
                        </a:solidFill>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3"/>
                    </a:solidFill>
                  </a:tcPr>
                </a:tc>
                <a:extLst>
                  <a:ext uri="{0D108BD9-81ED-4DB2-BD59-A6C34878D82A}">
                    <a16:rowId xmlns:a16="http://schemas.microsoft.com/office/drawing/2014/main" val="4141393381"/>
                  </a:ext>
                </a:extLst>
              </a:tr>
              <a:tr h="351894">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r>
                        <a:rPr lang="en-GB" sz="1100" dirty="0"/>
                        <a:t>Security</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0D9E6"/>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algn="ctr"/>
                      <a:r>
                        <a:rPr kumimoji="0" lang="en-GB" sz="1800" b="0" i="0" u="none" strike="noStrike" kern="1200" cap="none" spc="0" normalizeH="0" baseline="0" noProof="0" dirty="0">
                          <a:ln>
                            <a:noFill/>
                          </a:ln>
                          <a:solidFill>
                            <a:srgbClr val="FF9900"/>
                          </a:solidFill>
                          <a:effectLst/>
                          <a:uLnTx/>
                          <a:uFillTx/>
                          <a:latin typeface="Lucida Sans Unicode"/>
                          <a:ea typeface="+mn-ea"/>
                          <a:cs typeface="Lucida Sans Unicode"/>
                        </a:rPr>
                        <a:t>◐</a:t>
                      </a:r>
                      <a:endParaRPr lang="en-GB" sz="1800" dirty="0">
                        <a:solidFill>
                          <a:srgbClr val="FF9900"/>
                        </a:solidFill>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9E6"/>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lang="en-GB" sz="1800" b="1" kern="1200" dirty="0">
                        <a:solidFill>
                          <a:srgbClr val="00B05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0D9E6"/>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lang="en-GB" sz="1800" b="1" kern="1200" dirty="0">
                        <a:solidFill>
                          <a:srgbClr val="00B05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0D9E6"/>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kumimoji="0" lang="en-GB" sz="1800" b="1" i="0" u="none" strike="noStrike" kern="1200" cap="none" spc="0" normalizeH="0" baseline="0" noProof="0" dirty="0">
                        <a:ln>
                          <a:noFill/>
                        </a:ln>
                        <a:solidFill>
                          <a:srgbClr val="00B050"/>
                        </a:solidFill>
                        <a:effectLst/>
                        <a:uLnTx/>
                        <a:uFillTx/>
                        <a:latin typeface="Arial"/>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9E6"/>
                    </a:solidFill>
                  </a:tcPr>
                </a:tc>
                <a:tc>
                  <a:txBody>
                    <a:bodyPr/>
                    <a:lstStyle/>
                    <a:p>
                      <a:pPr algn="ctr"/>
                      <a:endParaRPr lang="en-GB" sz="1800" dirty="0">
                        <a:solidFill>
                          <a:srgbClr val="00B050"/>
                        </a:solidFill>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9E6"/>
                    </a:solidFill>
                  </a:tcPr>
                </a:tc>
                <a:extLst>
                  <a:ext uri="{0D108BD9-81ED-4DB2-BD59-A6C34878D82A}">
                    <a16:rowId xmlns:a16="http://schemas.microsoft.com/office/drawing/2014/main" val="899068253"/>
                  </a:ext>
                </a:extLst>
              </a:tr>
              <a:tr h="351894">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r>
                        <a:rPr lang="en-GB" sz="1100" dirty="0"/>
                        <a:t>3rd Party Management</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9EDF3"/>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algn="ctr"/>
                      <a:r>
                        <a:rPr kumimoji="0" lang="en-GB" sz="1800" b="0" i="0" u="none" strike="noStrike" kern="1200" cap="none" spc="0" normalizeH="0" baseline="0" noProof="0" dirty="0">
                          <a:ln>
                            <a:noFill/>
                          </a:ln>
                          <a:solidFill>
                            <a:srgbClr val="FF0000"/>
                          </a:solidFill>
                          <a:effectLst/>
                          <a:uLnTx/>
                          <a:uFillTx/>
                          <a:latin typeface="Lucida Sans Unicode"/>
                          <a:ea typeface="+mn-ea"/>
                          <a:cs typeface="Lucida Sans Unicode"/>
                        </a:rPr>
                        <a:t>◔</a:t>
                      </a:r>
                      <a:endParaRPr lang="en-GB" sz="1800" dirty="0">
                        <a:solidFill>
                          <a:srgbClr val="FF0000"/>
                        </a:solidFill>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3"/>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lang="en-GB" sz="1800" b="1" kern="1200" dirty="0">
                        <a:solidFill>
                          <a:srgbClr val="00B05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9EDF3"/>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algn="ctr" defTabSz="914400" rtl="0" eaLnBrk="1" latinLnBrk="0" hangingPunct="1"/>
                      <a:r>
                        <a:rPr kumimoji="0" lang="en-GB" sz="18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lang="en-GB" sz="1800" b="1" kern="1200" dirty="0">
                        <a:solidFill>
                          <a:srgbClr val="00B05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9EDF3"/>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kumimoji="0" lang="en-GB" sz="1800" b="1" i="0" u="none" strike="noStrike" kern="1200" cap="none" spc="0" normalizeH="0" baseline="0" noProof="0" dirty="0">
                        <a:ln>
                          <a:noFill/>
                        </a:ln>
                        <a:solidFill>
                          <a:srgbClr val="00B050"/>
                        </a:solidFill>
                        <a:effectLst/>
                        <a:uLnTx/>
                        <a:uFillTx/>
                        <a:latin typeface="Arial"/>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800" b="1" kern="1200" dirty="0">
                        <a:solidFill>
                          <a:srgbClr val="00B050"/>
                        </a:solidFill>
                        <a:latin typeface="+mn-lt"/>
                        <a:ea typeface="+mn-ea"/>
                        <a:cs typeface="+mn-cs"/>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3"/>
                    </a:solidFill>
                  </a:tcPr>
                </a:tc>
                <a:extLst>
                  <a:ext uri="{0D108BD9-81ED-4DB2-BD59-A6C34878D82A}">
                    <a16:rowId xmlns:a16="http://schemas.microsoft.com/office/drawing/2014/main" val="2631317228"/>
                  </a:ext>
                </a:extLst>
              </a:tr>
              <a:tr h="351894">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r>
                        <a:rPr lang="en-GB" sz="1100" dirty="0"/>
                        <a:t>Monetisation</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0D9E6"/>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algn="ctr"/>
                      <a:r>
                        <a:rPr kumimoji="0" lang="en-GB" sz="1800" b="0" i="0" u="none" strike="noStrike" kern="1200" cap="none" spc="0" normalizeH="0" baseline="0" noProof="0" dirty="0">
                          <a:ln>
                            <a:noFill/>
                          </a:ln>
                          <a:solidFill>
                            <a:srgbClr val="FF0000"/>
                          </a:solidFill>
                          <a:effectLst/>
                          <a:uLnTx/>
                          <a:uFillTx/>
                          <a:latin typeface="Lucida Sans Unicode"/>
                          <a:ea typeface="+mn-ea"/>
                          <a:cs typeface="Lucida Sans Unicode"/>
                        </a:rPr>
                        <a:t>○</a:t>
                      </a:r>
                      <a:endParaRPr lang="en-GB" sz="1800" dirty="0">
                        <a:solidFill>
                          <a:srgbClr val="FF0000"/>
                        </a:solidFill>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D0D9E6"/>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Lucida Sans Unicode"/>
                          <a:ea typeface="+mn-ea"/>
                          <a:cs typeface="Lucida Sans Unicode"/>
                        </a:rPr>
                        <a:t>○</a:t>
                      </a:r>
                      <a:endParaRPr lang="en-GB" sz="1800" b="1" kern="1200" dirty="0">
                        <a:solidFill>
                          <a:srgbClr val="FF000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0D9E6"/>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Lucida Sans Unicode"/>
                          <a:ea typeface="+mn-ea"/>
                          <a:cs typeface="Lucida Sans Unicode"/>
                        </a:rPr>
                        <a:t>○</a:t>
                      </a:r>
                      <a:endParaRPr lang="en-GB" sz="1800" b="1" kern="1200" dirty="0">
                        <a:solidFill>
                          <a:srgbClr val="FF0000"/>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0D9E6"/>
                    </a:solidFill>
                  </a:tcPr>
                </a:tc>
                <a:tc>
                  <a:txBody>
                    <a:bodyPr/>
                    <a:lstStyle>
                      <a:lvl1pPr marL="0" algn="l" defTabSz="457034" rtl="0" eaLnBrk="1" latinLnBrk="0" hangingPunct="1">
                        <a:defRPr sz="1800" kern="1200">
                          <a:solidFill>
                            <a:schemeClr val="dk1"/>
                          </a:solidFill>
                          <a:latin typeface="Arial"/>
                        </a:defRPr>
                      </a:lvl1pPr>
                      <a:lvl2pPr marL="457034" algn="l" defTabSz="457034" rtl="0" eaLnBrk="1" latinLnBrk="0" hangingPunct="1">
                        <a:defRPr sz="1800" kern="1200">
                          <a:solidFill>
                            <a:schemeClr val="dk1"/>
                          </a:solidFill>
                          <a:latin typeface="Arial"/>
                        </a:defRPr>
                      </a:lvl2pPr>
                      <a:lvl3pPr marL="914070" algn="l" defTabSz="457034" rtl="0" eaLnBrk="1" latinLnBrk="0" hangingPunct="1">
                        <a:defRPr sz="1800" kern="1200">
                          <a:solidFill>
                            <a:schemeClr val="dk1"/>
                          </a:solidFill>
                          <a:latin typeface="Arial"/>
                        </a:defRPr>
                      </a:lvl3pPr>
                      <a:lvl4pPr marL="1371106" algn="l" defTabSz="457034" rtl="0" eaLnBrk="1" latinLnBrk="0" hangingPunct="1">
                        <a:defRPr sz="1800" kern="1200">
                          <a:solidFill>
                            <a:schemeClr val="dk1"/>
                          </a:solidFill>
                          <a:latin typeface="Arial"/>
                        </a:defRPr>
                      </a:lvl4pPr>
                      <a:lvl5pPr marL="1828140" algn="l" defTabSz="457034" rtl="0" eaLnBrk="1" latinLnBrk="0" hangingPunct="1">
                        <a:defRPr sz="1800" kern="1200">
                          <a:solidFill>
                            <a:schemeClr val="dk1"/>
                          </a:solidFill>
                          <a:latin typeface="Arial"/>
                        </a:defRPr>
                      </a:lvl5pPr>
                      <a:lvl6pPr marL="2285176" algn="l" defTabSz="457034" rtl="0" eaLnBrk="1" latinLnBrk="0" hangingPunct="1">
                        <a:defRPr sz="1800" kern="1200">
                          <a:solidFill>
                            <a:schemeClr val="dk1"/>
                          </a:solidFill>
                          <a:latin typeface="Arial"/>
                        </a:defRPr>
                      </a:lvl6pPr>
                      <a:lvl7pPr marL="2742211" algn="l" defTabSz="457034" rtl="0" eaLnBrk="1" latinLnBrk="0" hangingPunct="1">
                        <a:defRPr sz="1800" kern="1200">
                          <a:solidFill>
                            <a:schemeClr val="dk1"/>
                          </a:solidFill>
                          <a:latin typeface="Arial"/>
                        </a:defRPr>
                      </a:lvl7pPr>
                      <a:lvl8pPr marL="3199246" algn="l" defTabSz="457034" rtl="0" eaLnBrk="1" latinLnBrk="0" hangingPunct="1">
                        <a:defRPr sz="1800" kern="1200">
                          <a:solidFill>
                            <a:schemeClr val="dk1"/>
                          </a:solidFill>
                          <a:latin typeface="Arial"/>
                        </a:defRPr>
                      </a:lvl8pPr>
                      <a:lvl9pPr marL="3656281" algn="l" defTabSz="457034"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B050"/>
                          </a:solidFill>
                          <a:effectLst/>
                          <a:uLnTx/>
                          <a:uFillTx/>
                          <a:latin typeface="Lucida Sans Unicode"/>
                          <a:ea typeface="+mn-ea"/>
                          <a:cs typeface="Lucida Sans Unicode"/>
                        </a:rPr>
                        <a:t>◕</a:t>
                      </a:r>
                      <a:endParaRPr kumimoji="0" lang="en-GB" sz="1800" b="1" i="0" u="none" strike="noStrike" kern="1200" cap="none" spc="0" normalizeH="0" baseline="0" noProof="0" dirty="0">
                        <a:ln>
                          <a:noFill/>
                        </a:ln>
                        <a:solidFill>
                          <a:srgbClr val="00B050"/>
                        </a:solidFill>
                        <a:effectLst/>
                        <a:uLnTx/>
                        <a:uFillTx/>
                        <a:latin typeface="Arial"/>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D0D9E6"/>
                    </a:solidFill>
                  </a:tcPr>
                </a:tc>
                <a:tc>
                  <a:txBody>
                    <a:bodyPr/>
                    <a:lstStyle/>
                    <a:p>
                      <a:pPr algn="ctr"/>
                      <a:endParaRPr lang="en-GB" sz="1800" dirty="0">
                        <a:solidFill>
                          <a:srgbClr val="00B050"/>
                        </a:solidFill>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D0D9E6"/>
                    </a:solidFill>
                  </a:tcPr>
                </a:tc>
                <a:extLst>
                  <a:ext uri="{0D108BD9-81ED-4DB2-BD59-A6C34878D82A}">
                    <a16:rowId xmlns:a16="http://schemas.microsoft.com/office/drawing/2014/main" val="1831079619"/>
                  </a:ext>
                </a:extLst>
              </a:tr>
            </a:tbl>
          </a:graphicData>
        </a:graphic>
      </p:graphicFrame>
      <p:grpSp>
        <p:nvGrpSpPr>
          <p:cNvPr id="8" name="Group 7"/>
          <p:cNvGrpSpPr/>
          <p:nvPr/>
        </p:nvGrpSpPr>
        <p:grpSpPr>
          <a:xfrm>
            <a:off x="731185" y="3825513"/>
            <a:ext cx="502274" cy="2569583"/>
            <a:chOff x="2263766" y="3944781"/>
            <a:chExt cx="477078" cy="2569583"/>
          </a:xfrm>
        </p:grpSpPr>
        <p:sp>
          <p:nvSpPr>
            <p:cNvPr id="121" name="Rectangle 120"/>
            <p:cNvSpPr/>
            <p:nvPr/>
          </p:nvSpPr>
          <p:spPr>
            <a:xfrm>
              <a:off x="2303012" y="3944781"/>
              <a:ext cx="401795" cy="2561003"/>
            </a:xfrm>
            <a:prstGeom prst="rect">
              <a:avLst/>
            </a:prstGeom>
            <a:solidFill>
              <a:srgbClr val="4C85B9"/>
            </a:solidFill>
            <a:ln w="12700" cap="flat" cmpd="sng" algn="ctr">
              <a:noFill/>
              <a:prstDash val="solid"/>
            </a:ln>
            <a:effectLst/>
          </p:spPr>
          <p:txBody>
            <a:bodyPr vert="vert27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chemeClr val="bg1"/>
                  </a:solidFill>
                  <a:effectLst/>
                  <a:uLnTx/>
                  <a:uFillTx/>
                  <a:latin typeface="Arial"/>
                  <a:ea typeface="+mn-ea"/>
                  <a:cs typeface="+mn-cs"/>
                </a:rPr>
                <a:t>API Enablement Strategic Capabilities</a:t>
              </a:r>
            </a:p>
          </p:txBody>
        </p:sp>
        <p:sp>
          <p:nvSpPr>
            <p:cNvPr id="122" name="TextBox 121"/>
            <p:cNvSpPr txBox="1"/>
            <p:nvPr/>
          </p:nvSpPr>
          <p:spPr>
            <a:xfrm>
              <a:off x="2263766" y="3944781"/>
              <a:ext cx="477078" cy="2569583"/>
            </a:xfrm>
            <a:prstGeom prst="rect">
              <a:avLst/>
            </a:prstGeom>
            <a:noFill/>
            <a:ln w="28575">
              <a:solidFill>
                <a:srgbClr val="FF0000"/>
              </a:solidFill>
            </a:ln>
          </p:spPr>
          <p:txBody>
            <a:bodyPr wrap="square" rtlCol="0" anchor="ctr">
              <a:noAutofit/>
            </a:bodyPr>
            <a:lstStyle/>
            <a:p>
              <a:endParaRPr lang="en-GB" sz="1000" dirty="0">
                <a:solidFill>
                  <a:srgbClr val="003166"/>
                </a:solidFill>
                <a:ea typeface="ＭＳ Ｐゴシック" pitchFamily="34" charset="-128"/>
                <a:cs typeface="Arial" panose="020B0604020202020204" pitchFamily="34" charset="0"/>
              </a:endParaRPr>
            </a:p>
          </p:txBody>
        </p:sp>
      </p:grpSp>
      <p:sp>
        <p:nvSpPr>
          <p:cNvPr id="140" name="Pentagon 139"/>
          <p:cNvSpPr/>
          <p:nvPr/>
        </p:nvSpPr>
        <p:spPr>
          <a:xfrm>
            <a:off x="2676939" y="3089561"/>
            <a:ext cx="8756430" cy="178273"/>
          </a:xfrm>
          <a:prstGeom prst="homePlate">
            <a:avLst/>
          </a:prstGeom>
          <a:solidFill>
            <a:srgbClr val="4C85B9"/>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GB" sz="1200" kern="0" dirty="0">
                <a:solidFill>
                  <a:srgbClr val="FFFFFF"/>
                </a:solidFill>
                <a:latin typeface="Arial"/>
              </a:rPr>
              <a:t>*Increased level of API capability maturity by transition state</a:t>
            </a:r>
            <a:endParaRPr kumimoji="0" lang="en-GB"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29" name="Flowchart: Data 128"/>
          <p:cNvSpPr/>
          <p:nvPr/>
        </p:nvSpPr>
        <p:spPr>
          <a:xfrm rot="928130">
            <a:off x="9060693" y="3024230"/>
            <a:ext cx="70568" cy="296170"/>
          </a:xfrm>
          <a:prstGeom prst="flowChartInputOutpu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0" name="Flowchart: Data 129"/>
          <p:cNvSpPr/>
          <p:nvPr/>
        </p:nvSpPr>
        <p:spPr>
          <a:xfrm rot="928130">
            <a:off x="9144854" y="3032501"/>
            <a:ext cx="70568" cy="296170"/>
          </a:xfrm>
          <a:prstGeom prst="flowChartInputOutpu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1" name="Flowchart: Data 130"/>
          <p:cNvSpPr/>
          <p:nvPr/>
        </p:nvSpPr>
        <p:spPr>
          <a:xfrm rot="928130">
            <a:off x="9229015" y="3032501"/>
            <a:ext cx="70568" cy="296170"/>
          </a:xfrm>
          <a:prstGeom prst="flowChartInputOutpu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2" name="Flowchart: Data 131"/>
          <p:cNvSpPr/>
          <p:nvPr/>
        </p:nvSpPr>
        <p:spPr>
          <a:xfrm rot="928130">
            <a:off x="9317800" y="3032501"/>
            <a:ext cx="70568" cy="296170"/>
          </a:xfrm>
          <a:prstGeom prst="flowChartInputOutpu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3" name="Flowchart: Data 132"/>
          <p:cNvSpPr/>
          <p:nvPr/>
        </p:nvSpPr>
        <p:spPr>
          <a:xfrm rot="928130">
            <a:off x="9456512" y="3032501"/>
            <a:ext cx="70568" cy="296170"/>
          </a:xfrm>
          <a:prstGeom prst="flowChartInputOutpu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4" name="Flowchart: Data 133"/>
          <p:cNvSpPr/>
          <p:nvPr/>
        </p:nvSpPr>
        <p:spPr>
          <a:xfrm rot="928130">
            <a:off x="9624834" y="3058589"/>
            <a:ext cx="70568" cy="296170"/>
          </a:xfrm>
          <a:prstGeom prst="flowChartInputOutpu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5" name="Flowchart: Data 134"/>
          <p:cNvSpPr/>
          <p:nvPr/>
        </p:nvSpPr>
        <p:spPr>
          <a:xfrm rot="928130">
            <a:off x="9824128" y="3058589"/>
            <a:ext cx="70568" cy="296170"/>
          </a:xfrm>
          <a:prstGeom prst="flowChartInputOutpu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6" name="Flowchart: Data 135"/>
          <p:cNvSpPr/>
          <p:nvPr/>
        </p:nvSpPr>
        <p:spPr>
          <a:xfrm rot="928130">
            <a:off x="10107583" y="3041813"/>
            <a:ext cx="70568" cy="296170"/>
          </a:xfrm>
          <a:prstGeom prst="flowChartInputOutpu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7" name="Rectangle 152"/>
          <p:cNvSpPr/>
          <p:nvPr/>
        </p:nvSpPr>
        <p:spPr>
          <a:xfrm>
            <a:off x="2676939" y="3857647"/>
            <a:ext cx="1696278" cy="2520000"/>
          </a:xfrm>
          <a:custGeom>
            <a:avLst/>
            <a:gdLst>
              <a:gd name="connsiteX0" fmla="*/ 0 w 1006780"/>
              <a:gd name="connsiteY0" fmla="*/ 0 h 2908344"/>
              <a:gd name="connsiteX1" fmla="*/ 1006780 w 1006780"/>
              <a:gd name="connsiteY1" fmla="*/ 0 h 2908344"/>
              <a:gd name="connsiteX2" fmla="*/ 1006780 w 1006780"/>
              <a:gd name="connsiteY2" fmla="*/ 2908344 h 2908344"/>
              <a:gd name="connsiteX3" fmla="*/ 0 w 1006780"/>
              <a:gd name="connsiteY3" fmla="*/ 2908344 h 2908344"/>
              <a:gd name="connsiteX4" fmla="*/ 0 w 1006780"/>
              <a:gd name="connsiteY4" fmla="*/ 0 h 2908344"/>
              <a:gd name="connsiteX0" fmla="*/ 0 w 1028045"/>
              <a:gd name="connsiteY0" fmla="*/ 127590 h 2908344"/>
              <a:gd name="connsiteX1" fmla="*/ 1028045 w 1028045"/>
              <a:gd name="connsiteY1" fmla="*/ 0 h 2908344"/>
              <a:gd name="connsiteX2" fmla="*/ 1028045 w 1028045"/>
              <a:gd name="connsiteY2" fmla="*/ 2908344 h 2908344"/>
              <a:gd name="connsiteX3" fmla="*/ 21265 w 1028045"/>
              <a:gd name="connsiteY3" fmla="*/ 2908344 h 2908344"/>
              <a:gd name="connsiteX4" fmla="*/ 0 w 1028045"/>
              <a:gd name="connsiteY4" fmla="*/ 127590 h 2908344"/>
              <a:gd name="connsiteX0" fmla="*/ 0 w 1049310"/>
              <a:gd name="connsiteY0" fmla="*/ 74427 h 2855181"/>
              <a:gd name="connsiteX1" fmla="*/ 1049310 w 1049310"/>
              <a:gd name="connsiteY1" fmla="*/ 0 h 2855181"/>
              <a:gd name="connsiteX2" fmla="*/ 1028045 w 1049310"/>
              <a:gd name="connsiteY2" fmla="*/ 2855181 h 2855181"/>
              <a:gd name="connsiteX3" fmla="*/ 21265 w 1049310"/>
              <a:gd name="connsiteY3" fmla="*/ 2855181 h 2855181"/>
              <a:gd name="connsiteX4" fmla="*/ 0 w 1049310"/>
              <a:gd name="connsiteY4" fmla="*/ 74427 h 2855181"/>
              <a:gd name="connsiteX0" fmla="*/ 0 w 1030260"/>
              <a:gd name="connsiteY0" fmla="*/ 61727 h 2855181"/>
              <a:gd name="connsiteX1" fmla="*/ 1030260 w 1030260"/>
              <a:gd name="connsiteY1" fmla="*/ 0 h 2855181"/>
              <a:gd name="connsiteX2" fmla="*/ 1008995 w 1030260"/>
              <a:gd name="connsiteY2" fmla="*/ 2855181 h 2855181"/>
              <a:gd name="connsiteX3" fmla="*/ 2215 w 1030260"/>
              <a:gd name="connsiteY3" fmla="*/ 2855181 h 2855181"/>
              <a:gd name="connsiteX4" fmla="*/ 0 w 1030260"/>
              <a:gd name="connsiteY4" fmla="*/ 61727 h 2855181"/>
              <a:gd name="connsiteX0" fmla="*/ 0 w 1030260"/>
              <a:gd name="connsiteY0" fmla="*/ 80777 h 2855181"/>
              <a:gd name="connsiteX1" fmla="*/ 1030260 w 1030260"/>
              <a:gd name="connsiteY1" fmla="*/ 0 h 2855181"/>
              <a:gd name="connsiteX2" fmla="*/ 1008995 w 1030260"/>
              <a:gd name="connsiteY2" fmla="*/ 2855181 h 2855181"/>
              <a:gd name="connsiteX3" fmla="*/ 2215 w 1030260"/>
              <a:gd name="connsiteY3" fmla="*/ 2855181 h 2855181"/>
              <a:gd name="connsiteX4" fmla="*/ 0 w 1030260"/>
              <a:gd name="connsiteY4" fmla="*/ 80777 h 2855181"/>
              <a:gd name="connsiteX0" fmla="*/ 0 w 1030260"/>
              <a:gd name="connsiteY0" fmla="*/ 103828 h 2855181"/>
              <a:gd name="connsiteX1" fmla="*/ 1030260 w 1030260"/>
              <a:gd name="connsiteY1" fmla="*/ 0 h 2855181"/>
              <a:gd name="connsiteX2" fmla="*/ 1008995 w 1030260"/>
              <a:gd name="connsiteY2" fmla="*/ 2855181 h 2855181"/>
              <a:gd name="connsiteX3" fmla="*/ 2215 w 1030260"/>
              <a:gd name="connsiteY3" fmla="*/ 2855181 h 2855181"/>
              <a:gd name="connsiteX4" fmla="*/ 0 w 1030260"/>
              <a:gd name="connsiteY4" fmla="*/ 103828 h 2855181"/>
              <a:gd name="connsiteX0" fmla="*/ 0 w 1030260"/>
              <a:gd name="connsiteY0" fmla="*/ 73695 h 2825048"/>
              <a:gd name="connsiteX1" fmla="*/ 1030260 w 1030260"/>
              <a:gd name="connsiteY1" fmla="*/ 0 h 2825048"/>
              <a:gd name="connsiteX2" fmla="*/ 1008995 w 1030260"/>
              <a:gd name="connsiteY2" fmla="*/ 2825048 h 2825048"/>
              <a:gd name="connsiteX3" fmla="*/ 2215 w 1030260"/>
              <a:gd name="connsiteY3" fmla="*/ 2825048 h 2825048"/>
              <a:gd name="connsiteX4" fmla="*/ 0 w 1030260"/>
              <a:gd name="connsiteY4" fmla="*/ 73695 h 2825048"/>
              <a:gd name="connsiteX0" fmla="*/ 0 w 1030260"/>
              <a:gd name="connsiteY0" fmla="*/ 181 h 2825048"/>
              <a:gd name="connsiteX1" fmla="*/ 1030260 w 1030260"/>
              <a:gd name="connsiteY1" fmla="*/ 0 h 2825048"/>
              <a:gd name="connsiteX2" fmla="*/ 1008995 w 1030260"/>
              <a:gd name="connsiteY2" fmla="*/ 2825048 h 2825048"/>
              <a:gd name="connsiteX3" fmla="*/ 2215 w 1030260"/>
              <a:gd name="connsiteY3" fmla="*/ 2825048 h 2825048"/>
              <a:gd name="connsiteX4" fmla="*/ 0 w 1030260"/>
              <a:gd name="connsiteY4" fmla="*/ 181 h 2825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0260" h="2825048">
                <a:moveTo>
                  <a:pt x="0" y="181"/>
                </a:moveTo>
                <a:lnTo>
                  <a:pt x="1030260" y="0"/>
                </a:lnTo>
                <a:lnTo>
                  <a:pt x="1008995" y="2825048"/>
                </a:lnTo>
                <a:lnTo>
                  <a:pt x="2215" y="2825048"/>
                </a:lnTo>
                <a:cubicBezTo>
                  <a:pt x="1477" y="1893897"/>
                  <a:pt x="738" y="931332"/>
                  <a:pt x="0" y="181"/>
                </a:cubicBezTo>
                <a:close/>
              </a:path>
            </a:pathLst>
          </a:custGeom>
          <a:solidFill>
            <a:schemeClr val="bg1">
              <a:alpha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GB" sz="900" b="1" spc="-20" dirty="0">
                <a:solidFill>
                  <a:srgbClr val="FF0000"/>
                </a:solidFill>
              </a:rPr>
              <a:t>Currently not in scope of API Enablement</a:t>
            </a:r>
            <a:endParaRPr lang="en-AU" sz="900" spc="-20" dirty="0">
              <a:solidFill>
                <a:srgbClr val="FF0000"/>
              </a:solidFill>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0000"/>
              </a:solidFill>
              <a:effectLst/>
              <a:uLnTx/>
              <a:uFillTx/>
            </a:endParaRPr>
          </a:p>
        </p:txBody>
      </p:sp>
      <p:sp>
        <p:nvSpPr>
          <p:cNvPr id="152" name="Rectangle 152"/>
          <p:cNvSpPr/>
          <p:nvPr/>
        </p:nvSpPr>
        <p:spPr>
          <a:xfrm>
            <a:off x="9707118" y="3857647"/>
            <a:ext cx="1699748" cy="2520000"/>
          </a:xfrm>
          <a:custGeom>
            <a:avLst/>
            <a:gdLst>
              <a:gd name="connsiteX0" fmla="*/ 0 w 1006780"/>
              <a:gd name="connsiteY0" fmla="*/ 0 h 2908344"/>
              <a:gd name="connsiteX1" fmla="*/ 1006780 w 1006780"/>
              <a:gd name="connsiteY1" fmla="*/ 0 h 2908344"/>
              <a:gd name="connsiteX2" fmla="*/ 1006780 w 1006780"/>
              <a:gd name="connsiteY2" fmla="*/ 2908344 h 2908344"/>
              <a:gd name="connsiteX3" fmla="*/ 0 w 1006780"/>
              <a:gd name="connsiteY3" fmla="*/ 2908344 h 2908344"/>
              <a:gd name="connsiteX4" fmla="*/ 0 w 1006780"/>
              <a:gd name="connsiteY4" fmla="*/ 0 h 2908344"/>
              <a:gd name="connsiteX0" fmla="*/ 0 w 1028045"/>
              <a:gd name="connsiteY0" fmla="*/ 127590 h 2908344"/>
              <a:gd name="connsiteX1" fmla="*/ 1028045 w 1028045"/>
              <a:gd name="connsiteY1" fmla="*/ 0 h 2908344"/>
              <a:gd name="connsiteX2" fmla="*/ 1028045 w 1028045"/>
              <a:gd name="connsiteY2" fmla="*/ 2908344 h 2908344"/>
              <a:gd name="connsiteX3" fmla="*/ 21265 w 1028045"/>
              <a:gd name="connsiteY3" fmla="*/ 2908344 h 2908344"/>
              <a:gd name="connsiteX4" fmla="*/ 0 w 1028045"/>
              <a:gd name="connsiteY4" fmla="*/ 127590 h 2908344"/>
              <a:gd name="connsiteX0" fmla="*/ 0 w 1049310"/>
              <a:gd name="connsiteY0" fmla="*/ 74427 h 2855181"/>
              <a:gd name="connsiteX1" fmla="*/ 1049310 w 1049310"/>
              <a:gd name="connsiteY1" fmla="*/ 0 h 2855181"/>
              <a:gd name="connsiteX2" fmla="*/ 1028045 w 1049310"/>
              <a:gd name="connsiteY2" fmla="*/ 2855181 h 2855181"/>
              <a:gd name="connsiteX3" fmla="*/ 21265 w 1049310"/>
              <a:gd name="connsiteY3" fmla="*/ 2855181 h 2855181"/>
              <a:gd name="connsiteX4" fmla="*/ 0 w 1049310"/>
              <a:gd name="connsiteY4" fmla="*/ 74427 h 2855181"/>
              <a:gd name="connsiteX0" fmla="*/ 0 w 1030260"/>
              <a:gd name="connsiteY0" fmla="*/ 61727 h 2855181"/>
              <a:gd name="connsiteX1" fmla="*/ 1030260 w 1030260"/>
              <a:gd name="connsiteY1" fmla="*/ 0 h 2855181"/>
              <a:gd name="connsiteX2" fmla="*/ 1008995 w 1030260"/>
              <a:gd name="connsiteY2" fmla="*/ 2855181 h 2855181"/>
              <a:gd name="connsiteX3" fmla="*/ 2215 w 1030260"/>
              <a:gd name="connsiteY3" fmla="*/ 2855181 h 2855181"/>
              <a:gd name="connsiteX4" fmla="*/ 0 w 1030260"/>
              <a:gd name="connsiteY4" fmla="*/ 61727 h 2855181"/>
              <a:gd name="connsiteX0" fmla="*/ 0 w 1030260"/>
              <a:gd name="connsiteY0" fmla="*/ 80777 h 2855181"/>
              <a:gd name="connsiteX1" fmla="*/ 1030260 w 1030260"/>
              <a:gd name="connsiteY1" fmla="*/ 0 h 2855181"/>
              <a:gd name="connsiteX2" fmla="*/ 1008995 w 1030260"/>
              <a:gd name="connsiteY2" fmla="*/ 2855181 h 2855181"/>
              <a:gd name="connsiteX3" fmla="*/ 2215 w 1030260"/>
              <a:gd name="connsiteY3" fmla="*/ 2855181 h 2855181"/>
              <a:gd name="connsiteX4" fmla="*/ 0 w 1030260"/>
              <a:gd name="connsiteY4" fmla="*/ 80777 h 2855181"/>
              <a:gd name="connsiteX0" fmla="*/ 0 w 1030260"/>
              <a:gd name="connsiteY0" fmla="*/ 103828 h 2855181"/>
              <a:gd name="connsiteX1" fmla="*/ 1030260 w 1030260"/>
              <a:gd name="connsiteY1" fmla="*/ 0 h 2855181"/>
              <a:gd name="connsiteX2" fmla="*/ 1008995 w 1030260"/>
              <a:gd name="connsiteY2" fmla="*/ 2855181 h 2855181"/>
              <a:gd name="connsiteX3" fmla="*/ 2215 w 1030260"/>
              <a:gd name="connsiteY3" fmla="*/ 2855181 h 2855181"/>
              <a:gd name="connsiteX4" fmla="*/ 0 w 1030260"/>
              <a:gd name="connsiteY4" fmla="*/ 103828 h 2855181"/>
              <a:gd name="connsiteX0" fmla="*/ 0 w 1030260"/>
              <a:gd name="connsiteY0" fmla="*/ 73695 h 2825048"/>
              <a:gd name="connsiteX1" fmla="*/ 1030260 w 1030260"/>
              <a:gd name="connsiteY1" fmla="*/ 0 h 2825048"/>
              <a:gd name="connsiteX2" fmla="*/ 1008995 w 1030260"/>
              <a:gd name="connsiteY2" fmla="*/ 2825048 h 2825048"/>
              <a:gd name="connsiteX3" fmla="*/ 2215 w 1030260"/>
              <a:gd name="connsiteY3" fmla="*/ 2825048 h 2825048"/>
              <a:gd name="connsiteX4" fmla="*/ 0 w 1030260"/>
              <a:gd name="connsiteY4" fmla="*/ 73695 h 2825048"/>
              <a:gd name="connsiteX0" fmla="*/ 0 w 1030260"/>
              <a:gd name="connsiteY0" fmla="*/ 181 h 2825048"/>
              <a:gd name="connsiteX1" fmla="*/ 1030260 w 1030260"/>
              <a:gd name="connsiteY1" fmla="*/ 0 h 2825048"/>
              <a:gd name="connsiteX2" fmla="*/ 1008995 w 1030260"/>
              <a:gd name="connsiteY2" fmla="*/ 2825048 h 2825048"/>
              <a:gd name="connsiteX3" fmla="*/ 2215 w 1030260"/>
              <a:gd name="connsiteY3" fmla="*/ 2825048 h 2825048"/>
              <a:gd name="connsiteX4" fmla="*/ 0 w 1030260"/>
              <a:gd name="connsiteY4" fmla="*/ 181 h 2825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0260" h="2825048">
                <a:moveTo>
                  <a:pt x="0" y="181"/>
                </a:moveTo>
                <a:lnTo>
                  <a:pt x="1030260" y="0"/>
                </a:lnTo>
                <a:lnTo>
                  <a:pt x="1008995" y="2825048"/>
                </a:lnTo>
                <a:lnTo>
                  <a:pt x="2215" y="2825048"/>
                </a:lnTo>
                <a:cubicBezTo>
                  <a:pt x="1477" y="1893897"/>
                  <a:pt x="738" y="931332"/>
                  <a:pt x="0" y="181"/>
                </a:cubicBezTo>
                <a:close/>
              </a:path>
            </a:pathLst>
          </a:custGeom>
          <a:solidFill>
            <a:schemeClr val="bg1">
              <a:alpha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GB" sz="900" b="1" spc="-20" dirty="0">
                <a:solidFill>
                  <a:srgbClr val="FF0000"/>
                </a:solidFill>
              </a:rPr>
              <a:t>Currently not defined</a:t>
            </a:r>
            <a:endParaRPr kumimoji="0" lang="en-GB" sz="900" b="1" i="0" u="none" strike="noStrike" kern="0" cap="none" spc="0" normalizeH="0" baseline="0" noProof="0" dirty="0">
              <a:ln>
                <a:noFill/>
              </a:ln>
              <a:solidFill>
                <a:srgbClr val="FF0000"/>
              </a:solidFill>
              <a:effectLst/>
              <a:uLnTx/>
              <a:uFillTx/>
            </a:endParaRPr>
          </a:p>
        </p:txBody>
      </p:sp>
      <p:sp>
        <p:nvSpPr>
          <p:cNvPr id="153" name="Rectangle 152"/>
          <p:cNvSpPr/>
          <p:nvPr/>
        </p:nvSpPr>
        <p:spPr>
          <a:xfrm>
            <a:off x="4302539" y="1270724"/>
            <a:ext cx="5630376" cy="276999"/>
          </a:xfrm>
          <a:prstGeom prst="rect">
            <a:avLst/>
          </a:prstGeom>
        </p:spPr>
        <p:txBody>
          <a:bodyPr wrap="square">
            <a:spAutoFit/>
          </a:bodyPr>
          <a:lstStyle/>
          <a:p>
            <a:r>
              <a:rPr lang="en-GB" sz="1200" b="1" dirty="0">
                <a:solidFill>
                  <a:srgbClr val="004A8F"/>
                </a:solidFill>
              </a:rPr>
              <a:t>Iterative Operating Model Design in line with Roadmap transitions states</a:t>
            </a:r>
            <a:endParaRPr lang="en-GB" sz="1200" b="1" dirty="0"/>
          </a:p>
        </p:txBody>
      </p:sp>
      <p:sp>
        <p:nvSpPr>
          <p:cNvPr id="154" name="Rectangle 153"/>
          <p:cNvSpPr/>
          <p:nvPr/>
        </p:nvSpPr>
        <p:spPr>
          <a:xfrm>
            <a:off x="4373216" y="2062573"/>
            <a:ext cx="3466569" cy="4430994"/>
          </a:xfrm>
          <a:prstGeom prst="rect">
            <a:avLst/>
          </a:prstGeom>
          <a:noFill/>
          <a:ln w="12700" cap="flat" cmpd="sng" algn="ctr">
            <a:solidFill>
              <a:srgbClr val="003166"/>
            </a:solidFill>
            <a:prstDash val="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000" b="1" i="0" u="none" strike="noStrike" kern="0" cap="none" spc="0" normalizeH="0" baseline="0" noProof="0" dirty="0">
              <a:ln>
                <a:noFill/>
              </a:ln>
              <a:solidFill>
                <a:srgbClr val="003166"/>
              </a:solidFill>
              <a:effectLst/>
              <a:uLnTx/>
              <a:uFillTx/>
              <a:latin typeface="Arial"/>
              <a:ea typeface="+mn-ea"/>
              <a:cs typeface="+mn-cs"/>
            </a:endParaRPr>
          </a:p>
        </p:txBody>
      </p:sp>
      <p:sp>
        <p:nvSpPr>
          <p:cNvPr id="155" name="Rectangle 154"/>
          <p:cNvSpPr/>
          <p:nvPr/>
        </p:nvSpPr>
        <p:spPr>
          <a:xfrm>
            <a:off x="7940297" y="2068031"/>
            <a:ext cx="1707285" cy="4430994"/>
          </a:xfrm>
          <a:prstGeom prst="rect">
            <a:avLst/>
          </a:prstGeom>
          <a:noFill/>
          <a:ln w="12700" cap="flat" cmpd="sng" algn="ctr">
            <a:solidFill>
              <a:srgbClr val="003166"/>
            </a:solidFill>
            <a:prstDash val="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000" b="1" i="0" u="none" strike="noStrike" kern="0" cap="none" spc="0" normalizeH="0" baseline="0" noProof="0" dirty="0">
              <a:ln>
                <a:noFill/>
              </a:ln>
              <a:solidFill>
                <a:srgbClr val="003166"/>
              </a:solidFill>
              <a:effectLst/>
              <a:uLnTx/>
              <a:uFillTx/>
              <a:latin typeface="Arial"/>
              <a:ea typeface="+mn-ea"/>
              <a:cs typeface="+mn-cs"/>
            </a:endParaRPr>
          </a:p>
        </p:txBody>
      </p:sp>
      <p:sp>
        <p:nvSpPr>
          <p:cNvPr id="158" name="Rectangle 157"/>
          <p:cNvSpPr/>
          <p:nvPr/>
        </p:nvSpPr>
        <p:spPr>
          <a:xfrm>
            <a:off x="9712834" y="2062573"/>
            <a:ext cx="1707285" cy="4430994"/>
          </a:xfrm>
          <a:prstGeom prst="rect">
            <a:avLst/>
          </a:prstGeom>
          <a:noFill/>
          <a:ln w="12700" cap="flat" cmpd="sng" algn="ctr">
            <a:solidFill>
              <a:srgbClr val="003166"/>
            </a:solidFill>
            <a:prstDash val="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000" b="1" i="0" u="none" strike="noStrike" kern="0" cap="none" spc="0" normalizeH="0" baseline="0" noProof="0" dirty="0">
              <a:ln>
                <a:noFill/>
              </a:ln>
              <a:solidFill>
                <a:srgbClr val="003166"/>
              </a:solidFill>
              <a:effectLst/>
              <a:uLnTx/>
              <a:uFillTx/>
              <a:latin typeface="Arial"/>
              <a:ea typeface="+mn-ea"/>
              <a:cs typeface="+mn-cs"/>
            </a:endParaRPr>
          </a:p>
        </p:txBody>
      </p:sp>
      <p:sp>
        <p:nvSpPr>
          <p:cNvPr id="159" name="Rectangle 158"/>
          <p:cNvSpPr/>
          <p:nvPr/>
        </p:nvSpPr>
        <p:spPr>
          <a:xfrm>
            <a:off x="4432806" y="2149577"/>
            <a:ext cx="3406980" cy="553998"/>
          </a:xfrm>
          <a:prstGeom prst="rect">
            <a:avLst/>
          </a:prstGeom>
        </p:spPr>
        <p:txBody>
          <a:bodyPr wrap="square">
            <a:spAutoFit/>
          </a:bodyPr>
          <a:lstStyle/>
          <a:p>
            <a:r>
              <a:rPr lang="en-GB" sz="1000" dirty="0">
                <a:solidFill>
                  <a:srgbClr val="004A8F"/>
                </a:solidFill>
              </a:rPr>
              <a:t>Will strategic capabilities also required by regulatory project Release 2 and consumption of APIs internal corporate projects.</a:t>
            </a:r>
            <a:endParaRPr lang="en-GB" sz="1000" dirty="0"/>
          </a:p>
        </p:txBody>
      </p:sp>
      <p:sp>
        <p:nvSpPr>
          <p:cNvPr id="160" name="Rectangle 159"/>
          <p:cNvSpPr/>
          <p:nvPr/>
        </p:nvSpPr>
        <p:spPr>
          <a:xfrm>
            <a:off x="8044603" y="2149577"/>
            <a:ext cx="1542012" cy="707886"/>
          </a:xfrm>
          <a:prstGeom prst="rect">
            <a:avLst/>
          </a:prstGeom>
        </p:spPr>
        <p:txBody>
          <a:bodyPr wrap="square">
            <a:spAutoFit/>
          </a:bodyPr>
          <a:lstStyle/>
          <a:p>
            <a:r>
              <a:rPr lang="en-GB" sz="1000" dirty="0">
                <a:solidFill>
                  <a:srgbClr val="004A8F"/>
                </a:solidFill>
              </a:rPr>
              <a:t>Will deliver the strategic capabilities required beyond regulation and internal consumption. </a:t>
            </a:r>
            <a:endParaRPr lang="en-GB" sz="1000" dirty="0"/>
          </a:p>
        </p:txBody>
      </p:sp>
      <p:sp>
        <p:nvSpPr>
          <p:cNvPr id="161" name="Rectangle 160"/>
          <p:cNvSpPr/>
          <p:nvPr/>
        </p:nvSpPr>
        <p:spPr>
          <a:xfrm>
            <a:off x="9771121" y="2149577"/>
            <a:ext cx="1542012" cy="553998"/>
          </a:xfrm>
          <a:prstGeom prst="rect">
            <a:avLst/>
          </a:prstGeom>
        </p:spPr>
        <p:txBody>
          <a:bodyPr wrap="square">
            <a:spAutoFit/>
          </a:bodyPr>
          <a:lstStyle/>
          <a:p>
            <a:r>
              <a:rPr lang="en-GB" sz="1000" dirty="0">
                <a:solidFill>
                  <a:srgbClr val="004A8F"/>
                </a:solidFill>
              </a:rPr>
              <a:t>Will ensure ongoing improvements to the operating model.</a:t>
            </a:r>
            <a:endParaRPr lang="en-GB" sz="1000" dirty="0"/>
          </a:p>
        </p:txBody>
      </p:sp>
      <p:sp>
        <p:nvSpPr>
          <p:cNvPr id="162" name="Line Callout 1 161"/>
          <p:cNvSpPr/>
          <p:nvPr/>
        </p:nvSpPr>
        <p:spPr>
          <a:xfrm>
            <a:off x="690033" y="1217370"/>
            <a:ext cx="1337731" cy="1552336"/>
          </a:xfrm>
          <a:prstGeom prst="borderCallout1">
            <a:avLst>
              <a:gd name="adj1" fmla="val 100008"/>
              <a:gd name="adj2" fmla="val 46098"/>
              <a:gd name="adj3" fmla="val 165761"/>
              <a:gd name="adj4" fmla="val 26602"/>
            </a:avLst>
          </a:prstGeom>
          <a:solidFill>
            <a:srgbClr val="FFFF99"/>
          </a:solidFill>
          <a:ln>
            <a:solidFill>
              <a:srgbClr val="FF0000"/>
            </a:solidFill>
            <a:tailEnd type="oval" w="lg" len="lg"/>
          </a:ln>
        </p:spPr>
        <p:txBody>
          <a:bodyPr wrap="square" rtlCol="0" anchor="ctr">
            <a:noAutofit/>
          </a:bodyPr>
          <a:lstStyle/>
          <a:p>
            <a:r>
              <a:rPr lang="en-GB" sz="1200" b="1" kern="0" dirty="0">
                <a:solidFill>
                  <a:srgbClr val="FF0000"/>
                </a:solidFill>
              </a:rPr>
              <a:t>1. </a:t>
            </a:r>
            <a:r>
              <a:rPr lang="en-GB" sz="1200" kern="0" dirty="0">
                <a:solidFill>
                  <a:srgbClr val="FF0000"/>
                </a:solidFill>
              </a:rPr>
              <a:t>Strategic Operating Model generic capabilities delivered by API Enablement</a:t>
            </a:r>
          </a:p>
        </p:txBody>
      </p:sp>
      <p:sp>
        <p:nvSpPr>
          <p:cNvPr id="165" name="Line Callout 1 164"/>
          <p:cNvSpPr/>
          <p:nvPr/>
        </p:nvSpPr>
        <p:spPr>
          <a:xfrm>
            <a:off x="2126031" y="1207960"/>
            <a:ext cx="1716495" cy="1561745"/>
          </a:xfrm>
          <a:prstGeom prst="borderCallout1">
            <a:avLst>
              <a:gd name="adj1" fmla="val 46355"/>
              <a:gd name="adj2" fmla="val 100913"/>
              <a:gd name="adj3" fmla="val 42300"/>
              <a:gd name="adj4" fmla="val 130624"/>
            </a:avLst>
          </a:prstGeom>
          <a:solidFill>
            <a:srgbClr val="FFFF99"/>
          </a:solidFill>
          <a:ln>
            <a:solidFill>
              <a:srgbClr val="FF0000"/>
            </a:solidFill>
            <a:tailEnd type="oval" w="lg" len="lg"/>
          </a:ln>
        </p:spPr>
        <p:txBody>
          <a:bodyPr wrap="square" rtlCol="0" anchor="ctr">
            <a:noAutofit/>
          </a:bodyPr>
          <a:lstStyle/>
          <a:p>
            <a:r>
              <a:rPr lang="en-GB" sz="1200" b="1" kern="0" dirty="0">
                <a:solidFill>
                  <a:srgbClr val="FF0000"/>
                </a:solidFill>
              </a:rPr>
              <a:t>2. </a:t>
            </a:r>
            <a:r>
              <a:rPr lang="en-GB" sz="1200" kern="0" dirty="0">
                <a:solidFill>
                  <a:srgbClr val="FF0000"/>
                </a:solidFill>
              </a:rPr>
              <a:t>The strategic capabilities will be delivered just on time required for consumption following an iterative approach</a:t>
            </a:r>
          </a:p>
        </p:txBody>
      </p:sp>
      <p:sp>
        <p:nvSpPr>
          <p:cNvPr id="167" name="Rectangle 166"/>
          <p:cNvSpPr/>
          <p:nvPr/>
        </p:nvSpPr>
        <p:spPr>
          <a:xfrm>
            <a:off x="1235942" y="6514197"/>
            <a:ext cx="3089308" cy="230832"/>
          </a:xfrm>
          <a:prstGeom prst="rect">
            <a:avLst/>
          </a:prstGeom>
        </p:spPr>
        <p:txBody>
          <a:bodyPr wrap="none">
            <a:spAutoFit/>
          </a:bodyPr>
          <a:lstStyle/>
          <a:p>
            <a:pPr lvl="0" algn="ctr">
              <a:defRPr/>
            </a:pPr>
            <a:r>
              <a:rPr lang="en-GB" sz="900" kern="0" dirty="0">
                <a:solidFill>
                  <a:prstClr val="black"/>
                </a:solidFill>
              </a:rPr>
              <a:t>*See appendix II for detailed overview of transition states</a:t>
            </a:r>
          </a:p>
        </p:txBody>
      </p:sp>
      <p:sp>
        <p:nvSpPr>
          <p:cNvPr id="34" name="Rectangle 152"/>
          <p:cNvSpPr/>
          <p:nvPr/>
        </p:nvSpPr>
        <p:spPr>
          <a:xfrm>
            <a:off x="6192423" y="3820475"/>
            <a:ext cx="1696278" cy="2520000"/>
          </a:xfrm>
          <a:custGeom>
            <a:avLst/>
            <a:gdLst>
              <a:gd name="connsiteX0" fmla="*/ 0 w 1006780"/>
              <a:gd name="connsiteY0" fmla="*/ 0 h 2908344"/>
              <a:gd name="connsiteX1" fmla="*/ 1006780 w 1006780"/>
              <a:gd name="connsiteY1" fmla="*/ 0 h 2908344"/>
              <a:gd name="connsiteX2" fmla="*/ 1006780 w 1006780"/>
              <a:gd name="connsiteY2" fmla="*/ 2908344 h 2908344"/>
              <a:gd name="connsiteX3" fmla="*/ 0 w 1006780"/>
              <a:gd name="connsiteY3" fmla="*/ 2908344 h 2908344"/>
              <a:gd name="connsiteX4" fmla="*/ 0 w 1006780"/>
              <a:gd name="connsiteY4" fmla="*/ 0 h 2908344"/>
              <a:gd name="connsiteX0" fmla="*/ 0 w 1028045"/>
              <a:gd name="connsiteY0" fmla="*/ 127590 h 2908344"/>
              <a:gd name="connsiteX1" fmla="*/ 1028045 w 1028045"/>
              <a:gd name="connsiteY1" fmla="*/ 0 h 2908344"/>
              <a:gd name="connsiteX2" fmla="*/ 1028045 w 1028045"/>
              <a:gd name="connsiteY2" fmla="*/ 2908344 h 2908344"/>
              <a:gd name="connsiteX3" fmla="*/ 21265 w 1028045"/>
              <a:gd name="connsiteY3" fmla="*/ 2908344 h 2908344"/>
              <a:gd name="connsiteX4" fmla="*/ 0 w 1028045"/>
              <a:gd name="connsiteY4" fmla="*/ 127590 h 2908344"/>
              <a:gd name="connsiteX0" fmla="*/ 0 w 1049310"/>
              <a:gd name="connsiteY0" fmla="*/ 74427 h 2855181"/>
              <a:gd name="connsiteX1" fmla="*/ 1049310 w 1049310"/>
              <a:gd name="connsiteY1" fmla="*/ 0 h 2855181"/>
              <a:gd name="connsiteX2" fmla="*/ 1028045 w 1049310"/>
              <a:gd name="connsiteY2" fmla="*/ 2855181 h 2855181"/>
              <a:gd name="connsiteX3" fmla="*/ 21265 w 1049310"/>
              <a:gd name="connsiteY3" fmla="*/ 2855181 h 2855181"/>
              <a:gd name="connsiteX4" fmla="*/ 0 w 1049310"/>
              <a:gd name="connsiteY4" fmla="*/ 74427 h 2855181"/>
              <a:gd name="connsiteX0" fmla="*/ 0 w 1030260"/>
              <a:gd name="connsiteY0" fmla="*/ 61727 h 2855181"/>
              <a:gd name="connsiteX1" fmla="*/ 1030260 w 1030260"/>
              <a:gd name="connsiteY1" fmla="*/ 0 h 2855181"/>
              <a:gd name="connsiteX2" fmla="*/ 1008995 w 1030260"/>
              <a:gd name="connsiteY2" fmla="*/ 2855181 h 2855181"/>
              <a:gd name="connsiteX3" fmla="*/ 2215 w 1030260"/>
              <a:gd name="connsiteY3" fmla="*/ 2855181 h 2855181"/>
              <a:gd name="connsiteX4" fmla="*/ 0 w 1030260"/>
              <a:gd name="connsiteY4" fmla="*/ 61727 h 2855181"/>
              <a:gd name="connsiteX0" fmla="*/ 0 w 1030260"/>
              <a:gd name="connsiteY0" fmla="*/ 80777 h 2855181"/>
              <a:gd name="connsiteX1" fmla="*/ 1030260 w 1030260"/>
              <a:gd name="connsiteY1" fmla="*/ 0 h 2855181"/>
              <a:gd name="connsiteX2" fmla="*/ 1008995 w 1030260"/>
              <a:gd name="connsiteY2" fmla="*/ 2855181 h 2855181"/>
              <a:gd name="connsiteX3" fmla="*/ 2215 w 1030260"/>
              <a:gd name="connsiteY3" fmla="*/ 2855181 h 2855181"/>
              <a:gd name="connsiteX4" fmla="*/ 0 w 1030260"/>
              <a:gd name="connsiteY4" fmla="*/ 80777 h 2855181"/>
              <a:gd name="connsiteX0" fmla="*/ 0 w 1030260"/>
              <a:gd name="connsiteY0" fmla="*/ 103828 h 2855181"/>
              <a:gd name="connsiteX1" fmla="*/ 1030260 w 1030260"/>
              <a:gd name="connsiteY1" fmla="*/ 0 h 2855181"/>
              <a:gd name="connsiteX2" fmla="*/ 1008995 w 1030260"/>
              <a:gd name="connsiteY2" fmla="*/ 2855181 h 2855181"/>
              <a:gd name="connsiteX3" fmla="*/ 2215 w 1030260"/>
              <a:gd name="connsiteY3" fmla="*/ 2855181 h 2855181"/>
              <a:gd name="connsiteX4" fmla="*/ 0 w 1030260"/>
              <a:gd name="connsiteY4" fmla="*/ 103828 h 2855181"/>
              <a:gd name="connsiteX0" fmla="*/ 0 w 1030260"/>
              <a:gd name="connsiteY0" fmla="*/ 73695 h 2825048"/>
              <a:gd name="connsiteX1" fmla="*/ 1030260 w 1030260"/>
              <a:gd name="connsiteY1" fmla="*/ 0 h 2825048"/>
              <a:gd name="connsiteX2" fmla="*/ 1008995 w 1030260"/>
              <a:gd name="connsiteY2" fmla="*/ 2825048 h 2825048"/>
              <a:gd name="connsiteX3" fmla="*/ 2215 w 1030260"/>
              <a:gd name="connsiteY3" fmla="*/ 2825048 h 2825048"/>
              <a:gd name="connsiteX4" fmla="*/ 0 w 1030260"/>
              <a:gd name="connsiteY4" fmla="*/ 73695 h 2825048"/>
              <a:gd name="connsiteX0" fmla="*/ 0 w 1030260"/>
              <a:gd name="connsiteY0" fmla="*/ 181 h 2825048"/>
              <a:gd name="connsiteX1" fmla="*/ 1030260 w 1030260"/>
              <a:gd name="connsiteY1" fmla="*/ 0 h 2825048"/>
              <a:gd name="connsiteX2" fmla="*/ 1008995 w 1030260"/>
              <a:gd name="connsiteY2" fmla="*/ 2825048 h 2825048"/>
              <a:gd name="connsiteX3" fmla="*/ 2215 w 1030260"/>
              <a:gd name="connsiteY3" fmla="*/ 2825048 h 2825048"/>
              <a:gd name="connsiteX4" fmla="*/ 0 w 1030260"/>
              <a:gd name="connsiteY4" fmla="*/ 181 h 2825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0260" h="2825048">
                <a:moveTo>
                  <a:pt x="0" y="181"/>
                </a:moveTo>
                <a:lnTo>
                  <a:pt x="1030260" y="0"/>
                </a:lnTo>
                <a:lnTo>
                  <a:pt x="1008995" y="2825048"/>
                </a:lnTo>
                <a:lnTo>
                  <a:pt x="2215" y="2825048"/>
                </a:lnTo>
                <a:cubicBezTo>
                  <a:pt x="1477" y="1893897"/>
                  <a:pt x="738" y="931332"/>
                  <a:pt x="0" y="181"/>
                </a:cubicBezTo>
                <a:close/>
              </a:path>
            </a:pathLst>
          </a:custGeom>
          <a:solidFill>
            <a:schemeClr val="bg1">
              <a:alpha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GB" sz="900" b="1" spc="-20" dirty="0">
                <a:solidFill>
                  <a:srgbClr val="FF0000"/>
                </a:solidFill>
              </a:rPr>
              <a:t>Currently no requirements</a:t>
            </a:r>
            <a:endParaRPr lang="en-AU" sz="900" spc="-20" dirty="0">
              <a:solidFill>
                <a:srgbClr val="FF0000"/>
              </a:solidFill>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9513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 name="Group 123"/>
          <p:cNvGrpSpPr/>
          <p:nvPr/>
        </p:nvGrpSpPr>
        <p:grpSpPr>
          <a:xfrm>
            <a:off x="7164821" y="1806981"/>
            <a:ext cx="638795" cy="4157197"/>
            <a:chOff x="4865920" y="1845954"/>
            <a:chExt cx="468000" cy="4157197"/>
          </a:xfrm>
        </p:grpSpPr>
        <p:cxnSp>
          <p:nvCxnSpPr>
            <p:cNvPr id="127" name="Straight Connector 126"/>
            <p:cNvCxnSpPr/>
            <p:nvPr/>
          </p:nvCxnSpPr>
          <p:spPr>
            <a:xfrm>
              <a:off x="5095271" y="2043151"/>
              <a:ext cx="0" cy="3960000"/>
            </a:xfrm>
            <a:prstGeom prst="line">
              <a:avLst/>
            </a:prstGeom>
            <a:solidFill>
              <a:schemeClr val="tx1"/>
            </a:solidFill>
            <a:ln w="28575" cap="flat" cmpd="sng" algn="ctr">
              <a:solidFill>
                <a:schemeClr val="bg1">
                  <a:lumMod val="50000"/>
                </a:schemeClr>
              </a:solidFill>
              <a:prstDash val="sysDash"/>
              <a:miter lim="800000"/>
            </a:ln>
            <a:effectLst/>
          </p:spPr>
        </p:cxnSp>
        <p:sp>
          <p:nvSpPr>
            <p:cNvPr id="128" name="Rectangle 127"/>
            <p:cNvSpPr/>
            <p:nvPr/>
          </p:nvSpPr>
          <p:spPr>
            <a:xfrm>
              <a:off x="4865920" y="1845954"/>
              <a:ext cx="468000" cy="180000"/>
            </a:xfrm>
            <a:prstGeom prst="rect">
              <a:avLst/>
            </a:prstGeom>
            <a:solidFill>
              <a:schemeClr val="tx1"/>
            </a:solidFill>
            <a:ln w="12700" cap="flat" cmpd="sng" algn="ctr">
              <a:noFill/>
              <a:prstDash val="solid"/>
              <a:miter lim="800000"/>
            </a:ln>
            <a:effectLst/>
          </p:spPr>
          <p:txBody>
            <a:bodyPr rtlCol="0" anchor="ctr"/>
            <a:lstStyle/>
            <a:p>
              <a:pPr algn="ctr"/>
              <a:r>
                <a:rPr lang="en-GB" sz="900" b="1" kern="0" dirty="0">
                  <a:solidFill>
                    <a:prstClr val="white"/>
                  </a:solidFill>
                  <a:latin typeface="+mj-lt"/>
                </a:rPr>
                <a:t>Dec</a:t>
              </a:r>
            </a:p>
          </p:txBody>
        </p:sp>
      </p:grpSp>
      <p:grpSp>
        <p:nvGrpSpPr>
          <p:cNvPr id="129" name="Group 128"/>
          <p:cNvGrpSpPr/>
          <p:nvPr/>
        </p:nvGrpSpPr>
        <p:grpSpPr>
          <a:xfrm>
            <a:off x="4831125" y="1806981"/>
            <a:ext cx="638795" cy="4157197"/>
            <a:chOff x="4865920" y="1845954"/>
            <a:chExt cx="468000" cy="4157197"/>
          </a:xfrm>
        </p:grpSpPr>
        <p:cxnSp>
          <p:nvCxnSpPr>
            <p:cNvPr id="132" name="Straight Connector 131"/>
            <p:cNvCxnSpPr/>
            <p:nvPr/>
          </p:nvCxnSpPr>
          <p:spPr>
            <a:xfrm>
              <a:off x="5095271" y="2043151"/>
              <a:ext cx="0" cy="3960000"/>
            </a:xfrm>
            <a:prstGeom prst="line">
              <a:avLst/>
            </a:prstGeom>
            <a:solidFill>
              <a:schemeClr val="tx1"/>
            </a:solidFill>
            <a:ln w="28575" cap="flat" cmpd="sng" algn="ctr">
              <a:solidFill>
                <a:schemeClr val="bg1">
                  <a:lumMod val="50000"/>
                </a:schemeClr>
              </a:solidFill>
              <a:prstDash val="sysDash"/>
              <a:miter lim="800000"/>
            </a:ln>
            <a:effectLst/>
          </p:spPr>
        </p:cxnSp>
        <p:sp>
          <p:nvSpPr>
            <p:cNvPr id="133" name="Rectangle 132"/>
            <p:cNvSpPr/>
            <p:nvPr/>
          </p:nvSpPr>
          <p:spPr>
            <a:xfrm>
              <a:off x="4865920" y="1845954"/>
              <a:ext cx="468000" cy="180000"/>
            </a:xfrm>
            <a:prstGeom prst="rect">
              <a:avLst/>
            </a:prstGeom>
            <a:solidFill>
              <a:schemeClr val="tx1"/>
            </a:solidFill>
            <a:ln w="12700" cap="flat" cmpd="sng" algn="ctr">
              <a:noFill/>
              <a:prstDash val="solid"/>
              <a:miter lim="800000"/>
            </a:ln>
            <a:effectLst/>
          </p:spPr>
          <p:txBody>
            <a:bodyPr rtlCol="0" anchor="ctr"/>
            <a:lstStyle/>
            <a:p>
              <a:pPr algn="ctr"/>
              <a:r>
                <a:rPr lang="en-GB" sz="900" b="1" kern="0" dirty="0">
                  <a:solidFill>
                    <a:prstClr val="white"/>
                  </a:solidFill>
                  <a:latin typeface="+mj-lt"/>
                </a:rPr>
                <a:t>Jun</a:t>
              </a:r>
            </a:p>
          </p:txBody>
        </p:sp>
      </p:grpSp>
      <p:sp>
        <p:nvSpPr>
          <p:cNvPr id="2" name="Slide Number Placeholder 1"/>
          <p:cNvSpPr>
            <a:spLocks noGrp="1"/>
          </p:cNvSpPr>
          <p:nvPr>
            <p:ph type="sldNum" sz="quarter" idx="10"/>
          </p:nvPr>
        </p:nvSpPr>
        <p:spPr/>
        <p:txBody>
          <a:bodyPr/>
          <a:lstStyle/>
          <a:p>
            <a:pPr>
              <a:defRPr/>
            </a:pPr>
            <a:fld id="{B01AEDE6-3158-4034-9CD4-34B4200A9764}" type="slidenum">
              <a:rPr lang="en-GB" smtClean="0">
                <a:solidFill>
                  <a:srgbClr val="004A8F"/>
                </a:solidFill>
              </a:rPr>
              <a:pPr>
                <a:defRPr/>
              </a:pPr>
              <a:t>7</a:t>
            </a:fld>
            <a:endParaRPr lang="en-GB" dirty="0">
              <a:solidFill>
                <a:srgbClr val="004A8F"/>
              </a:solidFill>
            </a:endParaRPr>
          </a:p>
        </p:txBody>
      </p:sp>
      <p:sp>
        <p:nvSpPr>
          <p:cNvPr id="3" name="Title 2"/>
          <p:cNvSpPr>
            <a:spLocks noGrp="1"/>
          </p:cNvSpPr>
          <p:nvPr>
            <p:ph type="title"/>
          </p:nvPr>
        </p:nvSpPr>
        <p:spPr>
          <a:xfrm>
            <a:off x="502304" y="188877"/>
            <a:ext cx="10705337" cy="878160"/>
          </a:xfrm>
        </p:spPr>
        <p:txBody>
          <a:bodyPr/>
          <a:lstStyle/>
          <a:p>
            <a:r>
              <a:rPr lang="en-GB" sz="1800" dirty="0"/>
              <a:t>High Level Plan, Resource Overview  and Dependencies</a:t>
            </a:r>
          </a:p>
        </p:txBody>
      </p:sp>
      <p:sp>
        <p:nvSpPr>
          <p:cNvPr id="7" name="Line 37"/>
          <p:cNvSpPr>
            <a:spLocks noChangeShapeType="1"/>
          </p:cNvSpPr>
          <p:nvPr/>
        </p:nvSpPr>
        <p:spPr bwMode="gray">
          <a:xfrm flipV="1">
            <a:off x="1358416" y="1561070"/>
            <a:ext cx="1193820" cy="575813"/>
          </a:xfrm>
          <a:prstGeom prst="line">
            <a:avLst/>
          </a:prstGeom>
          <a:noFill/>
          <a:ln w="6350">
            <a:solidFill>
              <a:schemeClr val="accent5"/>
            </a:solidFill>
            <a:prstDash val="dash"/>
            <a:round/>
            <a:headEnd/>
            <a:tailEnd/>
          </a:ln>
          <a:effectLst/>
        </p:spPr>
        <p:txBody>
          <a:bodyPr wrap="none" lIns="0" tIns="0" rIns="0" bIns="0" anchor="ctr"/>
          <a:lstStyle/>
          <a:p>
            <a:endParaRPr lang="en-US" dirty="0">
              <a:solidFill>
                <a:srgbClr val="004A8F"/>
              </a:solidFill>
            </a:endParaRPr>
          </a:p>
        </p:txBody>
      </p:sp>
      <p:sp>
        <p:nvSpPr>
          <p:cNvPr id="9" name="Line 38"/>
          <p:cNvSpPr>
            <a:spLocks noChangeShapeType="1"/>
          </p:cNvSpPr>
          <p:nvPr/>
        </p:nvSpPr>
        <p:spPr bwMode="gray">
          <a:xfrm>
            <a:off x="1408418" y="3065181"/>
            <a:ext cx="1170318" cy="949613"/>
          </a:xfrm>
          <a:prstGeom prst="line">
            <a:avLst/>
          </a:prstGeom>
          <a:noFill/>
          <a:ln w="6350">
            <a:solidFill>
              <a:schemeClr val="accent5"/>
            </a:solidFill>
            <a:prstDash val="dash"/>
            <a:round/>
            <a:headEnd/>
            <a:tailEnd/>
          </a:ln>
          <a:effectLst/>
        </p:spPr>
        <p:txBody>
          <a:bodyPr wrap="none" lIns="0" tIns="0" rIns="0" bIns="0" anchor="ctr"/>
          <a:lstStyle/>
          <a:p>
            <a:endParaRPr lang="en-US" dirty="0">
              <a:solidFill>
                <a:srgbClr val="004A8F"/>
              </a:solidFill>
            </a:endParaRPr>
          </a:p>
        </p:txBody>
      </p:sp>
      <p:sp>
        <p:nvSpPr>
          <p:cNvPr id="10" name="TextBox 9"/>
          <p:cNvSpPr txBox="1"/>
          <p:nvPr/>
        </p:nvSpPr>
        <p:spPr>
          <a:xfrm>
            <a:off x="281014" y="1364060"/>
            <a:ext cx="2189839" cy="307777"/>
          </a:xfrm>
          <a:prstGeom prst="rect">
            <a:avLst/>
          </a:prstGeom>
          <a:noFill/>
        </p:spPr>
        <p:txBody>
          <a:bodyPr wrap="square" rtlCol="0">
            <a:spAutoFit/>
          </a:bodyPr>
          <a:lstStyle/>
          <a:p>
            <a:r>
              <a:rPr lang="en-GB" sz="1400" b="1" cap="small" dirty="0">
                <a:solidFill>
                  <a:srgbClr val="E31C23"/>
                </a:solidFill>
              </a:rPr>
              <a:t>Timeline</a:t>
            </a:r>
          </a:p>
        </p:txBody>
      </p:sp>
      <p:cxnSp>
        <p:nvCxnSpPr>
          <p:cNvPr id="11" name="Straight Connector 10"/>
          <p:cNvCxnSpPr/>
          <p:nvPr/>
        </p:nvCxnSpPr>
        <p:spPr>
          <a:xfrm>
            <a:off x="385337" y="1628509"/>
            <a:ext cx="1440000" cy="0"/>
          </a:xfrm>
          <a:prstGeom prst="line">
            <a:avLst/>
          </a:prstGeom>
          <a:ln>
            <a:solidFill>
              <a:srgbClr val="E31C23"/>
            </a:solidFill>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281014" y="3717032"/>
            <a:ext cx="2202879" cy="307777"/>
          </a:xfrm>
          <a:prstGeom prst="rect">
            <a:avLst/>
          </a:prstGeom>
          <a:noFill/>
        </p:spPr>
        <p:txBody>
          <a:bodyPr wrap="square" rtlCol="0">
            <a:spAutoFit/>
          </a:bodyPr>
          <a:lstStyle>
            <a:defPPr>
              <a:defRPr lang="en-GB"/>
            </a:defPPr>
            <a:lvl1pPr defTabSz="914400" fontAlgn="auto">
              <a:spcBef>
                <a:spcPts val="0"/>
              </a:spcBef>
              <a:spcAft>
                <a:spcPts val="0"/>
              </a:spcAft>
              <a:defRPr sz="1400" b="1" cap="small">
                <a:solidFill>
                  <a:srgbClr val="004A8F"/>
                </a:solidFill>
                <a:latin typeface="Arial"/>
              </a:defRPr>
            </a:lvl1pPr>
          </a:lstStyle>
          <a:p>
            <a:r>
              <a:rPr lang="en-GB" dirty="0">
                <a:solidFill>
                  <a:srgbClr val="E31C23"/>
                </a:solidFill>
              </a:rPr>
              <a:t>Team Structure</a:t>
            </a:r>
          </a:p>
        </p:txBody>
      </p:sp>
      <p:cxnSp>
        <p:nvCxnSpPr>
          <p:cNvPr id="73" name="Straight Connector 72"/>
          <p:cNvCxnSpPr/>
          <p:nvPr/>
        </p:nvCxnSpPr>
        <p:spPr>
          <a:xfrm>
            <a:off x="399229" y="4000745"/>
            <a:ext cx="1440000" cy="0"/>
          </a:xfrm>
          <a:prstGeom prst="line">
            <a:avLst/>
          </a:prstGeom>
          <a:ln>
            <a:solidFill>
              <a:srgbClr val="E31C23"/>
            </a:solidFill>
          </a:ln>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371972" y="4097630"/>
            <a:ext cx="8348947" cy="2634329"/>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endParaRPr>
          </a:p>
        </p:txBody>
      </p:sp>
      <p:sp>
        <p:nvSpPr>
          <p:cNvPr id="76" name="TextBox 75"/>
          <p:cNvSpPr txBox="1"/>
          <p:nvPr/>
        </p:nvSpPr>
        <p:spPr>
          <a:xfrm>
            <a:off x="9256401" y="1415008"/>
            <a:ext cx="2189839" cy="307777"/>
          </a:xfrm>
          <a:prstGeom prst="rect">
            <a:avLst/>
          </a:prstGeom>
          <a:noFill/>
        </p:spPr>
        <p:txBody>
          <a:bodyPr wrap="square" rtlCol="0">
            <a:spAutoFit/>
          </a:bodyPr>
          <a:lstStyle/>
          <a:p>
            <a:r>
              <a:rPr lang="en-GB" sz="1400" b="1" cap="small" dirty="0">
                <a:solidFill>
                  <a:srgbClr val="E31C23"/>
                </a:solidFill>
              </a:rPr>
              <a:t>Dependencies</a:t>
            </a:r>
          </a:p>
        </p:txBody>
      </p:sp>
      <p:cxnSp>
        <p:nvCxnSpPr>
          <p:cNvPr id="77" name="Straight Connector 76"/>
          <p:cNvCxnSpPr/>
          <p:nvPr/>
        </p:nvCxnSpPr>
        <p:spPr>
          <a:xfrm>
            <a:off x="9256401" y="1722785"/>
            <a:ext cx="2160000" cy="0"/>
          </a:xfrm>
          <a:prstGeom prst="line">
            <a:avLst/>
          </a:prstGeom>
          <a:ln>
            <a:solidFill>
              <a:srgbClr val="E31C23"/>
            </a:solidFill>
          </a:ln>
        </p:spPr>
        <p:style>
          <a:lnRef idx="2">
            <a:schemeClr val="accent1"/>
          </a:lnRef>
          <a:fillRef idx="0">
            <a:schemeClr val="accent1"/>
          </a:fillRef>
          <a:effectRef idx="1">
            <a:schemeClr val="accent1"/>
          </a:effectRef>
          <a:fontRef idx="minor">
            <a:schemeClr val="tx1"/>
          </a:fontRef>
        </p:style>
      </p:cxnSp>
      <p:sp>
        <p:nvSpPr>
          <p:cNvPr id="78" name="Rectangle 77"/>
          <p:cNvSpPr/>
          <p:nvPr/>
        </p:nvSpPr>
        <p:spPr>
          <a:xfrm>
            <a:off x="8923908" y="1853687"/>
            <a:ext cx="3116746" cy="47336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ctr">
              <a:buClr>
                <a:srgbClr val="FFC000"/>
              </a:buClr>
            </a:pPr>
            <a:r>
              <a:rPr lang="en-GB" sz="1100" b="1" dirty="0">
                <a:solidFill>
                  <a:srgbClr val="383838"/>
                </a:solidFill>
              </a:rPr>
              <a:t>Scope:</a:t>
            </a:r>
          </a:p>
          <a:p>
            <a:pPr marL="171450" indent="-171450" fontAlgn="ctr">
              <a:spcAft>
                <a:spcPts val="300"/>
              </a:spcAft>
              <a:buClr>
                <a:srgbClr val="FFC000"/>
              </a:buClr>
              <a:buFont typeface="Wingdings" panose="05000000000000000000" pitchFamily="2" charset="2"/>
              <a:buChar char=""/>
            </a:pPr>
            <a:r>
              <a:rPr lang="en-GB" sz="1100" dirty="0">
                <a:solidFill>
                  <a:srgbClr val="383838"/>
                </a:solidFill>
              </a:rPr>
              <a:t>Agreed </a:t>
            </a:r>
            <a:r>
              <a:rPr lang="en-GB" sz="1100" dirty="0" err="1">
                <a:solidFill>
                  <a:srgbClr val="383838"/>
                </a:solidFill>
              </a:rPr>
              <a:t>method&amp;approach</a:t>
            </a:r>
            <a:r>
              <a:rPr lang="en-GB" sz="1100" dirty="0">
                <a:solidFill>
                  <a:srgbClr val="383838"/>
                </a:solidFill>
              </a:rPr>
              <a:t>, scope boundaries in line with other OB projects (e.g. Release 2)</a:t>
            </a:r>
          </a:p>
          <a:p>
            <a:pPr marL="171450" indent="-171450" fontAlgn="ctr">
              <a:spcAft>
                <a:spcPts val="300"/>
              </a:spcAft>
              <a:buClr>
                <a:srgbClr val="FFC000"/>
              </a:buClr>
              <a:buFont typeface="Wingdings" panose="05000000000000000000" pitchFamily="2" charset="2"/>
              <a:buChar char=""/>
            </a:pPr>
            <a:r>
              <a:rPr lang="en-GB" sz="1100" dirty="0">
                <a:solidFill>
                  <a:srgbClr val="383838"/>
                </a:solidFill>
              </a:rPr>
              <a:t>Understanding of IT content/solution and delivery plan </a:t>
            </a:r>
          </a:p>
          <a:p>
            <a:pPr marL="171450" indent="-171450" fontAlgn="ctr">
              <a:spcAft>
                <a:spcPts val="300"/>
              </a:spcAft>
              <a:buClr>
                <a:srgbClr val="FFC000"/>
              </a:buClr>
              <a:buFont typeface="Wingdings" panose="05000000000000000000" pitchFamily="2" charset="2"/>
              <a:buChar char=""/>
            </a:pPr>
            <a:r>
              <a:rPr lang="en-GB" sz="1100" dirty="0">
                <a:solidFill>
                  <a:srgbClr val="383838"/>
                </a:solidFill>
              </a:rPr>
              <a:t>Agreed business requirements (HLR required for OS; DBR required for HLOD)</a:t>
            </a:r>
          </a:p>
          <a:p>
            <a:pPr marL="171450" indent="-171450" fontAlgn="ctr">
              <a:spcAft>
                <a:spcPts val="300"/>
              </a:spcAft>
              <a:buClr>
                <a:srgbClr val="FFC000"/>
              </a:buClr>
              <a:buFont typeface="Wingdings" panose="05000000000000000000" pitchFamily="2" charset="2"/>
              <a:buChar char=""/>
            </a:pPr>
            <a:r>
              <a:rPr lang="en-GB" sz="1100" dirty="0">
                <a:solidFill>
                  <a:srgbClr val="383838"/>
                </a:solidFill>
              </a:rPr>
              <a:t>Clarification of external regulatory requirements and industry </a:t>
            </a:r>
            <a:r>
              <a:rPr lang="en-GB" sz="1100" dirty="0" err="1">
                <a:solidFill>
                  <a:srgbClr val="383838"/>
                </a:solidFill>
              </a:rPr>
              <a:t>OpModel</a:t>
            </a:r>
            <a:r>
              <a:rPr lang="en-GB" sz="1100" dirty="0">
                <a:solidFill>
                  <a:srgbClr val="383838"/>
                </a:solidFill>
              </a:rPr>
              <a:t> design</a:t>
            </a:r>
          </a:p>
          <a:p>
            <a:pPr fontAlgn="ctr">
              <a:buClr>
                <a:srgbClr val="FFC000"/>
              </a:buClr>
            </a:pPr>
            <a:r>
              <a:rPr lang="en-GB" sz="1100" b="1" dirty="0">
                <a:solidFill>
                  <a:srgbClr val="383838"/>
                </a:solidFill>
              </a:rPr>
              <a:t>Team Structure:</a:t>
            </a:r>
          </a:p>
          <a:p>
            <a:pPr marL="171450" indent="-171450" fontAlgn="ctr">
              <a:spcAft>
                <a:spcPts val="300"/>
              </a:spcAft>
              <a:buClr>
                <a:srgbClr val="FFC000"/>
              </a:buClr>
              <a:buFont typeface="Wingdings" panose="05000000000000000000" pitchFamily="2" charset="2"/>
              <a:buChar char=""/>
            </a:pPr>
            <a:r>
              <a:rPr lang="en-GB" sz="1100" dirty="0">
                <a:solidFill>
                  <a:srgbClr val="383838"/>
                </a:solidFill>
              </a:rPr>
              <a:t>Availability of resources: SMEs for design workshops</a:t>
            </a:r>
          </a:p>
          <a:p>
            <a:pPr marL="171450" indent="-171450" fontAlgn="ctr">
              <a:spcAft>
                <a:spcPts val="300"/>
              </a:spcAft>
              <a:buClr>
                <a:srgbClr val="FFC000"/>
              </a:buClr>
              <a:buFont typeface="Wingdings" panose="05000000000000000000" pitchFamily="2" charset="2"/>
              <a:buChar char=""/>
            </a:pPr>
            <a:r>
              <a:rPr lang="en-GB" sz="1100" dirty="0">
                <a:solidFill>
                  <a:srgbClr val="383838"/>
                </a:solidFill>
              </a:rPr>
              <a:t>EBA, BSA, TSA and BA resources to complete business analysis and design activities</a:t>
            </a:r>
          </a:p>
          <a:p>
            <a:pPr fontAlgn="ctr">
              <a:spcAft>
                <a:spcPts val="300"/>
              </a:spcAft>
              <a:buClr>
                <a:srgbClr val="FFC000"/>
              </a:buClr>
            </a:pPr>
            <a:r>
              <a:rPr lang="en-GB" sz="1100" b="1" dirty="0">
                <a:solidFill>
                  <a:srgbClr val="383838"/>
                </a:solidFill>
              </a:rPr>
              <a:t>Governance:</a:t>
            </a:r>
          </a:p>
          <a:p>
            <a:pPr marL="171450" indent="-171450" fontAlgn="ctr">
              <a:spcAft>
                <a:spcPts val="300"/>
              </a:spcAft>
              <a:buClr>
                <a:srgbClr val="FFC000"/>
              </a:buClr>
              <a:buFont typeface="Wingdings" panose="05000000000000000000" pitchFamily="2" charset="2"/>
              <a:buChar char=""/>
            </a:pPr>
            <a:r>
              <a:rPr lang="en-GB" sz="1100" dirty="0" err="1">
                <a:solidFill>
                  <a:srgbClr val="383838"/>
                </a:solidFill>
              </a:rPr>
              <a:t>NCF</a:t>
            </a:r>
            <a:r>
              <a:rPr lang="en-GB" sz="1100" dirty="0">
                <a:solidFill>
                  <a:srgbClr val="383838"/>
                </a:solidFill>
              </a:rPr>
              <a:t> Governance: CA and OS need to be approved prior to </a:t>
            </a:r>
            <a:r>
              <a:rPr lang="en-GB" sz="1100" dirty="0" err="1">
                <a:solidFill>
                  <a:srgbClr val="383838"/>
                </a:solidFill>
              </a:rPr>
              <a:t>HLOD</a:t>
            </a:r>
            <a:endParaRPr lang="en-GB" sz="1100" dirty="0">
              <a:solidFill>
                <a:srgbClr val="383838"/>
              </a:solidFill>
            </a:endParaRPr>
          </a:p>
          <a:p>
            <a:pPr marL="171450" indent="-171450" fontAlgn="ctr">
              <a:spcAft>
                <a:spcPts val="300"/>
              </a:spcAft>
              <a:buClr>
                <a:srgbClr val="FFC000"/>
              </a:buClr>
              <a:buFont typeface="Wingdings" panose="05000000000000000000" pitchFamily="2" charset="2"/>
              <a:buChar char=""/>
            </a:pPr>
            <a:r>
              <a:rPr lang="en-GB" sz="1100" dirty="0">
                <a:solidFill>
                  <a:srgbClr val="383838"/>
                </a:solidFill>
              </a:rPr>
              <a:t>Review and approval lead time (2 week review cycles)</a:t>
            </a:r>
          </a:p>
          <a:p>
            <a:pPr marL="171450" indent="-171450" fontAlgn="ctr">
              <a:spcAft>
                <a:spcPts val="300"/>
              </a:spcAft>
              <a:buClr>
                <a:srgbClr val="FFC000"/>
              </a:buClr>
              <a:buFont typeface="Wingdings" panose="05000000000000000000" pitchFamily="2" charset="2"/>
              <a:buChar char=""/>
            </a:pPr>
            <a:r>
              <a:rPr lang="en-GB" sz="1100" dirty="0">
                <a:solidFill>
                  <a:srgbClr val="383838"/>
                </a:solidFill>
              </a:rPr>
              <a:t>Identified OM design owner who is empowered to make design decisions, s/o and escalate risks/issues</a:t>
            </a:r>
          </a:p>
          <a:p>
            <a:pPr fontAlgn="ctr">
              <a:spcAft>
                <a:spcPts val="300"/>
              </a:spcAft>
              <a:buClr>
                <a:srgbClr val="FFC000"/>
              </a:buClr>
            </a:pPr>
            <a:endParaRPr lang="en-GB" sz="1100" dirty="0">
              <a:solidFill>
                <a:srgbClr val="383838"/>
              </a:solidFill>
            </a:endParaRPr>
          </a:p>
          <a:p>
            <a:pPr marL="171450" indent="-171450" fontAlgn="ctr">
              <a:spcAft>
                <a:spcPts val="300"/>
              </a:spcAft>
              <a:buClr>
                <a:srgbClr val="FFC000"/>
              </a:buClr>
              <a:buFont typeface="Wingdings" panose="05000000000000000000" pitchFamily="2" charset="2"/>
              <a:buChar char=""/>
            </a:pPr>
            <a:endParaRPr lang="en-GB" sz="1100" dirty="0">
              <a:solidFill>
                <a:srgbClr val="383838"/>
              </a:solidFill>
            </a:endParaRPr>
          </a:p>
          <a:p>
            <a:pPr fontAlgn="ctr">
              <a:spcAft>
                <a:spcPts val="300"/>
              </a:spcAft>
              <a:buClr>
                <a:srgbClr val="FFC000"/>
              </a:buClr>
            </a:pPr>
            <a:r>
              <a:rPr lang="en-GB" sz="1100" dirty="0">
                <a:solidFill>
                  <a:srgbClr val="383838"/>
                </a:solidFill>
              </a:rPr>
              <a:t> </a:t>
            </a:r>
          </a:p>
        </p:txBody>
      </p:sp>
      <p:sp>
        <p:nvSpPr>
          <p:cNvPr id="234" name="Rectangle 233"/>
          <p:cNvSpPr/>
          <p:nvPr/>
        </p:nvSpPr>
        <p:spPr>
          <a:xfrm rot="2700000">
            <a:off x="11218148" y="1361145"/>
            <a:ext cx="360000" cy="360000"/>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endParaRPr lang="en-GB" sz="700" dirty="0">
              <a:solidFill>
                <a:prstClr val="white"/>
              </a:solidFill>
            </a:endParaRPr>
          </a:p>
        </p:txBody>
      </p:sp>
      <p:sp>
        <p:nvSpPr>
          <p:cNvPr id="236" name="Title 2"/>
          <p:cNvSpPr txBox="1">
            <a:spLocks/>
          </p:cNvSpPr>
          <p:nvPr/>
        </p:nvSpPr>
        <p:spPr bwMode="auto">
          <a:xfrm>
            <a:off x="2267601" y="1213583"/>
            <a:ext cx="6988800" cy="20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61" tIns="45704" rIns="107961" bIns="45704" numCol="1" anchor="ctr" anchorCtr="0" compatLnSpc="1">
            <a:prstTxWarp prst="textNoShape">
              <a:avLst/>
            </a:prstTxWarp>
          </a:bodyPr>
          <a:lstStyle>
            <a:lvl1pPr algn="l" defTabSz="457034" rtl="0" eaLnBrk="0" fontAlgn="base" hangingPunct="0">
              <a:spcBef>
                <a:spcPct val="0"/>
              </a:spcBef>
              <a:spcAft>
                <a:spcPct val="0"/>
              </a:spcAft>
              <a:defRPr sz="2600" b="0" kern="1200">
                <a:solidFill>
                  <a:schemeClr val="tx1"/>
                </a:solidFill>
                <a:latin typeface="+mj-lt"/>
                <a:ea typeface="ＭＳ Ｐゴシック" pitchFamily="-84" charset="-128"/>
                <a:cs typeface="NBS Medium" panose="020B0603030303020204"/>
              </a:defRPr>
            </a:lvl1pPr>
            <a:lvl2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034"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07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106"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14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a:lstStyle>
          <a:p>
            <a:r>
              <a:rPr lang="en-GB" sz="1200" b="1" dirty="0">
                <a:solidFill>
                  <a:srgbClr val="004A8F"/>
                </a:solidFill>
              </a:rPr>
              <a:t>High Level Operating Model Plan</a:t>
            </a:r>
            <a:endParaRPr lang="en-GB" sz="1200" dirty="0">
              <a:solidFill>
                <a:srgbClr val="004A8F"/>
              </a:solidFill>
            </a:endParaRPr>
          </a:p>
        </p:txBody>
      </p:sp>
      <p:grpSp>
        <p:nvGrpSpPr>
          <p:cNvPr id="49" name="Group 48"/>
          <p:cNvGrpSpPr/>
          <p:nvPr/>
        </p:nvGrpSpPr>
        <p:grpSpPr>
          <a:xfrm>
            <a:off x="9085331" y="6552349"/>
            <a:ext cx="1265989" cy="200055"/>
            <a:chOff x="8093071" y="6602952"/>
            <a:chExt cx="1265989" cy="200055"/>
          </a:xfrm>
        </p:grpSpPr>
        <p:grpSp>
          <p:nvGrpSpPr>
            <p:cNvPr id="200" name="Group 199"/>
            <p:cNvGrpSpPr/>
            <p:nvPr/>
          </p:nvGrpSpPr>
          <p:grpSpPr>
            <a:xfrm>
              <a:off x="8594654" y="6613483"/>
              <a:ext cx="764406" cy="157324"/>
              <a:chOff x="2284740" y="6538265"/>
              <a:chExt cx="971071" cy="202530"/>
            </a:xfrm>
          </p:grpSpPr>
          <p:sp>
            <p:nvSpPr>
              <p:cNvPr id="201" name="5-Point Star 200"/>
              <p:cNvSpPr/>
              <p:nvPr/>
            </p:nvSpPr>
            <p:spPr bwMode="auto">
              <a:xfrm>
                <a:off x="2284740" y="6538265"/>
                <a:ext cx="180000" cy="180000"/>
              </a:xfrm>
              <a:prstGeom prst="star5">
                <a:avLst/>
              </a:prstGeom>
              <a:solidFill>
                <a:schemeClr val="tx2"/>
              </a:solid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eaLnBrk="0" hangingPunct="0">
                  <a:lnSpc>
                    <a:spcPct val="0"/>
                  </a:lnSpc>
                </a:pPr>
                <a:endParaRPr lang="en-US" sz="700" b="1" dirty="0">
                  <a:solidFill>
                    <a:prstClr val="white"/>
                  </a:solidFill>
                </a:endParaRPr>
              </a:p>
            </p:txBody>
          </p:sp>
          <p:sp>
            <p:nvSpPr>
              <p:cNvPr id="205" name="Rectangle 204"/>
              <p:cNvSpPr/>
              <p:nvPr/>
            </p:nvSpPr>
            <p:spPr>
              <a:xfrm>
                <a:off x="2416600" y="6540740"/>
                <a:ext cx="839211" cy="200055"/>
              </a:xfrm>
              <a:prstGeom prst="rect">
                <a:avLst/>
              </a:prstGeom>
              <a:noFill/>
            </p:spPr>
            <p:txBody>
              <a:bodyPr wrap="square" rtlCol="0">
                <a:spAutoFit/>
              </a:bodyPr>
              <a:lstStyle/>
              <a:p>
                <a:r>
                  <a:rPr lang="en-GB" sz="700" dirty="0">
                    <a:solidFill>
                      <a:srgbClr val="5B6063">
                        <a:lumMod val="50000"/>
                      </a:srgbClr>
                    </a:solidFill>
                  </a:rPr>
                  <a:t>Deliverable</a:t>
                </a:r>
              </a:p>
            </p:txBody>
          </p:sp>
        </p:grpSp>
        <p:sp>
          <p:nvSpPr>
            <p:cNvPr id="209" name="Rectangle 208"/>
            <p:cNvSpPr/>
            <p:nvPr/>
          </p:nvSpPr>
          <p:spPr>
            <a:xfrm>
              <a:off x="8093071" y="6602952"/>
              <a:ext cx="660609" cy="200055"/>
            </a:xfrm>
            <a:prstGeom prst="rect">
              <a:avLst/>
            </a:prstGeom>
            <a:noFill/>
          </p:spPr>
          <p:txBody>
            <a:bodyPr wrap="square" rtlCol="0">
              <a:spAutoFit/>
            </a:bodyPr>
            <a:lstStyle/>
            <a:p>
              <a:r>
                <a:rPr lang="en-GB" sz="700" dirty="0">
                  <a:solidFill>
                    <a:srgbClr val="5B6063">
                      <a:lumMod val="50000"/>
                    </a:srgbClr>
                  </a:solidFill>
                </a:rPr>
                <a:t>Legend:</a:t>
              </a:r>
            </a:p>
          </p:txBody>
        </p:sp>
      </p:grpSp>
      <p:cxnSp>
        <p:nvCxnSpPr>
          <p:cNvPr id="242" name="Straight Arrow Connector 241"/>
          <p:cNvCxnSpPr>
            <a:stCxn id="57" idx="3"/>
            <a:endCxn id="58" idx="1"/>
          </p:cNvCxnSpPr>
          <p:nvPr/>
        </p:nvCxnSpPr>
        <p:spPr>
          <a:xfrm>
            <a:off x="3288310" y="1991057"/>
            <a:ext cx="187932" cy="420277"/>
          </a:xfrm>
          <a:prstGeom prst="bentConnector3">
            <a:avLst>
              <a:gd name="adj1" fmla="val 50000"/>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5283930" y="3000778"/>
            <a:ext cx="744368" cy="137346"/>
          </a:xfrm>
          <a:prstGeom prst="rect">
            <a:avLst/>
          </a:prstGeom>
          <a:noFill/>
          <a:ln>
            <a:noFill/>
          </a:ln>
        </p:spPr>
        <p:txBody>
          <a:bodyPr wrap="square" lIns="36000" tIns="36000" rIns="36000" bIns="36000" rtlCol="0" anchor="ctr">
            <a:noAutofit/>
          </a:bodyPr>
          <a:lstStyle/>
          <a:p>
            <a:pPr>
              <a:defRPr/>
            </a:pPr>
            <a:r>
              <a:rPr lang="en-GB" sz="900" kern="0" dirty="0">
                <a:solidFill>
                  <a:srgbClr val="00487C">
                    <a:lumMod val="50000"/>
                  </a:srgbClr>
                </a:solidFill>
                <a:cs typeface="Arial" pitchFamily="34" charset="0"/>
              </a:rPr>
              <a:t>OS It. 2</a:t>
            </a:r>
          </a:p>
        </p:txBody>
      </p:sp>
      <p:sp>
        <p:nvSpPr>
          <p:cNvPr id="196" name="TextBox 195"/>
          <p:cNvSpPr txBox="1"/>
          <p:nvPr/>
        </p:nvSpPr>
        <p:spPr>
          <a:xfrm>
            <a:off x="6538588" y="3432394"/>
            <a:ext cx="798407" cy="155868"/>
          </a:xfrm>
          <a:prstGeom prst="rect">
            <a:avLst/>
          </a:prstGeom>
          <a:noFill/>
          <a:ln>
            <a:noFill/>
          </a:ln>
        </p:spPr>
        <p:txBody>
          <a:bodyPr wrap="square" lIns="36000" tIns="36000" rIns="36000" bIns="36000" rtlCol="0" anchor="ctr">
            <a:noAutofit/>
          </a:bodyPr>
          <a:lstStyle/>
          <a:p>
            <a:pPr>
              <a:defRPr/>
            </a:pPr>
            <a:r>
              <a:rPr lang="en-GB" sz="900" kern="0" dirty="0">
                <a:solidFill>
                  <a:srgbClr val="00487C">
                    <a:lumMod val="50000"/>
                  </a:srgbClr>
                </a:solidFill>
                <a:cs typeface="Arial" pitchFamily="34" charset="0"/>
              </a:rPr>
              <a:t>OS It. 3</a:t>
            </a:r>
          </a:p>
        </p:txBody>
      </p:sp>
      <p:sp>
        <p:nvSpPr>
          <p:cNvPr id="57" name="Rectangle 56"/>
          <p:cNvSpPr/>
          <p:nvPr/>
        </p:nvSpPr>
        <p:spPr>
          <a:xfrm>
            <a:off x="2649084" y="1914046"/>
            <a:ext cx="639226" cy="154021"/>
          </a:xfrm>
          <a:prstGeom prst="rect">
            <a:avLst/>
          </a:prstGeom>
          <a:solidFill>
            <a:schemeClr val="accent2">
              <a:lumMod val="75000"/>
            </a:schemeClr>
          </a:solidFill>
          <a:ln w="25400" cap="flat" cmpd="sng" algn="ctr">
            <a:noFill/>
            <a:prstDash val="solid"/>
          </a:ln>
          <a:effectLst/>
        </p:spPr>
        <p:txBody>
          <a:bodyPr lIns="36000" tIns="36000" rIns="36000" bIns="36000" rtlCol="0" anchor="ctr"/>
          <a:lstStyle/>
          <a:p>
            <a:pPr algn="ctr">
              <a:defRPr/>
            </a:pPr>
            <a:r>
              <a:rPr lang="en-GB" sz="900" kern="0" dirty="0">
                <a:solidFill>
                  <a:sysClr val="window" lastClr="FFFFFF"/>
                </a:solidFill>
              </a:rPr>
              <a:t>Planning</a:t>
            </a:r>
          </a:p>
        </p:txBody>
      </p:sp>
      <p:sp>
        <p:nvSpPr>
          <p:cNvPr id="58" name="Rectangle 57"/>
          <p:cNvSpPr/>
          <p:nvPr/>
        </p:nvSpPr>
        <p:spPr>
          <a:xfrm>
            <a:off x="3476242" y="2336441"/>
            <a:ext cx="586841" cy="149784"/>
          </a:xfrm>
          <a:prstGeom prst="rect">
            <a:avLst/>
          </a:prstGeom>
          <a:solidFill>
            <a:schemeClr val="accent2">
              <a:lumMod val="75000"/>
            </a:schemeClr>
          </a:solidFill>
          <a:ln w="25400" cap="flat" cmpd="sng" algn="ctr">
            <a:noFill/>
            <a:prstDash val="solid"/>
          </a:ln>
          <a:effectLst/>
        </p:spPr>
        <p:txBody>
          <a:bodyPr lIns="36000" tIns="36000" rIns="36000" bIns="36000" rtlCol="0" anchor="ctr"/>
          <a:lstStyle/>
          <a:p>
            <a:pPr algn="ctr">
              <a:defRPr/>
            </a:pPr>
            <a:r>
              <a:rPr lang="en-GB" sz="900" kern="0" dirty="0">
                <a:solidFill>
                  <a:sysClr val="window" lastClr="FFFFFF"/>
                </a:solidFill>
              </a:rPr>
              <a:t>Analysis</a:t>
            </a:r>
          </a:p>
        </p:txBody>
      </p:sp>
      <p:sp>
        <p:nvSpPr>
          <p:cNvPr id="59" name="TextBox 58"/>
          <p:cNvSpPr txBox="1"/>
          <p:nvPr/>
        </p:nvSpPr>
        <p:spPr>
          <a:xfrm>
            <a:off x="4260491" y="2367677"/>
            <a:ext cx="1663985" cy="118153"/>
          </a:xfrm>
          <a:prstGeom prst="rect">
            <a:avLst/>
          </a:prstGeom>
          <a:solidFill>
            <a:sysClr val="window" lastClr="FFFFFF"/>
          </a:solidFill>
        </p:spPr>
        <p:txBody>
          <a:bodyPr wrap="square" lIns="36000" tIns="36000" rIns="36000" bIns="36000" rtlCol="0" anchor="ctr">
            <a:noAutofit/>
          </a:bodyPr>
          <a:lstStyle/>
          <a:p>
            <a:pPr>
              <a:defRPr/>
            </a:pPr>
            <a:r>
              <a:rPr lang="en-GB" sz="900" kern="0" dirty="0">
                <a:solidFill>
                  <a:srgbClr val="00487C">
                    <a:lumMod val="50000"/>
                  </a:srgbClr>
                </a:solidFill>
                <a:cs typeface="Arial" pitchFamily="34" charset="0"/>
              </a:rPr>
              <a:t>HL Requirements s/o</a:t>
            </a:r>
          </a:p>
        </p:txBody>
      </p:sp>
      <p:sp>
        <p:nvSpPr>
          <p:cNvPr id="61" name="Rectangle 60"/>
          <p:cNvSpPr/>
          <p:nvPr/>
        </p:nvSpPr>
        <p:spPr>
          <a:xfrm>
            <a:off x="4490669" y="2984737"/>
            <a:ext cx="609163" cy="165286"/>
          </a:xfrm>
          <a:prstGeom prst="rect">
            <a:avLst/>
          </a:prstGeom>
          <a:solidFill>
            <a:schemeClr val="accent2">
              <a:lumMod val="75000"/>
            </a:schemeClr>
          </a:solidFill>
          <a:ln w="25400" cap="flat" cmpd="sng" algn="ctr">
            <a:noFill/>
            <a:prstDash val="solid"/>
          </a:ln>
          <a:effectLst/>
        </p:spPr>
        <p:txBody>
          <a:bodyPr lIns="36000" tIns="36000" rIns="36000" bIns="36000" rtlCol="0" anchor="ctr"/>
          <a:lstStyle/>
          <a:p>
            <a:pPr algn="ctr">
              <a:defRPr/>
            </a:pPr>
            <a:r>
              <a:rPr lang="en-GB" sz="900" kern="0" dirty="0">
                <a:solidFill>
                  <a:sysClr val="window" lastClr="FFFFFF"/>
                </a:solidFill>
              </a:rPr>
              <a:t>TOM It. 1</a:t>
            </a:r>
          </a:p>
        </p:txBody>
      </p:sp>
      <p:sp>
        <p:nvSpPr>
          <p:cNvPr id="102" name="TextBox 101"/>
          <p:cNvSpPr txBox="1"/>
          <p:nvPr/>
        </p:nvSpPr>
        <p:spPr>
          <a:xfrm>
            <a:off x="3481299" y="1980219"/>
            <a:ext cx="2048178" cy="203621"/>
          </a:xfrm>
          <a:prstGeom prst="rect">
            <a:avLst/>
          </a:prstGeom>
          <a:noFill/>
          <a:ln>
            <a:noFill/>
          </a:ln>
        </p:spPr>
        <p:txBody>
          <a:bodyPr wrap="square" lIns="36000" tIns="36000" rIns="36000" bIns="36000" rtlCol="0" anchor="ctr">
            <a:noAutofit/>
          </a:bodyPr>
          <a:lstStyle/>
          <a:p>
            <a:pPr>
              <a:defRPr/>
            </a:pPr>
            <a:r>
              <a:rPr lang="en-GB" sz="900" kern="0" dirty="0">
                <a:solidFill>
                  <a:srgbClr val="00487C">
                    <a:lumMod val="50000"/>
                  </a:srgbClr>
                </a:solidFill>
                <a:cs typeface="Arial" pitchFamily="34" charset="0"/>
              </a:rPr>
              <a:t>Scope s/o</a:t>
            </a:r>
          </a:p>
          <a:p>
            <a:pPr>
              <a:defRPr/>
            </a:pPr>
            <a:r>
              <a:rPr lang="en-GB" sz="900" kern="0" dirty="0">
                <a:solidFill>
                  <a:srgbClr val="00487C">
                    <a:lumMod val="50000"/>
                  </a:srgbClr>
                </a:solidFill>
                <a:cs typeface="Arial" pitchFamily="34" charset="0"/>
              </a:rPr>
              <a:t>Method &amp; approach, Detailed Plan;</a:t>
            </a:r>
          </a:p>
          <a:p>
            <a:pPr>
              <a:defRPr/>
            </a:pPr>
            <a:r>
              <a:rPr lang="en-GB" sz="900" kern="0" dirty="0" err="1">
                <a:solidFill>
                  <a:srgbClr val="00487C">
                    <a:lumMod val="50000"/>
                  </a:srgbClr>
                </a:solidFill>
                <a:cs typeface="Arial" pitchFamily="34" charset="0"/>
              </a:rPr>
              <a:t>Analysis&amp;Design</a:t>
            </a:r>
            <a:r>
              <a:rPr lang="en-GB" sz="900" kern="0" dirty="0">
                <a:solidFill>
                  <a:srgbClr val="00487C">
                    <a:lumMod val="50000"/>
                  </a:srgbClr>
                </a:solidFill>
                <a:cs typeface="Arial" pitchFamily="34" charset="0"/>
              </a:rPr>
              <a:t> workshops set up</a:t>
            </a:r>
          </a:p>
        </p:txBody>
      </p:sp>
      <p:sp>
        <p:nvSpPr>
          <p:cNvPr id="210" name="5-Point Star 209"/>
          <p:cNvSpPr/>
          <p:nvPr/>
        </p:nvSpPr>
        <p:spPr bwMode="auto">
          <a:xfrm>
            <a:off x="4090106" y="2332784"/>
            <a:ext cx="166701" cy="167104"/>
          </a:xfrm>
          <a:prstGeom prst="star5">
            <a:avLst/>
          </a:prstGeom>
          <a:solidFill>
            <a:schemeClr val="tx2"/>
          </a:solid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eaLnBrk="0" hangingPunct="0">
              <a:lnSpc>
                <a:spcPct val="0"/>
              </a:lnSpc>
            </a:pPr>
            <a:endParaRPr lang="en-US" sz="700" b="1" dirty="0">
              <a:solidFill>
                <a:prstClr val="white"/>
              </a:solidFill>
            </a:endParaRPr>
          </a:p>
        </p:txBody>
      </p:sp>
      <p:sp>
        <p:nvSpPr>
          <p:cNvPr id="211" name="5-Point Star 210"/>
          <p:cNvSpPr/>
          <p:nvPr/>
        </p:nvSpPr>
        <p:spPr bwMode="auto">
          <a:xfrm>
            <a:off x="3332534" y="1902632"/>
            <a:ext cx="166701" cy="167104"/>
          </a:xfrm>
          <a:prstGeom prst="star5">
            <a:avLst/>
          </a:prstGeom>
          <a:solidFill>
            <a:schemeClr val="tx2"/>
          </a:solid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eaLnBrk="0" hangingPunct="0">
              <a:lnSpc>
                <a:spcPct val="0"/>
              </a:lnSpc>
            </a:pPr>
            <a:endParaRPr lang="en-US" sz="700" b="1" dirty="0">
              <a:solidFill>
                <a:prstClr val="white"/>
              </a:solidFill>
            </a:endParaRPr>
          </a:p>
        </p:txBody>
      </p:sp>
      <p:sp>
        <p:nvSpPr>
          <p:cNvPr id="214" name="5-Point Star 213"/>
          <p:cNvSpPr/>
          <p:nvPr/>
        </p:nvSpPr>
        <p:spPr bwMode="auto">
          <a:xfrm>
            <a:off x="5106897" y="2979149"/>
            <a:ext cx="166701" cy="167104"/>
          </a:xfrm>
          <a:prstGeom prst="star5">
            <a:avLst/>
          </a:prstGeom>
          <a:solidFill>
            <a:schemeClr val="tx2"/>
          </a:solid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eaLnBrk="0" hangingPunct="0">
              <a:lnSpc>
                <a:spcPct val="0"/>
              </a:lnSpc>
            </a:pPr>
            <a:endParaRPr lang="en-US" sz="700" b="1" dirty="0">
              <a:solidFill>
                <a:prstClr val="white"/>
              </a:solidFill>
            </a:endParaRPr>
          </a:p>
        </p:txBody>
      </p:sp>
      <p:sp>
        <p:nvSpPr>
          <p:cNvPr id="125" name="TextBox 124"/>
          <p:cNvSpPr txBox="1"/>
          <p:nvPr/>
        </p:nvSpPr>
        <p:spPr>
          <a:xfrm>
            <a:off x="5029478" y="2683064"/>
            <a:ext cx="649787" cy="118054"/>
          </a:xfrm>
          <a:prstGeom prst="rect">
            <a:avLst/>
          </a:prstGeom>
          <a:solidFill>
            <a:sysClr val="window" lastClr="FFFFFF"/>
          </a:solidFill>
        </p:spPr>
        <p:txBody>
          <a:bodyPr wrap="square" lIns="36000" tIns="36000" rIns="36000" bIns="36000" rtlCol="0" anchor="ctr">
            <a:noAutofit/>
          </a:bodyPr>
          <a:lstStyle/>
          <a:p>
            <a:pPr>
              <a:defRPr/>
            </a:pPr>
            <a:r>
              <a:rPr lang="en-GB" sz="900" kern="0" dirty="0">
                <a:solidFill>
                  <a:srgbClr val="00487C">
                    <a:lumMod val="50000"/>
                  </a:srgbClr>
                </a:solidFill>
                <a:cs typeface="Arial" pitchFamily="34" charset="0"/>
              </a:rPr>
              <a:t>CA It. 2</a:t>
            </a:r>
          </a:p>
        </p:txBody>
      </p:sp>
      <p:sp>
        <p:nvSpPr>
          <p:cNvPr id="126" name="5-Point Star 125"/>
          <p:cNvSpPr/>
          <p:nvPr/>
        </p:nvSpPr>
        <p:spPr bwMode="auto">
          <a:xfrm>
            <a:off x="4825094" y="2648170"/>
            <a:ext cx="166701" cy="167104"/>
          </a:xfrm>
          <a:prstGeom prst="star5">
            <a:avLst/>
          </a:prstGeom>
          <a:solidFill>
            <a:schemeClr val="tx2"/>
          </a:solid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eaLnBrk="0" hangingPunct="0">
              <a:lnSpc>
                <a:spcPct val="0"/>
              </a:lnSpc>
            </a:pPr>
            <a:endParaRPr lang="en-US" sz="700" b="1" dirty="0">
              <a:solidFill>
                <a:prstClr val="white"/>
              </a:solidFill>
            </a:endParaRPr>
          </a:p>
        </p:txBody>
      </p:sp>
      <p:sp>
        <p:nvSpPr>
          <p:cNvPr id="130" name="Rectangle 129"/>
          <p:cNvSpPr/>
          <p:nvPr/>
        </p:nvSpPr>
        <p:spPr>
          <a:xfrm>
            <a:off x="5533478" y="3401154"/>
            <a:ext cx="799610" cy="187098"/>
          </a:xfrm>
          <a:prstGeom prst="rect">
            <a:avLst/>
          </a:prstGeom>
          <a:solidFill>
            <a:schemeClr val="accent2">
              <a:lumMod val="75000"/>
            </a:schemeClr>
          </a:solidFill>
          <a:ln w="25400" cap="flat" cmpd="sng" algn="ctr">
            <a:noFill/>
            <a:prstDash val="solid"/>
          </a:ln>
          <a:effectLst/>
        </p:spPr>
        <p:txBody>
          <a:bodyPr lIns="36000" tIns="36000" rIns="36000" bIns="36000" rtlCol="0" anchor="ctr"/>
          <a:lstStyle/>
          <a:p>
            <a:pPr algn="ctr">
              <a:defRPr/>
            </a:pPr>
            <a:r>
              <a:rPr lang="en-GB" sz="900" kern="0" dirty="0">
                <a:solidFill>
                  <a:sysClr val="window" lastClr="FFFFFF"/>
                </a:solidFill>
              </a:rPr>
              <a:t>TOM It. 2</a:t>
            </a:r>
          </a:p>
        </p:txBody>
      </p:sp>
      <p:sp>
        <p:nvSpPr>
          <p:cNvPr id="131" name="5-Point Star 130"/>
          <p:cNvSpPr/>
          <p:nvPr/>
        </p:nvSpPr>
        <p:spPr bwMode="auto">
          <a:xfrm>
            <a:off x="6371888" y="3428710"/>
            <a:ext cx="166701" cy="167104"/>
          </a:xfrm>
          <a:prstGeom prst="star5">
            <a:avLst/>
          </a:prstGeom>
          <a:solidFill>
            <a:schemeClr val="tx2"/>
          </a:solid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eaLnBrk="0" hangingPunct="0">
              <a:lnSpc>
                <a:spcPct val="0"/>
              </a:lnSpc>
            </a:pPr>
            <a:endParaRPr lang="en-US" sz="700" b="1" dirty="0">
              <a:solidFill>
                <a:prstClr val="white"/>
              </a:solidFill>
            </a:endParaRPr>
          </a:p>
        </p:txBody>
      </p:sp>
      <p:sp>
        <p:nvSpPr>
          <p:cNvPr id="137" name="Rectangle 136"/>
          <p:cNvSpPr/>
          <p:nvPr/>
        </p:nvSpPr>
        <p:spPr>
          <a:xfrm>
            <a:off x="4209414" y="2658243"/>
            <a:ext cx="609163" cy="165286"/>
          </a:xfrm>
          <a:prstGeom prst="rect">
            <a:avLst/>
          </a:prstGeom>
          <a:solidFill>
            <a:schemeClr val="accent2">
              <a:lumMod val="75000"/>
            </a:schemeClr>
          </a:solidFill>
          <a:ln w="25400" cap="flat" cmpd="sng" algn="ctr">
            <a:noFill/>
            <a:prstDash val="solid"/>
          </a:ln>
          <a:effectLst/>
        </p:spPr>
        <p:txBody>
          <a:bodyPr lIns="36000" tIns="36000" rIns="36000" bIns="36000" rtlCol="0" anchor="ctr"/>
          <a:lstStyle/>
          <a:p>
            <a:pPr algn="ctr">
              <a:defRPr/>
            </a:pPr>
            <a:r>
              <a:rPr lang="en-GB" sz="900" kern="0" dirty="0">
                <a:solidFill>
                  <a:sysClr val="window" lastClr="FFFFFF"/>
                </a:solidFill>
              </a:rPr>
              <a:t>CA Uplift</a:t>
            </a:r>
          </a:p>
        </p:txBody>
      </p:sp>
      <p:cxnSp>
        <p:nvCxnSpPr>
          <p:cNvPr id="139" name="Straight Arrow Connector 241"/>
          <p:cNvCxnSpPr>
            <a:stCxn id="58" idx="3"/>
            <a:endCxn id="137" idx="1"/>
          </p:cNvCxnSpPr>
          <p:nvPr/>
        </p:nvCxnSpPr>
        <p:spPr>
          <a:xfrm>
            <a:off x="4063083" y="2411334"/>
            <a:ext cx="146331" cy="329552"/>
          </a:xfrm>
          <a:prstGeom prst="bentConnector3">
            <a:avLst>
              <a:gd name="adj1" fmla="val 50000"/>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141" name="Straight Arrow Connector 241"/>
          <p:cNvCxnSpPr>
            <a:stCxn id="61" idx="3"/>
            <a:endCxn id="130" idx="1"/>
          </p:cNvCxnSpPr>
          <p:nvPr/>
        </p:nvCxnSpPr>
        <p:spPr>
          <a:xfrm>
            <a:off x="5099832" y="3067380"/>
            <a:ext cx="433646" cy="427323"/>
          </a:xfrm>
          <a:prstGeom prst="bentConnector3">
            <a:avLst>
              <a:gd name="adj1" fmla="val 50000"/>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5274817" y="3132582"/>
            <a:ext cx="744368" cy="137346"/>
          </a:xfrm>
          <a:prstGeom prst="rect">
            <a:avLst/>
          </a:prstGeom>
          <a:noFill/>
          <a:ln>
            <a:noFill/>
          </a:ln>
        </p:spPr>
        <p:txBody>
          <a:bodyPr wrap="square" lIns="36000" tIns="36000" rIns="36000" bIns="36000" rtlCol="0" anchor="ctr">
            <a:noAutofit/>
          </a:bodyPr>
          <a:lstStyle/>
          <a:p>
            <a:pPr>
              <a:defRPr/>
            </a:pPr>
            <a:r>
              <a:rPr lang="en-GB" sz="900" kern="0" dirty="0" err="1">
                <a:solidFill>
                  <a:srgbClr val="00487C">
                    <a:lumMod val="50000"/>
                  </a:srgbClr>
                </a:solidFill>
                <a:cs typeface="Arial" pitchFamily="34" charset="0"/>
              </a:rPr>
              <a:t>HLOD</a:t>
            </a:r>
            <a:r>
              <a:rPr lang="en-GB" sz="900" kern="0" dirty="0">
                <a:solidFill>
                  <a:srgbClr val="00487C">
                    <a:lumMod val="50000"/>
                  </a:srgbClr>
                </a:solidFill>
                <a:cs typeface="Arial" pitchFamily="34" charset="0"/>
              </a:rPr>
              <a:t> It. 1</a:t>
            </a:r>
          </a:p>
        </p:txBody>
      </p:sp>
      <p:sp>
        <p:nvSpPr>
          <p:cNvPr id="110" name="5-Point Star 109"/>
          <p:cNvSpPr/>
          <p:nvPr/>
        </p:nvSpPr>
        <p:spPr bwMode="auto">
          <a:xfrm>
            <a:off x="5119957" y="3134575"/>
            <a:ext cx="166701" cy="167104"/>
          </a:xfrm>
          <a:prstGeom prst="star5">
            <a:avLst/>
          </a:prstGeom>
          <a:solidFill>
            <a:schemeClr val="tx2"/>
          </a:solid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eaLnBrk="0" hangingPunct="0">
              <a:lnSpc>
                <a:spcPct val="0"/>
              </a:lnSpc>
            </a:pPr>
            <a:endParaRPr lang="en-US" sz="700" b="1" dirty="0">
              <a:solidFill>
                <a:prstClr val="white"/>
              </a:solidFill>
            </a:endParaRPr>
          </a:p>
        </p:txBody>
      </p:sp>
      <p:sp>
        <p:nvSpPr>
          <p:cNvPr id="116" name="TextBox 115"/>
          <p:cNvSpPr txBox="1"/>
          <p:nvPr/>
        </p:nvSpPr>
        <p:spPr>
          <a:xfrm>
            <a:off x="6538587" y="3595842"/>
            <a:ext cx="798407" cy="155868"/>
          </a:xfrm>
          <a:prstGeom prst="rect">
            <a:avLst/>
          </a:prstGeom>
          <a:noFill/>
          <a:ln>
            <a:noFill/>
          </a:ln>
        </p:spPr>
        <p:txBody>
          <a:bodyPr wrap="square" lIns="36000" tIns="36000" rIns="36000" bIns="36000" rtlCol="0" anchor="ctr">
            <a:noAutofit/>
          </a:bodyPr>
          <a:lstStyle/>
          <a:p>
            <a:pPr>
              <a:defRPr/>
            </a:pPr>
            <a:r>
              <a:rPr lang="en-GB" sz="900" kern="0" dirty="0" err="1">
                <a:solidFill>
                  <a:srgbClr val="00487C">
                    <a:lumMod val="50000"/>
                  </a:srgbClr>
                </a:solidFill>
                <a:cs typeface="Arial" pitchFamily="34" charset="0"/>
              </a:rPr>
              <a:t>HLOD</a:t>
            </a:r>
            <a:r>
              <a:rPr lang="en-GB" sz="900" kern="0" dirty="0">
                <a:solidFill>
                  <a:srgbClr val="00487C">
                    <a:lumMod val="50000"/>
                  </a:srgbClr>
                </a:solidFill>
                <a:cs typeface="Arial" pitchFamily="34" charset="0"/>
              </a:rPr>
              <a:t> It. 2</a:t>
            </a:r>
          </a:p>
        </p:txBody>
      </p:sp>
      <p:sp>
        <p:nvSpPr>
          <p:cNvPr id="117" name="5-Point Star 116"/>
          <p:cNvSpPr/>
          <p:nvPr/>
        </p:nvSpPr>
        <p:spPr bwMode="auto">
          <a:xfrm>
            <a:off x="6371887" y="3592159"/>
            <a:ext cx="166701" cy="167104"/>
          </a:xfrm>
          <a:prstGeom prst="star5">
            <a:avLst/>
          </a:prstGeom>
          <a:solidFill>
            <a:schemeClr val="tx2"/>
          </a:solid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eaLnBrk="0" hangingPunct="0">
              <a:lnSpc>
                <a:spcPct val="0"/>
              </a:lnSpc>
            </a:pPr>
            <a:endParaRPr lang="en-US" sz="700" b="1" dirty="0">
              <a:solidFill>
                <a:prstClr val="white"/>
              </a:solidFill>
            </a:endParaRPr>
          </a:p>
        </p:txBody>
      </p:sp>
      <p:graphicFrame>
        <p:nvGraphicFramePr>
          <p:cNvPr id="103" name="Table 102"/>
          <p:cNvGraphicFramePr>
            <a:graphicFrameLocks noGrp="1"/>
          </p:cNvGraphicFramePr>
          <p:nvPr>
            <p:extLst>
              <p:ext uri="{D42A27DB-BD31-4B8C-83A1-F6EECF244321}">
                <p14:modId xmlns:p14="http://schemas.microsoft.com/office/powerpoint/2010/main" val="3706703915"/>
              </p:ext>
            </p:extLst>
          </p:nvPr>
        </p:nvGraphicFramePr>
        <p:xfrm>
          <a:off x="463013" y="4258096"/>
          <a:ext cx="8189667" cy="2377440"/>
        </p:xfrm>
        <a:graphic>
          <a:graphicData uri="http://schemas.openxmlformats.org/drawingml/2006/table">
            <a:tbl>
              <a:tblPr firstRow="1">
                <a:tableStyleId>{21E4AEA4-8DFA-4A89-87EB-49C32662AFE0}</a:tableStyleId>
              </a:tblPr>
              <a:tblGrid>
                <a:gridCol w="1184374">
                  <a:extLst>
                    <a:ext uri="{9D8B030D-6E8A-4147-A177-3AD203B41FA5}">
                      <a16:colId xmlns:a16="http://schemas.microsoft.com/office/drawing/2014/main" val="3507532812"/>
                    </a:ext>
                  </a:extLst>
                </a:gridCol>
                <a:gridCol w="1472315">
                  <a:extLst>
                    <a:ext uri="{9D8B030D-6E8A-4147-A177-3AD203B41FA5}">
                      <a16:colId xmlns:a16="http://schemas.microsoft.com/office/drawing/2014/main" val="1425688203"/>
                    </a:ext>
                  </a:extLst>
                </a:gridCol>
                <a:gridCol w="1153759">
                  <a:extLst>
                    <a:ext uri="{9D8B030D-6E8A-4147-A177-3AD203B41FA5}">
                      <a16:colId xmlns:a16="http://schemas.microsoft.com/office/drawing/2014/main" val="3705086667"/>
                    </a:ext>
                  </a:extLst>
                </a:gridCol>
                <a:gridCol w="4379219">
                  <a:extLst>
                    <a:ext uri="{9D8B030D-6E8A-4147-A177-3AD203B41FA5}">
                      <a16:colId xmlns:a16="http://schemas.microsoft.com/office/drawing/2014/main" val="1732819521"/>
                    </a:ext>
                  </a:extLst>
                </a:gridCol>
              </a:tblGrid>
              <a:tr h="0">
                <a:tc>
                  <a:txBody>
                    <a:bodyPr/>
                    <a:lstStyle/>
                    <a:p>
                      <a:pPr algn="ctr"/>
                      <a:r>
                        <a:rPr lang="en-GB" sz="900" dirty="0"/>
                        <a:t>Resource</a:t>
                      </a:r>
                      <a:endParaRPr lang="en-GB" sz="900" b="1" dirty="0"/>
                    </a:p>
                  </a:txBody>
                  <a:tcPr anchor="ctr">
                    <a:solidFill>
                      <a:srgbClr val="2971A7"/>
                    </a:solidFill>
                  </a:tcPr>
                </a:tc>
                <a:tc>
                  <a:txBody>
                    <a:bodyPr/>
                    <a:lstStyle/>
                    <a:p>
                      <a:pPr algn="ctr"/>
                      <a:r>
                        <a:rPr lang="en-GB" sz="900" dirty="0"/>
                        <a:t>Allocation</a:t>
                      </a:r>
                      <a:endParaRPr lang="en-GB" sz="900" b="1" dirty="0"/>
                    </a:p>
                  </a:txBody>
                  <a:tcPr anchor="ctr">
                    <a:solidFill>
                      <a:srgbClr val="2971A7"/>
                    </a:solidFill>
                  </a:tcPr>
                </a:tc>
                <a:tc>
                  <a:txBody>
                    <a:bodyPr/>
                    <a:lstStyle/>
                    <a:p>
                      <a:pPr algn="ctr"/>
                      <a:r>
                        <a:rPr lang="en-GB" sz="900" dirty="0"/>
                        <a:t>Deliverable</a:t>
                      </a:r>
                      <a:endParaRPr lang="en-GB" sz="900" b="1" dirty="0"/>
                    </a:p>
                  </a:txBody>
                  <a:tcPr anchor="ctr">
                    <a:solidFill>
                      <a:srgbClr val="2971A7"/>
                    </a:solidFill>
                  </a:tcPr>
                </a:tc>
                <a:tc>
                  <a:txBody>
                    <a:bodyPr/>
                    <a:lstStyle/>
                    <a:p>
                      <a:pPr algn="ctr"/>
                      <a:r>
                        <a:rPr lang="en-GB" sz="900" dirty="0"/>
                        <a:t>Activities</a:t>
                      </a:r>
                      <a:endParaRPr lang="en-GB" sz="900" b="1" dirty="0"/>
                    </a:p>
                  </a:txBody>
                  <a:tcPr anchor="ctr">
                    <a:solidFill>
                      <a:srgbClr val="2971A7"/>
                    </a:solidFill>
                  </a:tcPr>
                </a:tc>
                <a:extLst>
                  <a:ext uri="{0D108BD9-81ED-4DB2-BD59-A6C34878D82A}">
                    <a16:rowId xmlns:a16="http://schemas.microsoft.com/office/drawing/2014/main" val="568284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dirty="0">
                          <a:solidFill>
                            <a:schemeClr val="bg2">
                              <a:lumMod val="10000"/>
                            </a:schemeClr>
                          </a:solidFill>
                        </a:rPr>
                        <a:t>DL</a:t>
                      </a: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dirty="0">
                          <a:solidFill>
                            <a:schemeClr val="bg2">
                              <a:lumMod val="10000"/>
                            </a:schemeClr>
                          </a:solidFill>
                        </a:rPr>
                        <a:t>100&amp;</a:t>
                      </a: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solidFill>
                            <a:schemeClr val="bg2">
                              <a:lumMod val="10000"/>
                            </a:schemeClr>
                          </a:solidFill>
                        </a:rPr>
                        <a:t>N/A</a:t>
                      </a:r>
                    </a:p>
                  </a:txBody>
                  <a:tcPr anchor="ctr">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chemeClr val="bg2">
                              <a:lumMod val="10000"/>
                            </a:schemeClr>
                          </a:solidFill>
                        </a:rPr>
                        <a:t>Project and stakeholder management, escalations, facilitation</a:t>
                      </a:r>
                    </a:p>
                  </a:txBody>
                  <a:tcPr anchor="ctr">
                    <a:solidFill>
                      <a:schemeClr val="bg1">
                        <a:lumMod val="95000"/>
                      </a:schemeClr>
                    </a:solidFill>
                  </a:tcPr>
                </a:tc>
                <a:extLst>
                  <a:ext uri="{0D108BD9-81ED-4DB2-BD59-A6C34878D82A}">
                    <a16:rowId xmlns:a16="http://schemas.microsoft.com/office/drawing/2014/main" val="2563407036"/>
                  </a:ext>
                </a:extLst>
              </a:tr>
              <a:tr h="1445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dirty="0" err="1">
                          <a:solidFill>
                            <a:schemeClr val="bg2">
                              <a:lumMod val="10000"/>
                            </a:schemeClr>
                          </a:solidFill>
                        </a:rPr>
                        <a:t>EBA</a:t>
                      </a:r>
                      <a:endParaRPr lang="en-GB" sz="900" b="1" dirty="0">
                        <a:solidFill>
                          <a:schemeClr val="bg2">
                            <a:lumMod val="10000"/>
                          </a:schemeClr>
                        </a:solidFill>
                      </a:endParaRP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dirty="0">
                          <a:solidFill>
                            <a:schemeClr val="bg2">
                              <a:lumMod val="10000"/>
                            </a:schemeClr>
                          </a:solidFill>
                        </a:rPr>
                        <a:t>100% (till CA complete)</a:t>
                      </a:r>
                      <a:endParaRPr lang="en-GB" sz="900" baseline="0" dirty="0">
                        <a:solidFill>
                          <a:schemeClr val="bg2">
                            <a:lumMod val="10000"/>
                          </a:schemeClr>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baseline="0" dirty="0">
                          <a:solidFill>
                            <a:schemeClr val="bg2">
                              <a:lumMod val="10000"/>
                            </a:schemeClr>
                          </a:solidFill>
                        </a:rPr>
                        <a:t>50% (thereafter)</a:t>
                      </a:r>
                      <a:endParaRPr lang="en-GB" sz="900" dirty="0">
                        <a:solidFill>
                          <a:schemeClr val="bg2">
                            <a:lumMod val="10000"/>
                          </a:schemeClr>
                        </a:solidFill>
                      </a:endParaRP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solidFill>
                            <a:schemeClr val="bg2">
                              <a:lumMod val="10000"/>
                            </a:schemeClr>
                          </a:solidFill>
                        </a:rPr>
                        <a:t>CA uplift</a:t>
                      </a:r>
                      <a:r>
                        <a:rPr lang="en-GB" sz="900" baseline="0" dirty="0">
                          <a:solidFill>
                            <a:schemeClr val="bg2">
                              <a:lumMod val="10000"/>
                            </a:schemeClr>
                          </a:solidFill>
                        </a:rPr>
                        <a:t> with </a:t>
                      </a:r>
                      <a:r>
                        <a:rPr lang="en-GB" sz="900" dirty="0" err="1">
                          <a:solidFill>
                            <a:schemeClr val="bg2">
                              <a:lumMod val="10000"/>
                            </a:schemeClr>
                          </a:solidFill>
                        </a:rPr>
                        <a:t>TOMs</a:t>
                      </a:r>
                      <a:endParaRPr lang="en-GB" sz="900" dirty="0">
                        <a:solidFill>
                          <a:schemeClr val="bg2">
                            <a:lumMod val="10000"/>
                          </a:schemeClr>
                        </a:solidFill>
                      </a:endParaRPr>
                    </a:p>
                  </a:txBody>
                  <a:tcPr anchor="ctr">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chemeClr val="bg2">
                              <a:lumMod val="10000"/>
                            </a:schemeClr>
                          </a:solidFill>
                        </a:rPr>
                        <a:t>Overall ownership</a:t>
                      </a:r>
                      <a:r>
                        <a:rPr lang="en-GB" sz="900" baseline="0" dirty="0">
                          <a:solidFill>
                            <a:schemeClr val="bg2">
                              <a:lumMod val="10000"/>
                            </a:schemeClr>
                          </a:solidFill>
                        </a:rPr>
                        <a:t> of delivery of TOM</a:t>
                      </a:r>
                    </a:p>
                  </a:txBody>
                  <a:tcPr anchor="ctr">
                    <a:solidFill>
                      <a:schemeClr val="bg1">
                        <a:lumMod val="95000"/>
                      </a:schemeClr>
                    </a:solidFill>
                  </a:tcPr>
                </a:tc>
                <a:extLst>
                  <a:ext uri="{0D108BD9-81ED-4DB2-BD59-A6C34878D82A}">
                    <a16:rowId xmlns:a16="http://schemas.microsoft.com/office/drawing/2014/main" val="3527453832"/>
                  </a:ext>
                </a:extLst>
              </a:tr>
              <a:tr h="1445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dirty="0" err="1">
                          <a:solidFill>
                            <a:schemeClr val="bg2">
                              <a:lumMod val="10000"/>
                            </a:schemeClr>
                          </a:solidFill>
                        </a:rPr>
                        <a:t>BSA</a:t>
                      </a:r>
                      <a:r>
                        <a:rPr lang="en-GB" sz="900" b="1" dirty="0">
                          <a:solidFill>
                            <a:schemeClr val="bg2">
                              <a:lumMod val="10000"/>
                            </a:schemeClr>
                          </a:solidFill>
                        </a:rPr>
                        <a:t> x 2</a:t>
                      </a: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baseline="0" dirty="0">
                          <a:solidFill>
                            <a:schemeClr val="bg2">
                              <a:lumMod val="10000"/>
                            </a:schemeClr>
                          </a:solidFill>
                          <a:latin typeface="+mn-lt"/>
                          <a:ea typeface="+mn-ea"/>
                          <a:cs typeface="+mn-cs"/>
                        </a:rPr>
                        <a:t>10</a:t>
                      </a:r>
                      <a:r>
                        <a:rPr lang="en-GB" sz="900" kern="1200" dirty="0">
                          <a:solidFill>
                            <a:schemeClr val="bg2">
                              <a:lumMod val="10000"/>
                            </a:schemeClr>
                          </a:solidFill>
                          <a:latin typeface="+mn-lt"/>
                          <a:ea typeface="+mn-ea"/>
                          <a:cs typeface="+mn-cs"/>
                        </a:rPr>
                        <a:t>0%</a:t>
                      </a: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err="1">
                          <a:solidFill>
                            <a:schemeClr val="bg2">
                              <a:lumMod val="10000"/>
                            </a:schemeClr>
                          </a:solidFill>
                        </a:rPr>
                        <a:t>TOMs</a:t>
                      </a:r>
                      <a:r>
                        <a:rPr lang="en-GB" sz="900" dirty="0">
                          <a:solidFill>
                            <a:schemeClr val="bg2">
                              <a:lumMod val="10000"/>
                            </a:schemeClr>
                          </a:solidFill>
                        </a:rPr>
                        <a:t> / </a:t>
                      </a:r>
                      <a:r>
                        <a:rPr lang="en-GB" sz="900" dirty="0" err="1">
                          <a:solidFill>
                            <a:schemeClr val="bg2">
                              <a:lumMod val="10000"/>
                            </a:schemeClr>
                          </a:solidFill>
                        </a:rPr>
                        <a:t>HLODs</a:t>
                      </a:r>
                      <a:endParaRPr lang="en-GB" sz="900" dirty="0">
                        <a:solidFill>
                          <a:schemeClr val="bg2">
                            <a:lumMod val="10000"/>
                          </a:schemeClr>
                        </a:solidFill>
                      </a:endParaRPr>
                    </a:p>
                  </a:txBody>
                  <a:tcPr anchor="ctr">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dirty="0">
                          <a:solidFill>
                            <a:schemeClr val="bg2">
                              <a:lumMod val="10000"/>
                            </a:schemeClr>
                          </a:solidFill>
                        </a:rPr>
                        <a:t>Support </a:t>
                      </a:r>
                      <a:r>
                        <a:rPr lang="en-GB" sz="900" dirty="0" err="1">
                          <a:solidFill>
                            <a:schemeClr val="bg2">
                              <a:lumMod val="10000"/>
                            </a:schemeClr>
                          </a:solidFill>
                        </a:rPr>
                        <a:t>EBA</a:t>
                      </a:r>
                      <a:r>
                        <a:rPr lang="en-GB" sz="900" baseline="0" dirty="0">
                          <a:solidFill>
                            <a:schemeClr val="bg2">
                              <a:lumMod val="10000"/>
                            </a:schemeClr>
                          </a:solidFill>
                        </a:rPr>
                        <a:t> in delivery of TOM iterations Delivery of </a:t>
                      </a:r>
                      <a:r>
                        <a:rPr lang="en-GB" sz="900" baseline="0" dirty="0" err="1">
                          <a:solidFill>
                            <a:schemeClr val="bg2">
                              <a:lumMod val="10000"/>
                            </a:schemeClr>
                          </a:solidFill>
                        </a:rPr>
                        <a:t>HLOD</a:t>
                      </a:r>
                      <a:r>
                        <a:rPr lang="en-GB" sz="900" baseline="0" dirty="0">
                          <a:solidFill>
                            <a:schemeClr val="bg2">
                              <a:lumMod val="10000"/>
                            </a:schemeClr>
                          </a:solidFill>
                        </a:rPr>
                        <a:t> Solution Assurance of Business Readiness</a:t>
                      </a:r>
                    </a:p>
                  </a:txBody>
                  <a:tcPr anchor="ctr">
                    <a:solidFill>
                      <a:schemeClr val="bg1">
                        <a:lumMod val="95000"/>
                      </a:schemeClr>
                    </a:solidFill>
                  </a:tcPr>
                </a:tc>
                <a:extLst>
                  <a:ext uri="{0D108BD9-81ED-4DB2-BD59-A6C34878D82A}">
                    <a16:rowId xmlns:a16="http://schemas.microsoft.com/office/drawing/2014/main" val="291840814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dirty="0" err="1">
                          <a:solidFill>
                            <a:schemeClr val="bg2">
                              <a:lumMod val="10000"/>
                            </a:schemeClr>
                          </a:solidFill>
                        </a:rPr>
                        <a:t>SSA</a:t>
                      </a:r>
                      <a:endParaRPr lang="en-GB" sz="900" b="1" dirty="0">
                        <a:solidFill>
                          <a:schemeClr val="bg2">
                            <a:lumMod val="10000"/>
                          </a:schemeClr>
                        </a:solidFill>
                      </a:endParaRP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dirty="0">
                          <a:solidFill>
                            <a:schemeClr val="bg2">
                              <a:lumMod val="10000"/>
                            </a:schemeClr>
                          </a:solidFill>
                          <a:latin typeface="+mn-lt"/>
                          <a:ea typeface="+mn-ea"/>
                          <a:cs typeface="+mn-cs"/>
                        </a:rPr>
                        <a:t>25%</a:t>
                      </a: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solidFill>
                            <a:schemeClr val="bg2">
                              <a:lumMod val="10000"/>
                            </a:schemeClr>
                          </a:solidFill>
                        </a:rPr>
                        <a:t>N/A</a:t>
                      </a:r>
                    </a:p>
                  </a:txBody>
                  <a:tcPr anchor="ctr">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chemeClr val="bg2">
                              <a:lumMod val="10000"/>
                            </a:schemeClr>
                          </a:solidFill>
                        </a:rPr>
                        <a:t>E2E Solution Assurance / Alignment</a:t>
                      </a:r>
                    </a:p>
                  </a:txBody>
                  <a:tcPr anchor="ctr">
                    <a:solidFill>
                      <a:schemeClr val="bg1">
                        <a:lumMod val="95000"/>
                      </a:schemeClr>
                    </a:solidFill>
                  </a:tcPr>
                </a:tc>
                <a:extLst>
                  <a:ext uri="{0D108BD9-81ED-4DB2-BD59-A6C34878D82A}">
                    <a16:rowId xmlns:a16="http://schemas.microsoft.com/office/drawing/2014/main" val="131434050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dirty="0" err="1">
                          <a:solidFill>
                            <a:schemeClr val="bg2">
                              <a:lumMod val="10000"/>
                            </a:schemeClr>
                          </a:solidFill>
                        </a:rPr>
                        <a:t>ITSA</a:t>
                      </a:r>
                      <a:endParaRPr lang="en-GB" sz="900" b="1" dirty="0">
                        <a:solidFill>
                          <a:schemeClr val="bg2">
                            <a:lumMod val="10000"/>
                          </a:schemeClr>
                        </a:solidFill>
                      </a:endParaRP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baseline="0" dirty="0">
                          <a:solidFill>
                            <a:schemeClr val="bg2">
                              <a:lumMod val="10000"/>
                            </a:schemeClr>
                          </a:solidFill>
                          <a:latin typeface="+mn-lt"/>
                          <a:ea typeface="+mn-ea"/>
                          <a:cs typeface="+mn-cs"/>
                        </a:rPr>
                        <a:t>TBC</a:t>
                      </a:r>
                      <a:r>
                        <a:rPr lang="en-GB" sz="900" kern="1200" dirty="0">
                          <a:solidFill>
                            <a:schemeClr val="bg2">
                              <a:lumMod val="10000"/>
                            </a:schemeClr>
                          </a:solidFill>
                          <a:latin typeface="+mn-lt"/>
                          <a:ea typeface="+mn-ea"/>
                          <a:cs typeface="+mn-cs"/>
                        </a:rPr>
                        <a:t>%</a:t>
                      </a: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solidFill>
                            <a:schemeClr val="bg2">
                              <a:lumMod val="10000"/>
                            </a:schemeClr>
                          </a:solidFill>
                        </a:rPr>
                        <a:t>OS</a:t>
                      </a:r>
                    </a:p>
                  </a:txBody>
                  <a:tcPr anchor="ctr">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chemeClr val="bg2">
                              <a:lumMod val="10000"/>
                            </a:schemeClr>
                          </a:solidFill>
                        </a:rPr>
                        <a:t>Tooling solutions / consultancy</a:t>
                      </a:r>
                    </a:p>
                  </a:txBody>
                  <a:tcPr anchor="ctr">
                    <a:solidFill>
                      <a:schemeClr val="bg1">
                        <a:lumMod val="95000"/>
                      </a:schemeClr>
                    </a:solidFill>
                  </a:tcPr>
                </a:tc>
                <a:extLst>
                  <a:ext uri="{0D108BD9-81ED-4DB2-BD59-A6C34878D82A}">
                    <a16:rowId xmlns:a16="http://schemas.microsoft.com/office/drawing/2014/main" val="2393689168"/>
                  </a:ext>
                </a:extLst>
              </a:tr>
              <a:tr h="1986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dirty="0">
                          <a:solidFill>
                            <a:schemeClr val="bg2">
                              <a:lumMod val="10000"/>
                            </a:schemeClr>
                          </a:solidFill>
                        </a:rPr>
                        <a:t>BA x</a:t>
                      </a:r>
                      <a:r>
                        <a:rPr lang="en-GB" sz="900" b="1" baseline="0" dirty="0">
                          <a:solidFill>
                            <a:schemeClr val="bg2">
                              <a:lumMod val="10000"/>
                            </a:schemeClr>
                          </a:solidFill>
                        </a:rPr>
                        <a:t> 2</a:t>
                      </a:r>
                      <a:endParaRPr lang="en-GB" sz="900" b="1" dirty="0">
                        <a:solidFill>
                          <a:schemeClr val="bg2">
                            <a:lumMod val="10000"/>
                          </a:schemeClr>
                        </a:solidFill>
                      </a:endParaRP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dirty="0">
                          <a:solidFill>
                            <a:schemeClr val="bg2">
                              <a:lumMod val="10000"/>
                            </a:schemeClr>
                          </a:solidFill>
                        </a:rPr>
                        <a:t>15% (for</a:t>
                      </a:r>
                      <a:r>
                        <a:rPr lang="en-GB" sz="900" baseline="0" dirty="0">
                          <a:solidFill>
                            <a:schemeClr val="bg2">
                              <a:lumMod val="10000"/>
                            </a:schemeClr>
                          </a:solidFill>
                        </a:rPr>
                        <a:t> planning)</a:t>
                      </a:r>
                      <a:endParaRPr lang="en-GB" sz="900" dirty="0">
                        <a:solidFill>
                          <a:schemeClr val="bg2">
                            <a:lumMod val="10000"/>
                          </a:schemeClr>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dirty="0">
                          <a:solidFill>
                            <a:schemeClr val="bg2">
                              <a:lumMod val="10000"/>
                            </a:schemeClr>
                          </a:solidFill>
                        </a:rPr>
                        <a:t>100% (from</a:t>
                      </a:r>
                      <a:r>
                        <a:rPr lang="en-GB" sz="900" baseline="0" dirty="0">
                          <a:solidFill>
                            <a:schemeClr val="bg2">
                              <a:lumMod val="10000"/>
                            </a:schemeClr>
                          </a:solidFill>
                        </a:rPr>
                        <a:t> analysis)</a:t>
                      </a: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solidFill>
                            <a:schemeClr val="bg2">
                              <a:lumMod val="10000"/>
                            </a:schemeClr>
                          </a:solidFill>
                        </a:rPr>
                        <a:t>Process Design</a:t>
                      </a:r>
                    </a:p>
                  </a:txBody>
                  <a:tcPr anchor="ctr">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chemeClr val="bg2">
                              <a:lumMod val="10000"/>
                            </a:schemeClr>
                          </a:solidFill>
                        </a:rPr>
                        <a:t>Workshop facilitation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err="1">
                          <a:solidFill>
                            <a:schemeClr val="bg2">
                              <a:lumMod val="10000"/>
                            </a:schemeClr>
                          </a:solidFill>
                        </a:rPr>
                        <a:t>BSA</a:t>
                      </a:r>
                      <a:r>
                        <a:rPr lang="en-GB" sz="900" baseline="0" dirty="0">
                          <a:solidFill>
                            <a:schemeClr val="bg2">
                              <a:lumMod val="10000"/>
                            </a:schemeClr>
                          </a:solidFill>
                        </a:rPr>
                        <a:t> / </a:t>
                      </a:r>
                      <a:r>
                        <a:rPr lang="en-GB" sz="900" baseline="0" dirty="0" err="1">
                          <a:solidFill>
                            <a:schemeClr val="bg2">
                              <a:lumMod val="10000"/>
                            </a:schemeClr>
                          </a:solidFill>
                        </a:rPr>
                        <a:t>EBA</a:t>
                      </a:r>
                      <a:r>
                        <a:rPr lang="en-GB" sz="900" baseline="0" dirty="0">
                          <a:solidFill>
                            <a:schemeClr val="bg2">
                              <a:lumMod val="10000"/>
                            </a:schemeClr>
                          </a:solidFill>
                        </a:rPr>
                        <a:t> Support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chemeClr val="bg2">
                              <a:lumMod val="10000"/>
                            </a:schemeClr>
                          </a:solidFill>
                        </a:rPr>
                        <a:t>AS IS and To Be process work</a:t>
                      </a:r>
                    </a:p>
                  </a:txBody>
                  <a:tcPr anchor="ctr">
                    <a:solidFill>
                      <a:schemeClr val="bg1">
                        <a:lumMod val="95000"/>
                      </a:schemeClr>
                    </a:solidFill>
                  </a:tcPr>
                </a:tc>
                <a:extLst>
                  <a:ext uri="{0D108BD9-81ED-4DB2-BD59-A6C34878D82A}">
                    <a16:rowId xmlns:a16="http://schemas.microsoft.com/office/drawing/2014/main" val="783334270"/>
                  </a:ext>
                </a:extLst>
              </a:tr>
              <a:tr h="1445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dirty="0">
                          <a:solidFill>
                            <a:schemeClr val="bg2">
                              <a:lumMod val="10000"/>
                            </a:schemeClr>
                          </a:solidFill>
                        </a:rPr>
                        <a:t>IT/Business SMES</a:t>
                      </a: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baseline="0" dirty="0">
                          <a:solidFill>
                            <a:schemeClr val="bg2">
                              <a:lumMod val="10000"/>
                            </a:schemeClr>
                          </a:solidFill>
                        </a:rPr>
                        <a:t>25%</a:t>
                      </a: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solidFill>
                            <a:schemeClr val="bg2">
                              <a:lumMod val="10000"/>
                            </a:schemeClr>
                          </a:solidFill>
                        </a:rPr>
                        <a:t>SME input</a:t>
                      </a:r>
                    </a:p>
                  </a:txBody>
                  <a:tcPr anchor="ctr">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aseline="0" dirty="0">
                          <a:solidFill>
                            <a:schemeClr val="bg2">
                              <a:lumMod val="10000"/>
                            </a:schemeClr>
                          </a:solidFill>
                        </a:rPr>
                        <a:t>Attending of design workshops</a:t>
                      </a:r>
                    </a:p>
                  </a:txBody>
                  <a:tcPr anchor="ctr">
                    <a:solidFill>
                      <a:schemeClr val="bg1">
                        <a:lumMod val="95000"/>
                      </a:schemeClr>
                    </a:solidFill>
                  </a:tcPr>
                </a:tc>
                <a:extLst>
                  <a:ext uri="{0D108BD9-81ED-4DB2-BD59-A6C34878D82A}">
                    <a16:rowId xmlns:a16="http://schemas.microsoft.com/office/drawing/2014/main" val="118713317"/>
                  </a:ext>
                </a:extLst>
              </a:tr>
            </a:tbl>
          </a:graphicData>
        </a:graphic>
      </p:graphicFrame>
      <p:sp>
        <p:nvSpPr>
          <p:cNvPr id="104" name="Rectangle 103"/>
          <p:cNvSpPr/>
          <p:nvPr/>
        </p:nvSpPr>
        <p:spPr>
          <a:xfrm rot="898615">
            <a:off x="7368628" y="1230873"/>
            <a:ext cx="1623022" cy="257322"/>
          </a:xfrm>
          <a:prstGeom prst="rect">
            <a:avLst/>
          </a:prstGeom>
          <a:solidFill>
            <a:schemeClr val="bg1">
              <a:alpha val="63000"/>
            </a:schemeClr>
          </a:solidFill>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GB" sz="1200" b="1" dirty="0">
                <a:solidFill>
                  <a:schemeClr val="tx2"/>
                </a:solidFill>
              </a:rPr>
              <a:t>Indicative Timeline</a:t>
            </a:r>
          </a:p>
        </p:txBody>
      </p:sp>
      <p:grpSp>
        <p:nvGrpSpPr>
          <p:cNvPr id="4" name="Group 3"/>
          <p:cNvGrpSpPr/>
          <p:nvPr/>
        </p:nvGrpSpPr>
        <p:grpSpPr>
          <a:xfrm>
            <a:off x="2575176" y="1515101"/>
            <a:ext cx="5942733" cy="258526"/>
            <a:chOff x="2575176" y="1515101"/>
            <a:chExt cx="7288787" cy="224800"/>
          </a:xfrm>
        </p:grpSpPr>
        <p:sp>
          <p:nvSpPr>
            <p:cNvPr id="105" name="Rectangle 104"/>
            <p:cNvSpPr/>
            <p:nvPr/>
          </p:nvSpPr>
          <p:spPr>
            <a:xfrm>
              <a:off x="2575176" y="1517131"/>
              <a:ext cx="6408524" cy="222770"/>
            </a:xfrm>
            <a:prstGeom prst="rect">
              <a:avLst/>
            </a:prstGeom>
            <a:solidFill>
              <a:schemeClr val="bg2">
                <a:lumMod val="25000"/>
                <a:alpha val="30000"/>
              </a:schemeClr>
            </a:solidFill>
            <a:ln w="12700" cap="flat" cmpd="sng" algn="ctr">
              <a:noFill/>
              <a:prstDash val="solid"/>
            </a:ln>
            <a:effectLst/>
          </p:spPr>
          <p:txBody>
            <a:bodyPr lIns="27000" tIns="27000" rIns="0" bIns="0" rtlCol="0" anchor="ctr" anchorCtr="0"/>
            <a:lstStyle/>
            <a:p>
              <a:pPr algn="ctr" defTabSz="685800">
                <a:defRPr/>
              </a:pPr>
              <a:r>
                <a:rPr lang="en-AU" sz="1050" b="1" kern="0" dirty="0">
                  <a:solidFill>
                    <a:srgbClr val="383838"/>
                  </a:solidFill>
                </a:rPr>
                <a:t>2017</a:t>
              </a:r>
            </a:p>
          </p:txBody>
        </p:sp>
        <p:sp>
          <p:nvSpPr>
            <p:cNvPr id="106" name="Rectangle 105"/>
            <p:cNvSpPr/>
            <p:nvPr/>
          </p:nvSpPr>
          <p:spPr>
            <a:xfrm>
              <a:off x="9035412" y="1515101"/>
              <a:ext cx="828551" cy="219720"/>
            </a:xfrm>
            <a:prstGeom prst="rect">
              <a:avLst/>
            </a:prstGeom>
            <a:solidFill>
              <a:schemeClr val="bg2">
                <a:lumMod val="25000"/>
                <a:alpha val="30000"/>
              </a:schemeClr>
            </a:solidFill>
            <a:ln w="12700" cap="flat" cmpd="sng" algn="ctr">
              <a:noFill/>
              <a:prstDash val="solid"/>
            </a:ln>
            <a:effectLst/>
          </p:spPr>
          <p:txBody>
            <a:bodyPr lIns="27000" tIns="27000" rIns="0" bIns="0" rtlCol="0" anchor="ctr" anchorCtr="0"/>
            <a:lstStyle/>
            <a:p>
              <a:pPr algn="ctr" defTabSz="685800">
                <a:defRPr/>
              </a:pPr>
              <a:r>
                <a:rPr lang="en-AU" sz="1050" b="1" kern="0" dirty="0">
                  <a:solidFill>
                    <a:srgbClr val="383838"/>
                  </a:solidFill>
                </a:rPr>
                <a:t>Q1 2018</a:t>
              </a:r>
            </a:p>
          </p:txBody>
        </p:sp>
      </p:grpSp>
      <p:pic>
        <p:nvPicPr>
          <p:cNvPr id="16" name="Picture 15"/>
          <p:cNvPicPr>
            <a:picLocks noChangeAspect="1"/>
          </p:cNvPicPr>
          <p:nvPr/>
        </p:nvPicPr>
        <p:blipFill>
          <a:blip r:embed="rId3"/>
          <a:stretch>
            <a:fillRect/>
          </a:stretch>
        </p:blipFill>
        <p:spPr>
          <a:xfrm>
            <a:off x="293300" y="2183841"/>
            <a:ext cx="1701436" cy="925263"/>
          </a:xfrm>
          <a:prstGeom prst="rect">
            <a:avLst/>
          </a:prstGeom>
          <a:ln>
            <a:solidFill>
              <a:schemeClr val="bg1">
                <a:lumMod val="85000"/>
              </a:schemeClr>
            </a:solidFill>
          </a:ln>
        </p:spPr>
      </p:pic>
      <p:sp>
        <p:nvSpPr>
          <p:cNvPr id="115" name="Rectangle 114"/>
          <p:cNvSpPr/>
          <p:nvPr/>
        </p:nvSpPr>
        <p:spPr>
          <a:xfrm>
            <a:off x="5912577" y="2999758"/>
            <a:ext cx="1625235" cy="260790"/>
          </a:xfrm>
          <a:prstGeom prst="rect">
            <a:avLst/>
          </a:prstGeom>
          <a:solidFill>
            <a:schemeClr val="accent2">
              <a:lumMod val="60000"/>
              <a:lumOff val="40000"/>
            </a:schemeClr>
          </a:solidFill>
          <a:ln w="25400" cap="flat" cmpd="sng" algn="ctr">
            <a:noFill/>
            <a:prstDash val="solid"/>
          </a:ln>
          <a:effectLst/>
        </p:spPr>
        <p:txBody>
          <a:bodyPr lIns="36000" tIns="36000" rIns="36000" bIns="36000" rtlCol="0" anchor="ctr"/>
          <a:lstStyle/>
          <a:p>
            <a:pPr algn="ctr">
              <a:defRPr/>
            </a:pPr>
            <a:r>
              <a:rPr lang="en-GB" sz="900" kern="0" dirty="0">
                <a:solidFill>
                  <a:sysClr val="window" lastClr="FFFFFF"/>
                </a:solidFill>
              </a:rPr>
              <a:t>Business Readiness</a:t>
            </a:r>
          </a:p>
        </p:txBody>
      </p:sp>
      <p:sp>
        <p:nvSpPr>
          <p:cNvPr id="118" name="Rectangle 117"/>
          <p:cNvSpPr/>
          <p:nvPr/>
        </p:nvSpPr>
        <p:spPr>
          <a:xfrm>
            <a:off x="7550025" y="3408871"/>
            <a:ext cx="985853" cy="283713"/>
          </a:xfrm>
          <a:prstGeom prst="rect">
            <a:avLst/>
          </a:prstGeom>
          <a:solidFill>
            <a:schemeClr val="accent2">
              <a:lumMod val="60000"/>
              <a:lumOff val="40000"/>
            </a:schemeClr>
          </a:solidFill>
          <a:ln w="25400" cap="flat" cmpd="sng" algn="ctr">
            <a:noFill/>
            <a:prstDash val="solid"/>
          </a:ln>
          <a:effectLst/>
        </p:spPr>
        <p:txBody>
          <a:bodyPr lIns="36000" tIns="36000" rIns="36000" bIns="36000" rtlCol="0" anchor="ctr"/>
          <a:lstStyle/>
          <a:p>
            <a:pPr algn="ctr">
              <a:defRPr/>
            </a:pPr>
            <a:r>
              <a:rPr lang="en-GB" sz="900" kern="0" dirty="0">
                <a:solidFill>
                  <a:sysClr val="window" lastClr="FFFFFF"/>
                </a:solidFill>
              </a:rPr>
              <a:t>Business Readiness</a:t>
            </a:r>
          </a:p>
        </p:txBody>
      </p:sp>
      <p:sp>
        <p:nvSpPr>
          <p:cNvPr id="119" name="Right Arrow 118"/>
          <p:cNvSpPr/>
          <p:nvPr/>
        </p:nvSpPr>
        <p:spPr>
          <a:xfrm>
            <a:off x="6555111" y="3840318"/>
            <a:ext cx="1962797" cy="174476"/>
          </a:xfrm>
          <a:prstGeom prst="rightArrow">
            <a:avLst>
              <a:gd name="adj1" fmla="val 100000"/>
              <a:gd name="adj2" fmla="val 50000"/>
            </a:avLst>
          </a:prstGeom>
          <a:solidFill>
            <a:schemeClr val="accent2">
              <a:lumMod val="75000"/>
            </a:schemeClr>
          </a:solidFill>
          <a:ln w="25400" cap="flat" cmpd="sng" algn="ctr">
            <a:noFill/>
            <a:prstDash val="solid"/>
          </a:ln>
          <a:effectLst/>
        </p:spPr>
        <p:txBody>
          <a:bodyPr lIns="36000" tIns="36000" rIns="36000" bIns="36000" rtlCol="0" anchor="ctr"/>
          <a:lstStyle/>
          <a:p>
            <a:pPr algn="ctr">
              <a:defRPr/>
            </a:pPr>
            <a:r>
              <a:rPr lang="en-GB" sz="900" kern="0" dirty="0">
                <a:solidFill>
                  <a:sysClr val="window" lastClr="FFFFFF"/>
                </a:solidFill>
              </a:rPr>
              <a:t>Continuous Improvement</a:t>
            </a:r>
          </a:p>
        </p:txBody>
      </p:sp>
      <p:cxnSp>
        <p:nvCxnSpPr>
          <p:cNvPr id="120" name="Straight Arrow Connector 241"/>
          <p:cNvCxnSpPr>
            <a:stCxn id="130" idx="3"/>
          </p:cNvCxnSpPr>
          <p:nvPr/>
        </p:nvCxnSpPr>
        <p:spPr>
          <a:xfrm>
            <a:off x="6333088" y="3494703"/>
            <a:ext cx="222023" cy="425169"/>
          </a:xfrm>
          <a:prstGeom prst="bentConnector3">
            <a:avLst>
              <a:gd name="adj1" fmla="val 50000"/>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134" name="Rectangle 133"/>
          <p:cNvSpPr/>
          <p:nvPr/>
        </p:nvSpPr>
        <p:spPr>
          <a:xfrm>
            <a:off x="2589068" y="1801446"/>
            <a:ext cx="5946810" cy="2223363"/>
          </a:xfrm>
          <a:prstGeom prst="rect">
            <a:avLst/>
          </a:prstGeom>
          <a:noFill/>
          <a:ln w="12700" cap="flat" cmpd="sng" algn="ctr">
            <a:solidFill>
              <a:srgbClr val="003166"/>
            </a:solidFill>
            <a:prstDash val="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000" b="1" i="0" u="none" strike="noStrike" kern="0" cap="none" spc="0" normalizeH="0" baseline="0" noProof="0" dirty="0">
              <a:ln>
                <a:noFill/>
              </a:ln>
              <a:solidFill>
                <a:srgbClr val="003166"/>
              </a:solidFill>
              <a:effectLst/>
              <a:uLnTx/>
              <a:uFillTx/>
              <a:latin typeface="Arial"/>
              <a:ea typeface="+mn-ea"/>
              <a:cs typeface="+mn-cs"/>
            </a:endParaRPr>
          </a:p>
        </p:txBody>
      </p:sp>
    </p:spTree>
    <p:extLst>
      <p:ext uri="{BB962C8B-B14F-4D97-AF65-F5344CB8AC3E}">
        <p14:creationId xmlns:p14="http://schemas.microsoft.com/office/powerpoint/2010/main" val="2660603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01AEDE6-3158-4034-9CD4-34B4200A9764}" type="slidenum">
              <a:rPr lang="en-GB" smtClean="0">
                <a:solidFill>
                  <a:srgbClr val="004A8F"/>
                </a:solidFill>
              </a:rPr>
              <a:pPr>
                <a:defRPr/>
              </a:pPr>
              <a:t>8</a:t>
            </a:fld>
            <a:endParaRPr lang="en-GB" dirty="0">
              <a:solidFill>
                <a:srgbClr val="004A8F"/>
              </a:solidFill>
            </a:endParaRPr>
          </a:p>
        </p:txBody>
      </p:sp>
      <p:sp>
        <p:nvSpPr>
          <p:cNvPr id="3" name="Title 2"/>
          <p:cNvSpPr>
            <a:spLocks noGrp="1"/>
          </p:cNvSpPr>
          <p:nvPr>
            <p:ph type="title"/>
          </p:nvPr>
        </p:nvSpPr>
        <p:spPr>
          <a:xfrm>
            <a:off x="502304" y="188877"/>
            <a:ext cx="10705337" cy="878160"/>
          </a:xfrm>
        </p:spPr>
        <p:txBody>
          <a:bodyPr/>
          <a:lstStyle/>
          <a:p>
            <a:r>
              <a:rPr lang="en-GB" sz="1800" dirty="0"/>
              <a:t>Next steps</a:t>
            </a:r>
          </a:p>
        </p:txBody>
      </p:sp>
      <p:sp>
        <p:nvSpPr>
          <p:cNvPr id="60" name="Content Placeholder 4"/>
          <p:cNvSpPr>
            <a:spLocks noGrp="1"/>
          </p:cNvSpPr>
          <p:nvPr>
            <p:ph idx="1"/>
          </p:nvPr>
        </p:nvSpPr>
        <p:spPr>
          <a:xfrm>
            <a:off x="503771" y="1256371"/>
            <a:ext cx="11465315" cy="2246737"/>
          </a:xfrm>
        </p:spPr>
        <p:txBody>
          <a:bodyPr/>
          <a:lstStyle/>
          <a:p>
            <a:pPr marL="293688" indent="-285750">
              <a:lnSpc>
                <a:spcPct val="150000"/>
              </a:lnSpc>
            </a:pPr>
            <a:r>
              <a:rPr lang="en-GB" sz="1400" dirty="0"/>
              <a:t>Detailed planning based on agreed method and approach (in line with other OB projects)</a:t>
            </a:r>
          </a:p>
          <a:p>
            <a:pPr marL="293688" indent="-285750">
              <a:lnSpc>
                <a:spcPct val="150000"/>
              </a:lnSpc>
            </a:pPr>
            <a:r>
              <a:rPr lang="en-GB" sz="1400" dirty="0"/>
              <a:t>Detailed scoping</a:t>
            </a:r>
          </a:p>
          <a:p>
            <a:pPr marL="750720" lvl="1" indent="-285750">
              <a:lnSpc>
                <a:spcPct val="150000"/>
              </a:lnSpc>
            </a:pPr>
            <a:r>
              <a:rPr lang="en-GB" sz="1400" dirty="0"/>
              <a:t>API Enablement boundaries</a:t>
            </a:r>
          </a:p>
          <a:p>
            <a:pPr marL="750720" lvl="1" indent="-285750">
              <a:lnSpc>
                <a:spcPct val="150000"/>
              </a:lnSpc>
            </a:pPr>
            <a:r>
              <a:rPr lang="en-GB" sz="1400" dirty="0"/>
              <a:t>Alignment with other OB projects to avoid duplication of effort</a:t>
            </a:r>
          </a:p>
          <a:p>
            <a:pPr marL="293688" indent="-285750">
              <a:lnSpc>
                <a:spcPct val="150000"/>
              </a:lnSpc>
            </a:pPr>
            <a:r>
              <a:rPr lang="en-GB" sz="1400" dirty="0"/>
              <a:t>Stakeholder engagement &amp; set up of workshops</a:t>
            </a:r>
          </a:p>
          <a:p>
            <a:pPr marL="293688" indent="-285750">
              <a:lnSpc>
                <a:spcPct val="150000"/>
              </a:lnSpc>
            </a:pPr>
            <a:r>
              <a:rPr lang="en-GB" sz="1400" dirty="0"/>
              <a:t>Resourcing &amp; </a:t>
            </a:r>
            <a:r>
              <a:rPr lang="en-GB" sz="1400" dirty="0" err="1"/>
              <a:t>onboarding</a:t>
            </a:r>
            <a:endParaRPr lang="en-GB" sz="1400" dirty="0"/>
          </a:p>
        </p:txBody>
      </p:sp>
    </p:spTree>
    <p:extLst>
      <p:ext uri="{BB962C8B-B14F-4D97-AF65-F5344CB8AC3E}">
        <p14:creationId xmlns:p14="http://schemas.microsoft.com/office/powerpoint/2010/main" val="374791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B01AEDE6-3158-4034-9CD4-34B4200A9764}" type="slidenum">
              <a:rPr lang="en-GB" smtClean="0">
                <a:solidFill>
                  <a:srgbClr val="004A8F"/>
                </a:solidFill>
              </a:rPr>
              <a:pPr>
                <a:defRPr/>
              </a:pPr>
              <a:t>9</a:t>
            </a:fld>
            <a:endParaRPr lang="en-GB" dirty="0">
              <a:solidFill>
                <a:srgbClr val="004A8F"/>
              </a:solidFill>
            </a:endParaRPr>
          </a:p>
        </p:txBody>
      </p:sp>
      <p:cxnSp>
        <p:nvCxnSpPr>
          <p:cNvPr id="5" name="Straight Connector 4"/>
          <p:cNvCxnSpPr/>
          <p:nvPr/>
        </p:nvCxnSpPr>
        <p:spPr>
          <a:xfrm>
            <a:off x="1223098" y="4449418"/>
            <a:ext cx="109728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1121508" y="3611218"/>
            <a:ext cx="11070492" cy="838200"/>
          </a:xfrm>
          <a:prstGeom prst="rect">
            <a:avLst/>
          </a:prstGeom>
        </p:spPr>
        <p:txBody>
          <a:bodyPr/>
          <a:lstStyle>
            <a:lvl1pPr algn="l" defTabSz="457034" rtl="0" eaLnBrk="0" fontAlgn="base" hangingPunct="0">
              <a:spcBef>
                <a:spcPct val="0"/>
              </a:spcBef>
              <a:spcAft>
                <a:spcPct val="0"/>
              </a:spcAft>
              <a:defRPr sz="2600" b="0" kern="1200">
                <a:solidFill>
                  <a:schemeClr val="tx1"/>
                </a:solidFill>
                <a:latin typeface="+mj-lt"/>
                <a:ea typeface="ＭＳ Ｐゴシック" pitchFamily="-84" charset="-128"/>
                <a:cs typeface="NBS Medium" panose="020B0603030303020204"/>
              </a:defRPr>
            </a:lvl1pPr>
            <a:lvl2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034" rtl="0" eaLnBrk="0" fontAlgn="base" hangingPunct="0">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034"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07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106"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140" algn="l" defTabSz="457034"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a:lstStyle>
          <a:p>
            <a:r>
              <a:rPr lang="en-US" dirty="0"/>
              <a:t>Appendix I – Deliverables Overview</a:t>
            </a:r>
          </a:p>
        </p:txBody>
      </p:sp>
    </p:spTree>
    <p:extLst>
      <p:ext uri="{BB962C8B-B14F-4D97-AF65-F5344CB8AC3E}">
        <p14:creationId xmlns:p14="http://schemas.microsoft.com/office/powerpoint/2010/main" val="37590626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TBOX" val="Tex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6_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MRP">
  <a:themeElements>
    <a:clrScheme name="">
      <a:dk1>
        <a:srgbClr val="003166"/>
      </a:dk1>
      <a:lt1>
        <a:srgbClr val="FFFFFF"/>
      </a:lt1>
      <a:dk2>
        <a:srgbClr val="003166"/>
      </a:dk2>
      <a:lt2>
        <a:srgbClr val="58656A"/>
      </a:lt2>
      <a:accent1>
        <a:srgbClr val="4C85B9"/>
      </a:accent1>
      <a:accent2>
        <a:srgbClr val="FE0000"/>
      </a:accent2>
      <a:accent3>
        <a:srgbClr val="FFFFFF"/>
      </a:accent3>
      <a:accent4>
        <a:srgbClr val="002856"/>
      </a:accent4>
      <a:accent5>
        <a:srgbClr val="B2C2D9"/>
      </a:accent5>
      <a:accent6>
        <a:srgbClr val="E60000"/>
      </a:accent6>
      <a:hlink>
        <a:srgbClr val="58656A"/>
      </a:hlink>
      <a:folHlink>
        <a:srgbClr val="113362"/>
      </a:folHlink>
    </a:clrScheme>
    <a:fontScheme name="Blank Presentation">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8956" tIns="49478" rIns="98956" bIns="49478" numCol="1" anchor="ctr" anchorCtr="0" compatLnSpc="1">
        <a:prstTxWarp prst="textNoShape">
          <a:avLst/>
        </a:prstTxWarp>
      </a:bodyPr>
      <a:lstStyle>
        <a:defPPr marL="0" marR="0" indent="0" algn="ctr" defTabSz="989013"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Webdings" pitchFamily="18" charset="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8956" tIns="49478" rIns="98956" bIns="49478" numCol="1" anchor="ctr" anchorCtr="0" compatLnSpc="1">
        <a:prstTxWarp prst="textNoShape">
          <a:avLst/>
        </a:prstTxWarp>
      </a:bodyPr>
      <a:lstStyle>
        <a:defPPr marL="0" marR="0" indent="0" algn="ctr" defTabSz="989013"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Webdings" pitchFamily="18" charset="2"/>
          </a:defRPr>
        </a:defPPr>
      </a:lstStyle>
    </a:lnDef>
  </a:objectDefaults>
  <a:extraClrSchemeLst>
    <a:extraClrScheme>
      <a:clrScheme name="Blank Presentation 1">
        <a:dk1>
          <a:srgbClr val="003166"/>
        </a:dk1>
        <a:lt1>
          <a:srgbClr val="FFFFFF"/>
        </a:lt1>
        <a:dk2>
          <a:srgbClr val="003166"/>
        </a:dk2>
        <a:lt2>
          <a:srgbClr val="61145E"/>
        </a:lt2>
        <a:accent1>
          <a:srgbClr val="4C85B9"/>
        </a:accent1>
        <a:accent2>
          <a:srgbClr val="E16E23"/>
        </a:accent2>
        <a:accent3>
          <a:srgbClr val="FFFFFF"/>
        </a:accent3>
        <a:accent4>
          <a:srgbClr val="002856"/>
        </a:accent4>
        <a:accent5>
          <a:srgbClr val="B2C2D9"/>
        </a:accent5>
        <a:accent6>
          <a:srgbClr val="CC631F"/>
        </a:accent6>
        <a:hlink>
          <a:srgbClr val="007489"/>
        </a:hlink>
        <a:folHlink>
          <a:srgbClr val="FF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4_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15_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14_Blank Presentation">
  <a:themeElements>
    <a:clrScheme name="">
      <a:dk1>
        <a:srgbClr val="003166"/>
      </a:dk1>
      <a:lt1>
        <a:srgbClr val="FFFFFF"/>
      </a:lt1>
      <a:dk2>
        <a:srgbClr val="003166"/>
      </a:dk2>
      <a:lt2>
        <a:srgbClr val="58656A"/>
      </a:lt2>
      <a:accent1>
        <a:srgbClr val="4C85B9"/>
      </a:accent1>
      <a:accent2>
        <a:srgbClr val="FE0000"/>
      </a:accent2>
      <a:accent3>
        <a:srgbClr val="FFFFFF"/>
      </a:accent3>
      <a:accent4>
        <a:srgbClr val="002856"/>
      </a:accent4>
      <a:accent5>
        <a:srgbClr val="B2C2D9"/>
      </a:accent5>
      <a:accent6>
        <a:srgbClr val="E60000"/>
      </a:accent6>
      <a:hlink>
        <a:srgbClr val="58656A"/>
      </a:hlink>
      <a:folHlink>
        <a:srgbClr val="113362"/>
      </a:folHlink>
    </a:clrScheme>
    <a:fontScheme name="1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Presentation 1">
        <a:dk1>
          <a:srgbClr val="003166"/>
        </a:dk1>
        <a:lt1>
          <a:srgbClr val="FFFFFF"/>
        </a:lt1>
        <a:dk2>
          <a:srgbClr val="003166"/>
        </a:dk2>
        <a:lt2>
          <a:srgbClr val="61145E"/>
        </a:lt2>
        <a:accent1>
          <a:srgbClr val="4C85B9"/>
        </a:accent1>
        <a:accent2>
          <a:srgbClr val="E16E23"/>
        </a:accent2>
        <a:accent3>
          <a:srgbClr val="FFFFFF"/>
        </a:accent3>
        <a:accent4>
          <a:srgbClr val="002856"/>
        </a:accent4>
        <a:accent5>
          <a:srgbClr val="B2C2D9"/>
        </a:accent5>
        <a:accent6>
          <a:srgbClr val="CC631F"/>
        </a:accent6>
        <a:hlink>
          <a:srgbClr val="007489"/>
        </a:hlink>
        <a:folHlink>
          <a:srgbClr val="FF00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8_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1_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1_Blank Presentation">
  <a:themeElements>
    <a:clrScheme name="">
      <a:dk1>
        <a:srgbClr val="003166"/>
      </a:dk1>
      <a:lt1>
        <a:srgbClr val="FFFFFF"/>
      </a:lt1>
      <a:dk2>
        <a:srgbClr val="003166"/>
      </a:dk2>
      <a:lt2>
        <a:srgbClr val="58656A"/>
      </a:lt2>
      <a:accent1>
        <a:srgbClr val="4C85B9"/>
      </a:accent1>
      <a:accent2>
        <a:srgbClr val="FE0000"/>
      </a:accent2>
      <a:accent3>
        <a:srgbClr val="FFFFFF"/>
      </a:accent3>
      <a:accent4>
        <a:srgbClr val="002856"/>
      </a:accent4>
      <a:accent5>
        <a:srgbClr val="B2C2D9"/>
      </a:accent5>
      <a:accent6>
        <a:srgbClr val="E60000"/>
      </a:accent6>
      <a:hlink>
        <a:srgbClr val="58656A"/>
      </a:hlink>
      <a:folHlink>
        <a:srgbClr val="113362"/>
      </a:folHlink>
    </a:clrScheme>
    <a:fontScheme name="1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Presentation 1">
        <a:dk1>
          <a:srgbClr val="003166"/>
        </a:dk1>
        <a:lt1>
          <a:srgbClr val="FFFFFF"/>
        </a:lt1>
        <a:dk2>
          <a:srgbClr val="003166"/>
        </a:dk2>
        <a:lt2>
          <a:srgbClr val="61145E"/>
        </a:lt2>
        <a:accent1>
          <a:srgbClr val="4C85B9"/>
        </a:accent1>
        <a:accent2>
          <a:srgbClr val="E16E23"/>
        </a:accent2>
        <a:accent3>
          <a:srgbClr val="FFFFFF"/>
        </a:accent3>
        <a:accent4>
          <a:srgbClr val="002856"/>
        </a:accent4>
        <a:accent5>
          <a:srgbClr val="B2C2D9"/>
        </a:accent5>
        <a:accent6>
          <a:srgbClr val="CC631F"/>
        </a:accent6>
        <a:hlink>
          <a:srgbClr val="007489"/>
        </a:hlink>
        <a:folHlink>
          <a:srgbClr val="FF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7_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12_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ED070EF2561E40A88F458E4870EECC" ma:contentTypeVersion="0" ma:contentTypeDescription="Create a new document." ma:contentTypeScope="" ma:versionID="bded3e9ea9e947f4bdc0ea13ecb7e9f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C463E5-2D0D-49A9-B928-78590D8302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39A48EA-EA62-4806-835F-13699F47FF27}">
  <ds:schemaRefs>
    <ds:schemaRef ds:uri="http://schemas.microsoft.com/sharepoint/v3/contenttype/forms"/>
  </ds:schemaRefs>
</ds:datastoreItem>
</file>

<file path=customXml/itemProps3.xml><?xml version="1.0" encoding="utf-8"?>
<ds:datastoreItem xmlns:ds="http://schemas.openxmlformats.org/officeDocument/2006/customXml" ds:itemID="{E2CBA08D-9759-4B31-A6FC-9E9DEB7A45A3}">
  <ds:schemaRefs>
    <ds:schemaRef ds:uri="http://schemas.microsoft.com/office/2006/documentManagement/types"/>
    <ds:schemaRef ds:uri="http://purl.org/dc/elements/1.1/"/>
    <ds:schemaRef ds:uri="http://purl.org/dc/dcmitype/"/>
    <ds:schemaRef ds:uri="http://schemas.openxmlformats.org/package/2006/metadata/core-propertie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21241</TotalTime>
  <Words>5182</Words>
  <Application>Microsoft Office PowerPoint</Application>
  <PresentationFormat>Widescreen</PresentationFormat>
  <Paragraphs>842</Paragraphs>
  <Slides>22</Slides>
  <Notes>5</Notes>
  <HiddenSlides>0</HiddenSlides>
  <MMClips>0</MMClips>
  <ScaleCrop>false</ScaleCrop>
  <HeadingPairs>
    <vt:vector size="8" baseType="variant">
      <vt:variant>
        <vt:lpstr>Fonts Used</vt:lpstr>
      </vt:variant>
      <vt:variant>
        <vt:i4>10</vt:i4>
      </vt:variant>
      <vt:variant>
        <vt:lpstr>Theme</vt:lpstr>
      </vt:variant>
      <vt:variant>
        <vt:i4>15</vt:i4>
      </vt:variant>
      <vt:variant>
        <vt:lpstr>Embedded OLE Servers</vt:lpstr>
      </vt:variant>
      <vt:variant>
        <vt:i4>1</vt:i4>
      </vt:variant>
      <vt:variant>
        <vt:lpstr>Slide Titles</vt:lpstr>
      </vt:variant>
      <vt:variant>
        <vt:i4>22</vt:i4>
      </vt:variant>
    </vt:vector>
  </HeadingPairs>
  <TitlesOfParts>
    <vt:vector size="48" baseType="lpstr">
      <vt:lpstr>ＭＳ Ｐゴシック</vt:lpstr>
      <vt:lpstr>ＭＳ Ｐゴシック</vt:lpstr>
      <vt:lpstr>Arial</vt:lpstr>
      <vt:lpstr>Arial Bold</vt:lpstr>
      <vt:lpstr>Calibri</vt:lpstr>
      <vt:lpstr>Lucida Sans Unicode</vt:lpstr>
      <vt:lpstr>NBS Light</vt:lpstr>
      <vt:lpstr>NBS Medium</vt:lpstr>
      <vt:lpstr>Times New Roman</vt:lpstr>
      <vt:lpstr>Wingdings</vt:lpstr>
      <vt:lpstr>6_Nationwide Standard Content Slides</vt:lpstr>
      <vt:lpstr>Nationwide Standard Content Slides</vt:lpstr>
      <vt:lpstr>2_Nationwide Standard Content Slides</vt:lpstr>
      <vt:lpstr>3_Nationwide Standard Content Slides</vt:lpstr>
      <vt:lpstr>4_Nationwide Standard Content Slides</vt:lpstr>
      <vt:lpstr>11_Blank Presentation</vt:lpstr>
      <vt:lpstr>5_Nationwide Standard Content Slides</vt:lpstr>
      <vt:lpstr>7_Nationwide Standard Content Slides</vt:lpstr>
      <vt:lpstr>12_Nationwide Standard Content Slides</vt:lpstr>
      <vt:lpstr>MRP</vt:lpstr>
      <vt:lpstr>14_Nationwide Standard Content Slides</vt:lpstr>
      <vt:lpstr>15_Nationwide Standard Content Slides</vt:lpstr>
      <vt:lpstr>14_Blank Presentation</vt:lpstr>
      <vt:lpstr>8_Nationwide Standard Content Slides</vt:lpstr>
      <vt:lpstr>1_Nationwide Standard Content Slides</vt:lpstr>
      <vt:lpstr>think-cell Slide</vt:lpstr>
      <vt:lpstr>API Enablement and Open Banking Operating Model Perspectives</vt:lpstr>
      <vt:lpstr>We believe the current method &amp; approach of the API-Enablement Operating Model puts at risk the successful delivery of the strategic capabilities required by Release 2. Hence we are proposing to prioritise the Operating Model design work following a joined-up approach across both projects.</vt:lpstr>
      <vt:lpstr>We have identified a number of risks to the timely delivery of the API-Enablement Operating Model design by “parking” it to later iterations following the current approach</vt:lpstr>
      <vt:lpstr>To overcome the identified delivery risks we are proposing an iterative and joined-up design approach for the Operating Model, prioritised by capabilities required to meet the regulatory Release 2 deadline</vt:lpstr>
      <vt:lpstr>Capabilities delivered by API-E in line with R2 requirements</vt:lpstr>
      <vt:lpstr>Following this iterative approach will allow API Enablement to deliver the target operating model via a roadmap of transition states just in time for regulatory and other exploitation projects</vt:lpstr>
      <vt:lpstr>High Level Plan, Resource Overview  and Dependencies</vt:lpstr>
      <vt:lpstr>Next steps</vt:lpstr>
      <vt:lpstr>PowerPoint Presentation</vt:lpstr>
      <vt:lpstr>Each deliverable is a stepping stone towards delivery of the API Target Operating Model</vt:lpstr>
      <vt:lpstr>PowerPoint Presentation</vt:lpstr>
      <vt:lpstr>Transition State I -  Release II</vt:lpstr>
      <vt:lpstr>Operating Model Capabilities</vt:lpstr>
      <vt:lpstr>Transition State II -  Corporate</vt:lpstr>
      <vt:lpstr>Transition State III -  Full API Enablement</vt:lpstr>
      <vt:lpstr>Project Objectives</vt:lpstr>
      <vt:lpstr>We need to clarify assumptions and questions regarding the coverage of the API Enablement Operating Model</vt:lpstr>
      <vt:lpstr>The Operating Model impacts of the CMA Remedies and PSD2 are spread over multiple projects</vt:lpstr>
      <vt:lpstr>In the API Enablement Method and Approach the Operating Model impacts are spread over multiple workstreams</vt:lpstr>
      <vt:lpstr>PowerPoint Presentation</vt:lpstr>
      <vt:lpstr>EPM Risk Log I</vt:lpstr>
      <vt:lpstr>EPM Risk Log II</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Risks, Assumptions and Open Questions</dc:title>
  <dc:creator>Suttiwiriya, Wassa</dc:creator>
  <cp:lastModifiedBy>Thomas Breheny</cp:lastModifiedBy>
  <cp:revision>968</cp:revision>
  <cp:lastPrinted>2017-02-21T12:56:56Z</cp:lastPrinted>
  <dcterms:created xsi:type="dcterms:W3CDTF">2016-12-06T13:16:11Z</dcterms:created>
  <dcterms:modified xsi:type="dcterms:W3CDTF">2018-05-24T12:26:40Z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0x01010088ED070EF2561E40A88F458E4870EECC</vt:lpwstr>
  </property>
</Properties>
</file>