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7556500" cy="10699750"/>
  <p:notesSz cx="7556500" cy="10699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6922"/>
            <a:ext cx="6423025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91860"/>
            <a:ext cx="5289550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60942"/>
            <a:ext cx="3287077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60942"/>
            <a:ext cx="3287077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990"/>
            <a:ext cx="6800850" cy="1711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60942"/>
            <a:ext cx="6800850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50768"/>
            <a:ext cx="2418080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50768"/>
            <a:ext cx="173799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50768"/>
            <a:ext cx="173799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hyperlink" Target="mailto:breinerbca2015@gmail.com" TargetMode="External"/><Relationship Id="rId4" Type="http://schemas.openxmlformats.org/officeDocument/2006/relationships/hyperlink" Target="https://mi-portafolio-mu.vercel.app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3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miguel.ventocilla@bbva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333115" cy="10694035"/>
          </a:xfrm>
          <a:custGeom>
            <a:avLst/>
            <a:gdLst/>
            <a:ahLst/>
            <a:cxnLst/>
            <a:rect l="l" t="t" r="r" b="b"/>
            <a:pathLst>
              <a:path w="3333115" h="10694035">
                <a:moveTo>
                  <a:pt x="3332988" y="0"/>
                </a:moveTo>
                <a:lnTo>
                  <a:pt x="0" y="0"/>
                </a:lnTo>
                <a:lnTo>
                  <a:pt x="0" y="10693908"/>
                </a:lnTo>
                <a:lnTo>
                  <a:pt x="3332988" y="10693908"/>
                </a:lnTo>
                <a:lnTo>
                  <a:pt x="3332988" y="0"/>
                </a:lnTo>
                <a:close/>
              </a:path>
            </a:pathLst>
          </a:custGeom>
          <a:solidFill>
            <a:srgbClr val="D6E3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8715" y="321893"/>
            <a:ext cx="3771265" cy="9299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6358" y="1169872"/>
            <a:ext cx="3187065" cy="3130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850" spc="-25" b="1">
                <a:latin typeface="Verdana"/>
                <a:cs typeface="Verdana"/>
              </a:rPr>
              <a:t>FULL</a:t>
            </a:r>
            <a:r>
              <a:rPr dirty="0" sz="1850" spc="-125" b="1">
                <a:latin typeface="Verdana"/>
                <a:cs typeface="Verdana"/>
              </a:rPr>
              <a:t> </a:t>
            </a:r>
            <a:r>
              <a:rPr dirty="0" sz="1850" spc="-40" b="1">
                <a:latin typeface="Verdana"/>
                <a:cs typeface="Verdana"/>
              </a:rPr>
              <a:t>STACK</a:t>
            </a:r>
            <a:r>
              <a:rPr dirty="0" sz="1850" spc="-100" b="1">
                <a:latin typeface="Verdana"/>
                <a:cs typeface="Verdana"/>
              </a:rPr>
              <a:t> </a:t>
            </a:r>
            <a:r>
              <a:rPr dirty="0" sz="1850" spc="-10" b="1">
                <a:latin typeface="Verdana"/>
                <a:cs typeface="Verdana"/>
              </a:rPr>
              <a:t>DEVELOPER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454" y="3502913"/>
            <a:ext cx="2558415" cy="27438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R="27305">
              <a:lnSpc>
                <a:spcPct val="100000"/>
              </a:lnSpc>
              <a:spcBef>
                <a:spcPts val="114"/>
              </a:spcBef>
            </a:pPr>
            <a:r>
              <a:rPr dirty="0" sz="1400" spc="-5" b="1">
                <a:latin typeface="Verdana"/>
                <a:cs typeface="Verdana"/>
              </a:rPr>
              <a:t>A</a:t>
            </a:r>
            <a:r>
              <a:rPr dirty="0" sz="1400" spc="-270" b="1">
                <a:latin typeface="Verdana"/>
                <a:cs typeface="Verdana"/>
              </a:rPr>
              <a:t> </a:t>
            </a:r>
            <a:r>
              <a:rPr dirty="0" sz="1400" spc="20" b="1">
                <a:latin typeface="Verdana"/>
                <a:cs typeface="Verdana"/>
              </a:rPr>
              <a:t>C</a:t>
            </a:r>
            <a:r>
              <a:rPr dirty="0" sz="1400" spc="-260" b="1">
                <a:latin typeface="Verdana"/>
                <a:cs typeface="Verdana"/>
              </a:rPr>
              <a:t> </a:t>
            </a:r>
            <a:r>
              <a:rPr dirty="0" sz="1400" spc="-10" b="1">
                <a:latin typeface="Verdana"/>
                <a:cs typeface="Verdana"/>
              </a:rPr>
              <a:t>E</a:t>
            </a:r>
            <a:r>
              <a:rPr dirty="0" sz="1400" spc="-270" b="1">
                <a:latin typeface="Verdana"/>
                <a:cs typeface="Verdana"/>
              </a:rPr>
              <a:t> </a:t>
            </a:r>
            <a:r>
              <a:rPr dirty="0" sz="1400" spc="-55" b="1">
                <a:latin typeface="Verdana"/>
                <a:cs typeface="Verdana"/>
              </a:rPr>
              <a:t>R</a:t>
            </a:r>
            <a:r>
              <a:rPr dirty="0" sz="1400" spc="-265" b="1">
                <a:latin typeface="Verdana"/>
                <a:cs typeface="Verdana"/>
              </a:rPr>
              <a:t> </a:t>
            </a:r>
            <a:r>
              <a:rPr dirty="0" sz="1400" spc="20" b="1">
                <a:latin typeface="Verdana"/>
                <a:cs typeface="Verdana"/>
              </a:rPr>
              <a:t>C</a:t>
            </a:r>
            <a:r>
              <a:rPr dirty="0" sz="1400" spc="-260" b="1">
                <a:latin typeface="Verdana"/>
                <a:cs typeface="Verdana"/>
              </a:rPr>
              <a:t> </a:t>
            </a:r>
            <a:r>
              <a:rPr dirty="0" sz="1400" spc="-5" b="1">
                <a:latin typeface="Verdana"/>
                <a:cs typeface="Verdana"/>
              </a:rPr>
              <a:t>A</a:t>
            </a:r>
            <a:r>
              <a:rPr dirty="0" sz="1400" b="1">
                <a:latin typeface="Verdana"/>
                <a:cs typeface="Verdana"/>
              </a:rPr>
              <a:t> </a:t>
            </a:r>
            <a:r>
              <a:rPr dirty="0" sz="1400" spc="-175" b="1">
                <a:latin typeface="Verdana"/>
                <a:cs typeface="Verdana"/>
              </a:rPr>
              <a:t> </a:t>
            </a:r>
            <a:r>
              <a:rPr dirty="0" sz="1400" spc="5" b="1">
                <a:latin typeface="Verdana"/>
                <a:cs typeface="Verdana"/>
              </a:rPr>
              <a:t>D</a:t>
            </a:r>
            <a:r>
              <a:rPr dirty="0" sz="1400" spc="-270" b="1">
                <a:latin typeface="Verdana"/>
                <a:cs typeface="Verdana"/>
              </a:rPr>
              <a:t> </a:t>
            </a:r>
            <a:r>
              <a:rPr dirty="0" sz="1400" spc="-10" b="1">
                <a:latin typeface="Verdana"/>
                <a:cs typeface="Verdana"/>
              </a:rPr>
              <a:t>E</a:t>
            </a:r>
            <a:r>
              <a:rPr dirty="0" sz="1400" b="1">
                <a:latin typeface="Verdana"/>
                <a:cs typeface="Verdana"/>
              </a:rPr>
              <a:t> </a:t>
            </a:r>
            <a:r>
              <a:rPr dirty="0" sz="1400" spc="-150" b="1">
                <a:latin typeface="Verdana"/>
                <a:cs typeface="Verdana"/>
              </a:rPr>
              <a:t> </a:t>
            </a:r>
            <a:r>
              <a:rPr dirty="0" sz="1400" spc="25" b="1">
                <a:latin typeface="Verdana"/>
                <a:cs typeface="Verdana"/>
              </a:rPr>
              <a:t>M</a:t>
            </a:r>
            <a:r>
              <a:rPr dirty="0" sz="1400" spc="-265" b="1">
                <a:latin typeface="Verdana"/>
                <a:cs typeface="Verdana"/>
              </a:rPr>
              <a:t> </a:t>
            </a:r>
            <a:r>
              <a:rPr dirty="0" sz="1400" spc="-300" b="1">
                <a:latin typeface="Verdana"/>
                <a:cs typeface="Verdana"/>
              </a:rPr>
              <a:t>Í</a:t>
            </a:r>
            <a:endParaRPr sz="1400">
              <a:latin typeface="Verdana"/>
              <a:cs typeface="Verdana"/>
            </a:endParaRPr>
          </a:p>
          <a:p>
            <a:pPr algn="ctr" marL="38100" marR="33655">
              <a:lnSpc>
                <a:spcPct val="131700"/>
              </a:lnSpc>
              <a:spcBef>
                <a:spcPts val="705"/>
              </a:spcBef>
            </a:pPr>
            <a:r>
              <a:rPr dirty="0" sz="1200" spc="50">
                <a:solidFill>
                  <a:srgbClr val="404040"/>
                </a:solidFill>
                <a:latin typeface="Verdana"/>
                <a:cs typeface="Verdana"/>
              </a:rPr>
              <a:t>Ingeniero </a:t>
            </a:r>
            <a:r>
              <a:rPr dirty="0" sz="1200" spc="65">
                <a:solidFill>
                  <a:srgbClr val="404040"/>
                </a:solidFill>
                <a:latin typeface="Verdana"/>
                <a:cs typeface="Verdana"/>
              </a:rPr>
              <a:t>de </a:t>
            </a:r>
            <a:r>
              <a:rPr dirty="0" sz="1200" spc="40">
                <a:solidFill>
                  <a:srgbClr val="404040"/>
                </a:solidFill>
                <a:latin typeface="Verdana"/>
                <a:cs typeface="Verdana"/>
              </a:rPr>
              <a:t>Sistemas </a:t>
            </a:r>
            <a:r>
              <a:rPr dirty="0" sz="1200" spc="80">
                <a:solidFill>
                  <a:srgbClr val="404040"/>
                </a:solidFill>
                <a:latin typeface="Verdana"/>
                <a:cs typeface="Verdana"/>
              </a:rPr>
              <a:t>con </a:t>
            </a:r>
            <a:r>
              <a:rPr dirty="0" sz="1200" spc="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00" spc="55">
                <a:solidFill>
                  <a:srgbClr val="404040"/>
                </a:solidFill>
                <a:latin typeface="Verdana"/>
                <a:cs typeface="Verdana"/>
              </a:rPr>
              <a:t>mas</a:t>
            </a:r>
            <a:r>
              <a:rPr dirty="0" sz="1200" spc="-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00" spc="65">
                <a:solidFill>
                  <a:srgbClr val="404040"/>
                </a:solidFill>
                <a:latin typeface="Verdana"/>
                <a:cs typeface="Verdana"/>
              </a:rPr>
              <a:t>de</a:t>
            </a:r>
            <a:r>
              <a:rPr dirty="0" sz="1200" spc="-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00" spc="-85">
                <a:solidFill>
                  <a:srgbClr val="404040"/>
                </a:solidFill>
                <a:latin typeface="Verdana"/>
                <a:cs typeface="Verdana"/>
              </a:rPr>
              <a:t>2</a:t>
            </a:r>
            <a:r>
              <a:rPr dirty="0" sz="1200" spc="-1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00" spc="45">
                <a:solidFill>
                  <a:srgbClr val="404040"/>
                </a:solidFill>
                <a:latin typeface="Verdana"/>
                <a:cs typeface="Verdana"/>
              </a:rPr>
              <a:t>años</a:t>
            </a:r>
            <a:r>
              <a:rPr dirty="0" sz="1200" spc="-1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00" spc="65">
                <a:solidFill>
                  <a:srgbClr val="404040"/>
                </a:solidFill>
                <a:latin typeface="Verdana"/>
                <a:cs typeface="Verdana"/>
              </a:rPr>
              <a:t>de</a:t>
            </a:r>
            <a:r>
              <a:rPr dirty="0" sz="1200" spc="-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00" spc="35">
                <a:solidFill>
                  <a:srgbClr val="404040"/>
                </a:solidFill>
                <a:latin typeface="Verdana"/>
                <a:cs typeface="Verdana"/>
              </a:rPr>
              <a:t>experiencia.</a:t>
            </a:r>
            <a:endParaRPr sz="1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dirty="0" sz="1200" spc="75">
                <a:solidFill>
                  <a:srgbClr val="404040"/>
                </a:solidFill>
                <a:latin typeface="Verdana"/>
                <a:cs typeface="Verdana"/>
              </a:rPr>
              <a:t>Conocimientos</a:t>
            </a:r>
            <a:r>
              <a:rPr dirty="0" sz="1200" spc="-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00" spc="60">
                <a:solidFill>
                  <a:srgbClr val="404040"/>
                </a:solidFill>
                <a:latin typeface="Verdana"/>
                <a:cs typeface="Verdana"/>
              </a:rPr>
              <a:t>en</a:t>
            </a:r>
            <a:r>
              <a:rPr dirty="0" sz="1200" spc="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00" spc="35">
                <a:solidFill>
                  <a:srgbClr val="404040"/>
                </a:solidFill>
                <a:latin typeface="Verdana"/>
                <a:cs typeface="Verdana"/>
              </a:rPr>
              <a:t>front-</a:t>
            </a:r>
            <a:endParaRPr sz="1200">
              <a:latin typeface="Verdana"/>
              <a:cs typeface="Verdana"/>
            </a:endParaRPr>
          </a:p>
          <a:p>
            <a:pPr algn="ctr" marL="12065" marR="5080" indent="1270">
              <a:lnSpc>
                <a:spcPct val="131900"/>
              </a:lnSpc>
              <a:spcBef>
                <a:spcPts val="5"/>
              </a:spcBef>
            </a:pPr>
            <a:r>
              <a:rPr dirty="0" sz="1200" spc="45">
                <a:solidFill>
                  <a:srgbClr val="404040"/>
                </a:solidFill>
                <a:latin typeface="Verdana"/>
                <a:cs typeface="Verdana"/>
              </a:rPr>
              <a:t>end(Angular, </a:t>
            </a:r>
            <a:r>
              <a:rPr dirty="0" sz="1200" spc="30">
                <a:solidFill>
                  <a:srgbClr val="404040"/>
                </a:solidFill>
                <a:latin typeface="Verdana"/>
                <a:cs typeface="Verdana"/>
              </a:rPr>
              <a:t>React, </a:t>
            </a:r>
            <a:r>
              <a:rPr dirty="0" sz="1200" spc="25">
                <a:solidFill>
                  <a:srgbClr val="404040"/>
                </a:solidFill>
                <a:latin typeface="Verdana"/>
                <a:cs typeface="Verdana"/>
              </a:rPr>
              <a:t>Lit- </a:t>
            </a:r>
            <a:r>
              <a:rPr dirty="0" sz="1200" spc="3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00" spc="50">
                <a:solidFill>
                  <a:srgbClr val="404040"/>
                </a:solidFill>
                <a:latin typeface="Verdana"/>
                <a:cs typeface="Verdana"/>
              </a:rPr>
              <a:t>Element, </a:t>
            </a:r>
            <a:r>
              <a:rPr dirty="0" sz="1200" spc="-10">
                <a:solidFill>
                  <a:srgbClr val="404040"/>
                </a:solidFill>
                <a:latin typeface="Verdana"/>
                <a:cs typeface="Verdana"/>
              </a:rPr>
              <a:t>Ccs3, </a:t>
            </a:r>
            <a:r>
              <a:rPr dirty="0" sz="1200" spc="40">
                <a:solidFill>
                  <a:srgbClr val="404040"/>
                </a:solidFill>
                <a:latin typeface="Verdana"/>
                <a:cs typeface="Verdana"/>
              </a:rPr>
              <a:t>HTML5) </a:t>
            </a:r>
            <a:r>
              <a:rPr dirty="0" sz="1200" spc="-75">
                <a:solidFill>
                  <a:srgbClr val="404040"/>
                </a:solidFill>
                <a:latin typeface="Verdana"/>
                <a:cs typeface="Verdana"/>
              </a:rPr>
              <a:t>y </a:t>
            </a:r>
            <a:r>
              <a:rPr dirty="0" sz="1200" spc="55">
                <a:solidFill>
                  <a:srgbClr val="404040"/>
                </a:solidFill>
                <a:latin typeface="Verdana"/>
                <a:cs typeface="Verdana"/>
              </a:rPr>
              <a:t>back- </a:t>
            </a:r>
            <a:r>
              <a:rPr dirty="0" sz="1200" spc="-409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00" spc="20">
                <a:solidFill>
                  <a:srgbClr val="404040"/>
                </a:solidFill>
                <a:latin typeface="Verdana"/>
                <a:cs typeface="Verdana"/>
              </a:rPr>
              <a:t>end(Java, </a:t>
            </a:r>
            <a:r>
              <a:rPr dirty="0" sz="1200" spc="30">
                <a:solidFill>
                  <a:srgbClr val="404040"/>
                </a:solidFill>
                <a:latin typeface="Verdana"/>
                <a:cs typeface="Verdana"/>
              </a:rPr>
              <a:t>Spring, </a:t>
            </a:r>
            <a:r>
              <a:rPr dirty="0" sz="1200" spc="5">
                <a:solidFill>
                  <a:srgbClr val="404040"/>
                </a:solidFill>
                <a:latin typeface="Verdana"/>
                <a:cs typeface="Verdana"/>
              </a:rPr>
              <a:t>RxJava, </a:t>
            </a:r>
            <a:r>
              <a:rPr dirty="0" sz="1200" spc="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00" spc="55">
                <a:solidFill>
                  <a:srgbClr val="404040"/>
                </a:solidFill>
                <a:latin typeface="Verdana"/>
                <a:cs typeface="Verdana"/>
              </a:rPr>
              <a:t>Spring WebFlux, </a:t>
            </a:r>
            <a:r>
              <a:rPr dirty="0" sz="1200" spc="45">
                <a:solidFill>
                  <a:srgbClr val="404040"/>
                </a:solidFill>
                <a:latin typeface="Verdana"/>
                <a:cs typeface="Verdana"/>
              </a:rPr>
              <a:t>nodeJs, </a:t>
            </a:r>
            <a:r>
              <a:rPr dirty="0" sz="1200" spc="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00" spc="10">
                <a:solidFill>
                  <a:srgbClr val="404040"/>
                </a:solidFill>
                <a:latin typeface="Verdana"/>
                <a:cs typeface="Verdana"/>
              </a:rPr>
              <a:t>python);</a:t>
            </a:r>
            <a:r>
              <a:rPr dirty="0" sz="1200" spc="1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00" spc="60">
                <a:solidFill>
                  <a:srgbClr val="404040"/>
                </a:solidFill>
                <a:latin typeface="Verdana"/>
                <a:cs typeface="Verdana"/>
              </a:rPr>
              <a:t>en aplicaciones </a:t>
            </a:r>
            <a:r>
              <a:rPr dirty="0" sz="1200" spc="45">
                <a:solidFill>
                  <a:srgbClr val="404040"/>
                </a:solidFill>
                <a:latin typeface="Verdana"/>
                <a:cs typeface="Verdana"/>
              </a:rPr>
              <a:t>para </a:t>
            </a:r>
            <a:r>
              <a:rPr dirty="0" sz="1200" spc="-409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00" spc="45">
                <a:solidFill>
                  <a:srgbClr val="404040"/>
                </a:solidFill>
                <a:latin typeface="Verdana"/>
                <a:cs typeface="Verdana"/>
              </a:rPr>
              <a:t>sectores </a:t>
            </a:r>
            <a:r>
              <a:rPr dirty="0" sz="1200" spc="65">
                <a:solidFill>
                  <a:srgbClr val="404040"/>
                </a:solidFill>
                <a:latin typeface="Verdana"/>
                <a:cs typeface="Verdana"/>
              </a:rPr>
              <a:t>de </a:t>
            </a:r>
            <a:r>
              <a:rPr dirty="0" sz="1200" spc="35">
                <a:solidFill>
                  <a:srgbClr val="404040"/>
                </a:solidFill>
                <a:latin typeface="Verdana"/>
                <a:cs typeface="Verdana"/>
              </a:rPr>
              <a:t>banca, </a:t>
            </a:r>
            <a:r>
              <a:rPr dirty="0" sz="1200" spc="75">
                <a:solidFill>
                  <a:srgbClr val="404040"/>
                </a:solidFill>
                <a:latin typeface="Verdana"/>
                <a:cs typeface="Verdana"/>
              </a:rPr>
              <a:t>medicina </a:t>
            </a:r>
            <a:r>
              <a:rPr dirty="0" sz="1200" spc="-75">
                <a:solidFill>
                  <a:srgbClr val="404040"/>
                </a:solidFill>
                <a:latin typeface="Verdana"/>
                <a:cs typeface="Verdana"/>
              </a:rPr>
              <a:t>y </a:t>
            </a:r>
            <a:r>
              <a:rPr dirty="0" sz="1200" spc="-409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00" spc="45">
                <a:solidFill>
                  <a:srgbClr val="404040"/>
                </a:solidFill>
                <a:latin typeface="Verdana"/>
                <a:cs typeface="Verdana"/>
              </a:rPr>
              <a:t>sector</a:t>
            </a:r>
            <a:r>
              <a:rPr dirty="0" sz="1200" spc="-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00" spc="50">
                <a:solidFill>
                  <a:srgbClr val="404040"/>
                </a:solidFill>
                <a:latin typeface="Verdana"/>
                <a:cs typeface="Verdana"/>
              </a:rPr>
              <a:t>publico.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7159" y="8545448"/>
            <a:ext cx="2327910" cy="8686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dirty="0" sz="1400" spc="20" b="1">
                <a:latin typeface="Verdana"/>
                <a:cs typeface="Verdana"/>
              </a:rPr>
              <a:t>C</a:t>
            </a:r>
            <a:r>
              <a:rPr dirty="0" sz="1400" spc="-260" b="1">
                <a:latin typeface="Verdana"/>
                <a:cs typeface="Verdana"/>
              </a:rPr>
              <a:t> </a:t>
            </a:r>
            <a:r>
              <a:rPr dirty="0" sz="1400" spc="5" b="1">
                <a:latin typeface="Verdana"/>
                <a:cs typeface="Verdana"/>
              </a:rPr>
              <a:t>O</a:t>
            </a:r>
            <a:r>
              <a:rPr dirty="0" sz="1400" spc="-260" b="1">
                <a:latin typeface="Verdana"/>
                <a:cs typeface="Verdana"/>
              </a:rPr>
              <a:t> </a:t>
            </a:r>
            <a:r>
              <a:rPr dirty="0" sz="1400" spc="-45" b="1">
                <a:latin typeface="Verdana"/>
                <a:cs typeface="Verdana"/>
              </a:rPr>
              <a:t>N</a:t>
            </a:r>
            <a:r>
              <a:rPr dirty="0" sz="1400" spc="-270" b="1">
                <a:latin typeface="Verdana"/>
                <a:cs typeface="Verdana"/>
              </a:rPr>
              <a:t> </a:t>
            </a:r>
            <a:r>
              <a:rPr dirty="0" sz="1400" spc="-80" b="1">
                <a:latin typeface="Verdana"/>
                <a:cs typeface="Verdana"/>
              </a:rPr>
              <a:t>T</a:t>
            </a:r>
            <a:r>
              <a:rPr dirty="0" sz="1400" spc="-275" b="1">
                <a:latin typeface="Verdana"/>
                <a:cs typeface="Verdana"/>
              </a:rPr>
              <a:t> </a:t>
            </a:r>
            <a:r>
              <a:rPr dirty="0" sz="1400" spc="-5" b="1">
                <a:latin typeface="Verdana"/>
                <a:cs typeface="Verdana"/>
              </a:rPr>
              <a:t>A</a:t>
            </a:r>
            <a:r>
              <a:rPr dirty="0" sz="1400" spc="-270" b="1">
                <a:latin typeface="Verdana"/>
                <a:cs typeface="Verdana"/>
              </a:rPr>
              <a:t> </a:t>
            </a:r>
            <a:r>
              <a:rPr dirty="0" sz="1400" spc="20" b="1">
                <a:latin typeface="Verdana"/>
                <a:cs typeface="Verdana"/>
              </a:rPr>
              <a:t>C</a:t>
            </a:r>
            <a:r>
              <a:rPr dirty="0" sz="1400" spc="-260" b="1">
                <a:latin typeface="Verdana"/>
                <a:cs typeface="Verdana"/>
              </a:rPr>
              <a:t> </a:t>
            </a:r>
            <a:r>
              <a:rPr dirty="0" sz="1400" spc="-80" b="1">
                <a:latin typeface="Verdana"/>
                <a:cs typeface="Verdana"/>
              </a:rPr>
              <a:t>T</a:t>
            </a:r>
            <a:r>
              <a:rPr dirty="0" sz="1400" spc="-275" b="1">
                <a:latin typeface="Verdana"/>
                <a:cs typeface="Verdana"/>
              </a:rPr>
              <a:t> </a:t>
            </a:r>
            <a:r>
              <a:rPr dirty="0" sz="1400" spc="5" b="1">
                <a:latin typeface="Verdana"/>
                <a:cs typeface="Verdana"/>
              </a:rPr>
              <a:t>O</a:t>
            </a:r>
            <a:endParaRPr sz="1400">
              <a:latin typeface="Verdana"/>
              <a:cs typeface="Verdana"/>
            </a:endParaRPr>
          </a:p>
          <a:p>
            <a:pPr algn="ctr" marL="1905">
              <a:lnSpc>
                <a:spcPct val="100000"/>
              </a:lnSpc>
              <a:spcBef>
                <a:spcPts val="1095"/>
              </a:spcBef>
            </a:pPr>
            <a:r>
              <a:rPr dirty="0" sz="1200" spc="-110">
                <a:solidFill>
                  <a:srgbClr val="404040"/>
                </a:solidFill>
                <a:latin typeface="Verdana"/>
                <a:cs typeface="Verdana"/>
              </a:rPr>
              <a:t>(</a:t>
            </a:r>
            <a:r>
              <a:rPr dirty="0" sz="1200" spc="80">
                <a:solidFill>
                  <a:srgbClr val="404040"/>
                </a:solidFill>
                <a:latin typeface="Verdana"/>
                <a:cs typeface="Verdana"/>
              </a:rPr>
              <a:t>0</a:t>
            </a:r>
            <a:r>
              <a:rPr dirty="0" sz="1200" spc="-40">
                <a:solidFill>
                  <a:srgbClr val="404040"/>
                </a:solidFill>
                <a:latin typeface="Verdana"/>
                <a:cs typeface="Verdana"/>
              </a:rPr>
              <a:t>5</a:t>
            </a:r>
            <a:r>
              <a:rPr dirty="0" sz="1200" spc="-280">
                <a:solidFill>
                  <a:srgbClr val="404040"/>
                </a:solidFill>
                <a:latin typeface="Verdana"/>
                <a:cs typeface="Verdana"/>
              </a:rPr>
              <a:t>1</a:t>
            </a:r>
            <a:r>
              <a:rPr dirty="0" sz="1200" spc="-155">
                <a:solidFill>
                  <a:srgbClr val="404040"/>
                </a:solidFill>
                <a:latin typeface="Verdana"/>
                <a:cs typeface="Verdana"/>
              </a:rPr>
              <a:t>)</a:t>
            </a:r>
            <a:r>
              <a:rPr dirty="0" sz="1200" spc="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00" spc="25">
                <a:solidFill>
                  <a:srgbClr val="404040"/>
                </a:solidFill>
                <a:latin typeface="Verdana"/>
                <a:cs typeface="Verdana"/>
              </a:rPr>
              <a:t>99</a:t>
            </a:r>
            <a:r>
              <a:rPr dirty="0" sz="1200">
                <a:solidFill>
                  <a:srgbClr val="404040"/>
                </a:solidFill>
                <a:latin typeface="Verdana"/>
                <a:cs typeface="Verdana"/>
              </a:rPr>
              <a:t>7</a:t>
            </a:r>
            <a:r>
              <a:rPr dirty="0" sz="1200" spc="80">
                <a:solidFill>
                  <a:srgbClr val="404040"/>
                </a:solidFill>
                <a:latin typeface="Verdana"/>
                <a:cs typeface="Verdana"/>
              </a:rPr>
              <a:t>0</a:t>
            </a:r>
            <a:r>
              <a:rPr dirty="0" sz="1200">
                <a:solidFill>
                  <a:srgbClr val="404040"/>
                </a:solidFill>
                <a:latin typeface="Verdana"/>
                <a:cs typeface="Verdana"/>
              </a:rPr>
              <a:t>7</a:t>
            </a:r>
            <a:r>
              <a:rPr dirty="0" sz="1200" spc="-25">
                <a:solidFill>
                  <a:srgbClr val="404040"/>
                </a:solidFill>
                <a:latin typeface="Verdana"/>
                <a:cs typeface="Verdana"/>
              </a:rPr>
              <a:t>2</a:t>
            </a:r>
            <a:r>
              <a:rPr dirty="0" sz="1200" spc="25">
                <a:solidFill>
                  <a:srgbClr val="404040"/>
                </a:solidFill>
                <a:latin typeface="Verdana"/>
                <a:cs typeface="Verdana"/>
              </a:rPr>
              <a:t>9</a:t>
            </a:r>
            <a:r>
              <a:rPr dirty="0" sz="1200" spc="80">
                <a:solidFill>
                  <a:srgbClr val="404040"/>
                </a:solidFill>
                <a:latin typeface="Verdana"/>
                <a:cs typeface="Verdana"/>
              </a:rPr>
              <a:t>0</a:t>
            </a:r>
            <a:r>
              <a:rPr dirty="0" sz="1200" spc="30">
                <a:solidFill>
                  <a:srgbClr val="404040"/>
                </a:solidFill>
                <a:latin typeface="Verdana"/>
                <a:cs typeface="Verdana"/>
              </a:rPr>
              <a:t>0</a:t>
            </a:r>
            <a:endParaRPr sz="1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960"/>
              </a:spcBef>
            </a:pPr>
            <a:r>
              <a:rPr dirty="0" sz="1200" spc="45">
                <a:solidFill>
                  <a:srgbClr val="404040"/>
                </a:solidFill>
                <a:latin typeface="Verdana"/>
                <a:cs typeface="Verdana"/>
                <a:hlinkClick r:id="rId3"/>
              </a:rPr>
              <a:t>breinerbca2015@gmail.com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027" y="6482841"/>
            <a:ext cx="2159000" cy="184531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494030">
              <a:lnSpc>
                <a:spcPct val="100000"/>
              </a:lnSpc>
              <a:spcBef>
                <a:spcPts val="114"/>
              </a:spcBef>
            </a:pPr>
            <a:r>
              <a:rPr dirty="0" sz="1400" spc="50" b="1">
                <a:latin typeface="Trebuchet MS"/>
                <a:cs typeface="Trebuchet MS"/>
              </a:rPr>
              <a:t>E</a:t>
            </a:r>
            <a:r>
              <a:rPr dirty="0" sz="1400" spc="-210" b="1">
                <a:latin typeface="Trebuchet MS"/>
                <a:cs typeface="Trebuchet MS"/>
              </a:rPr>
              <a:t> </a:t>
            </a:r>
            <a:r>
              <a:rPr dirty="0" sz="1400" spc="110" b="1">
                <a:latin typeface="Trebuchet MS"/>
                <a:cs typeface="Trebuchet MS"/>
              </a:rPr>
              <a:t>D</a:t>
            </a:r>
            <a:r>
              <a:rPr dirty="0" sz="1400" spc="-215" b="1">
                <a:latin typeface="Trebuchet MS"/>
                <a:cs typeface="Trebuchet MS"/>
              </a:rPr>
              <a:t> </a:t>
            </a:r>
            <a:r>
              <a:rPr dirty="0" sz="1400" spc="110" b="1">
                <a:latin typeface="Trebuchet MS"/>
                <a:cs typeface="Trebuchet MS"/>
              </a:rPr>
              <a:t>U</a:t>
            </a:r>
            <a:r>
              <a:rPr dirty="0" sz="1400" spc="-204" b="1">
                <a:latin typeface="Trebuchet MS"/>
                <a:cs typeface="Trebuchet MS"/>
              </a:rPr>
              <a:t> </a:t>
            </a:r>
            <a:r>
              <a:rPr dirty="0" sz="1400" spc="110" b="1">
                <a:latin typeface="Trebuchet MS"/>
                <a:cs typeface="Trebuchet MS"/>
              </a:rPr>
              <a:t>C</a:t>
            </a:r>
            <a:r>
              <a:rPr dirty="0" sz="1400" spc="-210" b="1">
                <a:latin typeface="Trebuchet MS"/>
                <a:cs typeface="Trebuchet MS"/>
              </a:rPr>
              <a:t> </a:t>
            </a:r>
            <a:r>
              <a:rPr dirty="0" sz="1400" spc="60" b="1">
                <a:latin typeface="Trebuchet MS"/>
                <a:cs typeface="Trebuchet MS"/>
              </a:rPr>
              <a:t>A</a:t>
            </a:r>
            <a:r>
              <a:rPr dirty="0" sz="1400" spc="-215" b="1">
                <a:latin typeface="Trebuchet MS"/>
                <a:cs typeface="Trebuchet MS"/>
              </a:rPr>
              <a:t> </a:t>
            </a:r>
            <a:r>
              <a:rPr dirty="0" sz="1400" spc="110" b="1">
                <a:latin typeface="Trebuchet MS"/>
                <a:cs typeface="Trebuchet MS"/>
              </a:rPr>
              <a:t>C</a:t>
            </a:r>
            <a:r>
              <a:rPr dirty="0" sz="1400" spc="-210" b="1">
                <a:latin typeface="Trebuchet MS"/>
                <a:cs typeface="Trebuchet MS"/>
              </a:rPr>
              <a:t> </a:t>
            </a:r>
            <a:r>
              <a:rPr dirty="0" sz="1400" spc="15" b="1">
                <a:latin typeface="Trebuchet MS"/>
                <a:cs typeface="Trebuchet MS"/>
              </a:rPr>
              <a:t>I</a:t>
            </a:r>
            <a:r>
              <a:rPr dirty="0" sz="1400" spc="-204" b="1">
                <a:latin typeface="Trebuchet MS"/>
                <a:cs typeface="Trebuchet MS"/>
              </a:rPr>
              <a:t> </a:t>
            </a:r>
            <a:r>
              <a:rPr dirty="0" sz="1400" spc="85" b="1">
                <a:latin typeface="Trebuchet MS"/>
                <a:cs typeface="Trebuchet MS"/>
              </a:rPr>
              <a:t>Ó</a:t>
            </a:r>
            <a:r>
              <a:rPr dirty="0" sz="1400" spc="-225" b="1">
                <a:latin typeface="Trebuchet MS"/>
                <a:cs typeface="Trebuchet MS"/>
              </a:rPr>
              <a:t> </a:t>
            </a:r>
            <a:r>
              <a:rPr dirty="0" sz="1400" spc="145" b="1">
                <a:latin typeface="Trebuchet MS"/>
                <a:cs typeface="Trebuchet MS"/>
              </a:rPr>
              <a:t>N</a:t>
            </a:r>
            <a:endParaRPr sz="1400">
              <a:latin typeface="Trebuchet MS"/>
              <a:cs typeface="Trebuchet MS"/>
            </a:endParaRPr>
          </a:p>
          <a:p>
            <a:pPr marL="12700" marR="5080" indent="509270">
              <a:lnSpc>
                <a:spcPct val="131800"/>
              </a:lnSpc>
              <a:spcBef>
                <a:spcPts val="620"/>
              </a:spcBef>
            </a:pPr>
            <a:r>
              <a:rPr dirty="0" sz="1200" spc="125" b="1">
                <a:solidFill>
                  <a:srgbClr val="404040"/>
                </a:solidFill>
                <a:latin typeface="Trebuchet MS"/>
                <a:cs typeface="Trebuchet MS"/>
              </a:rPr>
              <a:t>UNIVERSIDAD </a:t>
            </a:r>
            <a:r>
              <a:rPr dirty="0" sz="1200" spc="13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20" b="1">
                <a:solidFill>
                  <a:srgbClr val="404040"/>
                </a:solidFill>
                <a:latin typeface="Trebuchet MS"/>
                <a:cs typeface="Trebuchet MS"/>
              </a:rPr>
              <a:t>NACIONAL</a:t>
            </a:r>
            <a:r>
              <a:rPr dirty="0" sz="1200" spc="1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30" b="1">
                <a:solidFill>
                  <a:srgbClr val="404040"/>
                </a:solidFill>
                <a:latin typeface="Trebuchet MS"/>
                <a:cs typeface="Trebuchet MS"/>
              </a:rPr>
              <a:t>MAYOR</a:t>
            </a:r>
            <a:r>
              <a:rPr dirty="0" sz="1200" spc="1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95" b="1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dirty="0" sz="1200" spc="3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40" b="1">
                <a:solidFill>
                  <a:srgbClr val="404040"/>
                </a:solidFill>
                <a:latin typeface="Trebuchet MS"/>
                <a:cs typeface="Trebuchet MS"/>
              </a:rPr>
              <a:t>SAN</a:t>
            </a:r>
            <a:endParaRPr sz="1200">
              <a:latin typeface="Trebuchet MS"/>
              <a:cs typeface="Trebuchet MS"/>
            </a:endParaRPr>
          </a:p>
          <a:p>
            <a:pPr marL="732155">
              <a:lnSpc>
                <a:spcPct val="100000"/>
              </a:lnSpc>
              <a:spcBef>
                <a:spcPts val="455"/>
              </a:spcBef>
            </a:pPr>
            <a:r>
              <a:rPr dirty="0" sz="1200" spc="140" b="1">
                <a:solidFill>
                  <a:srgbClr val="404040"/>
                </a:solidFill>
                <a:latin typeface="Trebuchet MS"/>
                <a:cs typeface="Trebuchet MS"/>
              </a:rPr>
              <a:t>MARCOS</a:t>
            </a:r>
            <a:endParaRPr sz="1200">
              <a:latin typeface="Trebuchet MS"/>
              <a:cs typeface="Trebuchet MS"/>
            </a:endParaRPr>
          </a:p>
          <a:p>
            <a:pPr algn="ctr" marL="153670" marR="84455">
              <a:lnSpc>
                <a:spcPct val="131700"/>
              </a:lnSpc>
              <a:spcBef>
                <a:spcPts val="630"/>
              </a:spcBef>
            </a:pPr>
            <a:r>
              <a:rPr dirty="0" sz="1200" spc="50">
                <a:solidFill>
                  <a:srgbClr val="404040"/>
                </a:solidFill>
                <a:latin typeface="Verdana"/>
                <a:cs typeface="Verdana"/>
              </a:rPr>
              <a:t>Ingeniero</a:t>
            </a:r>
            <a:r>
              <a:rPr dirty="0" sz="1200" spc="-1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00" spc="65">
                <a:solidFill>
                  <a:srgbClr val="404040"/>
                </a:solidFill>
                <a:latin typeface="Verdana"/>
                <a:cs typeface="Verdana"/>
              </a:rPr>
              <a:t>de</a:t>
            </a:r>
            <a:r>
              <a:rPr dirty="0" sz="1200" spc="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00" spc="40">
                <a:solidFill>
                  <a:srgbClr val="404040"/>
                </a:solidFill>
                <a:latin typeface="Verdana"/>
                <a:cs typeface="Verdana"/>
              </a:rPr>
              <a:t>Sistema</a:t>
            </a:r>
            <a:r>
              <a:rPr dirty="0" sz="1200" spc="-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00" spc="5">
                <a:solidFill>
                  <a:srgbClr val="404040"/>
                </a:solidFill>
                <a:latin typeface="Verdana"/>
                <a:cs typeface="Verdana"/>
              </a:rPr>
              <a:t>e </a:t>
            </a:r>
            <a:r>
              <a:rPr dirty="0" sz="1200" spc="-409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00" spc="50">
                <a:solidFill>
                  <a:srgbClr val="404040"/>
                </a:solidFill>
                <a:latin typeface="Verdana"/>
                <a:cs typeface="Verdana"/>
              </a:rPr>
              <a:t>Informatica</a:t>
            </a:r>
            <a:endParaRPr sz="1200">
              <a:latin typeface="Verdana"/>
              <a:cs typeface="Verdana"/>
            </a:endParaRPr>
          </a:p>
          <a:p>
            <a:pPr algn="ctr" marL="60960">
              <a:lnSpc>
                <a:spcPct val="100000"/>
              </a:lnSpc>
              <a:spcBef>
                <a:spcPts val="455"/>
              </a:spcBef>
            </a:pPr>
            <a:r>
              <a:rPr dirty="0" sz="1200" spc="-75">
                <a:solidFill>
                  <a:srgbClr val="404040"/>
                </a:solidFill>
                <a:latin typeface="Verdana"/>
                <a:cs typeface="Verdana"/>
              </a:rPr>
              <a:t>2021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14344" y="1740407"/>
            <a:ext cx="3534410" cy="376555"/>
          </a:xfrm>
          <a:prstGeom prst="rect">
            <a:avLst/>
          </a:prstGeom>
          <a:solidFill>
            <a:srgbClr val="D6E3BC"/>
          </a:solidFill>
        </p:spPr>
        <p:txBody>
          <a:bodyPr wrap="square" lIns="0" tIns="121920" rIns="0" bIns="0" rtlCol="0" vert="horz">
            <a:spAutoFit/>
          </a:bodyPr>
          <a:lstStyle/>
          <a:p>
            <a:pPr marL="172085">
              <a:lnSpc>
                <a:spcPct val="100000"/>
              </a:lnSpc>
              <a:spcBef>
                <a:spcPts val="960"/>
              </a:spcBef>
            </a:pPr>
            <a:r>
              <a:rPr dirty="0" sz="1400" spc="50" b="1">
                <a:latin typeface="Trebuchet MS"/>
                <a:cs typeface="Trebuchet MS"/>
              </a:rPr>
              <a:t>E</a:t>
            </a:r>
            <a:r>
              <a:rPr dirty="0" sz="1400" spc="-210" b="1">
                <a:latin typeface="Trebuchet MS"/>
                <a:cs typeface="Trebuchet MS"/>
              </a:rPr>
              <a:t> </a:t>
            </a:r>
            <a:r>
              <a:rPr dirty="0" sz="1400" spc="70" b="1">
                <a:latin typeface="Trebuchet MS"/>
                <a:cs typeface="Trebuchet MS"/>
              </a:rPr>
              <a:t>X</a:t>
            </a:r>
            <a:r>
              <a:rPr dirty="0" sz="1400" spc="-210" b="1">
                <a:latin typeface="Trebuchet MS"/>
                <a:cs typeface="Trebuchet MS"/>
              </a:rPr>
              <a:t> </a:t>
            </a:r>
            <a:r>
              <a:rPr dirty="0" sz="1400" spc="60" b="1">
                <a:latin typeface="Trebuchet MS"/>
                <a:cs typeface="Trebuchet MS"/>
              </a:rPr>
              <a:t>P</a:t>
            </a:r>
            <a:r>
              <a:rPr dirty="0" sz="1400" spc="-204" b="1">
                <a:latin typeface="Trebuchet MS"/>
                <a:cs typeface="Trebuchet MS"/>
              </a:rPr>
              <a:t> </a:t>
            </a:r>
            <a:r>
              <a:rPr dirty="0" sz="1400" spc="50" b="1">
                <a:latin typeface="Trebuchet MS"/>
                <a:cs typeface="Trebuchet MS"/>
              </a:rPr>
              <a:t>E</a:t>
            </a:r>
            <a:r>
              <a:rPr dirty="0" sz="1400" spc="-210" b="1">
                <a:latin typeface="Trebuchet MS"/>
                <a:cs typeface="Trebuchet MS"/>
              </a:rPr>
              <a:t> </a:t>
            </a:r>
            <a:r>
              <a:rPr dirty="0" sz="1400" spc="85" b="1">
                <a:latin typeface="Trebuchet MS"/>
                <a:cs typeface="Trebuchet MS"/>
              </a:rPr>
              <a:t>R</a:t>
            </a:r>
            <a:r>
              <a:rPr dirty="0" sz="1400" spc="-215" b="1">
                <a:latin typeface="Trebuchet MS"/>
                <a:cs typeface="Trebuchet MS"/>
              </a:rPr>
              <a:t> </a:t>
            </a:r>
            <a:r>
              <a:rPr dirty="0" sz="1400" spc="15" b="1">
                <a:latin typeface="Trebuchet MS"/>
                <a:cs typeface="Trebuchet MS"/>
              </a:rPr>
              <a:t>I</a:t>
            </a:r>
            <a:r>
              <a:rPr dirty="0" sz="1400" spc="-220" b="1">
                <a:latin typeface="Trebuchet MS"/>
                <a:cs typeface="Trebuchet MS"/>
              </a:rPr>
              <a:t> </a:t>
            </a:r>
            <a:r>
              <a:rPr dirty="0" sz="1400" spc="50" b="1">
                <a:latin typeface="Trebuchet MS"/>
                <a:cs typeface="Trebuchet MS"/>
              </a:rPr>
              <a:t>E</a:t>
            </a:r>
            <a:r>
              <a:rPr dirty="0" sz="1400" spc="-220" b="1">
                <a:latin typeface="Trebuchet MS"/>
                <a:cs typeface="Trebuchet MS"/>
              </a:rPr>
              <a:t> </a:t>
            </a:r>
            <a:r>
              <a:rPr dirty="0" sz="1400" spc="145" b="1">
                <a:latin typeface="Trebuchet MS"/>
                <a:cs typeface="Trebuchet MS"/>
              </a:rPr>
              <a:t>N</a:t>
            </a:r>
            <a:r>
              <a:rPr dirty="0" sz="1400" spc="-220" b="1">
                <a:latin typeface="Trebuchet MS"/>
                <a:cs typeface="Trebuchet MS"/>
              </a:rPr>
              <a:t> </a:t>
            </a:r>
            <a:r>
              <a:rPr dirty="0" sz="1400" spc="110" b="1">
                <a:latin typeface="Trebuchet MS"/>
                <a:cs typeface="Trebuchet MS"/>
              </a:rPr>
              <a:t>C</a:t>
            </a:r>
            <a:r>
              <a:rPr dirty="0" sz="1400" spc="-210" b="1">
                <a:latin typeface="Trebuchet MS"/>
                <a:cs typeface="Trebuchet MS"/>
              </a:rPr>
              <a:t> </a:t>
            </a:r>
            <a:r>
              <a:rPr dirty="0" sz="1400" spc="15" b="1">
                <a:latin typeface="Trebuchet MS"/>
                <a:cs typeface="Trebuchet MS"/>
              </a:rPr>
              <a:t>I</a:t>
            </a:r>
            <a:r>
              <a:rPr dirty="0" sz="1400" spc="-220" b="1">
                <a:latin typeface="Trebuchet MS"/>
                <a:cs typeface="Trebuchet MS"/>
              </a:rPr>
              <a:t> </a:t>
            </a:r>
            <a:r>
              <a:rPr dirty="0" sz="1400" spc="60" b="1">
                <a:latin typeface="Trebuchet MS"/>
                <a:cs typeface="Trebuchet MS"/>
              </a:rPr>
              <a:t>A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8775" y="9613188"/>
            <a:ext cx="1251585" cy="2419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00" spc="-90" b="1">
                <a:latin typeface="Verdana"/>
                <a:cs typeface="Verdana"/>
              </a:rPr>
              <a:t>S</a:t>
            </a:r>
            <a:r>
              <a:rPr dirty="0" sz="1400" spc="-270" b="1">
                <a:latin typeface="Verdana"/>
                <a:cs typeface="Verdana"/>
              </a:rPr>
              <a:t> </a:t>
            </a:r>
            <a:r>
              <a:rPr dirty="0" sz="1400" spc="-300" b="1">
                <a:latin typeface="Verdana"/>
                <a:cs typeface="Verdana"/>
              </a:rPr>
              <a:t>I</a:t>
            </a:r>
            <a:r>
              <a:rPr dirty="0" sz="1400" spc="-265" b="1">
                <a:latin typeface="Verdana"/>
                <a:cs typeface="Verdana"/>
              </a:rPr>
              <a:t> </a:t>
            </a:r>
            <a:r>
              <a:rPr dirty="0" sz="1400" spc="-80" b="1">
                <a:latin typeface="Verdana"/>
                <a:cs typeface="Verdana"/>
              </a:rPr>
              <a:t>T</a:t>
            </a:r>
            <a:r>
              <a:rPr dirty="0" sz="1400" spc="-265" b="1">
                <a:latin typeface="Verdana"/>
                <a:cs typeface="Verdana"/>
              </a:rPr>
              <a:t> </a:t>
            </a:r>
            <a:r>
              <a:rPr dirty="0" sz="1400" spc="-300" b="1">
                <a:latin typeface="Verdana"/>
                <a:cs typeface="Verdana"/>
              </a:rPr>
              <a:t>I</a:t>
            </a:r>
            <a:r>
              <a:rPr dirty="0" sz="1400" spc="-265" b="1">
                <a:latin typeface="Verdana"/>
                <a:cs typeface="Verdana"/>
              </a:rPr>
              <a:t> </a:t>
            </a:r>
            <a:r>
              <a:rPr dirty="0" sz="1400" spc="5" b="1">
                <a:latin typeface="Verdana"/>
                <a:cs typeface="Verdana"/>
              </a:rPr>
              <a:t>O</a:t>
            </a:r>
            <a:r>
              <a:rPr dirty="0" sz="1400" b="1">
                <a:latin typeface="Verdana"/>
                <a:cs typeface="Verdana"/>
              </a:rPr>
              <a:t> </a:t>
            </a:r>
            <a:r>
              <a:rPr dirty="0" sz="1400" spc="-180" b="1">
                <a:latin typeface="Verdana"/>
                <a:cs typeface="Verdana"/>
              </a:rPr>
              <a:t> </a:t>
            </a:r>
            <a:r>
              <a:rPr dirty="0" sz="1400" spc="65" b="1">
                <a:latin typeface="Verdana"/>
                <a:cs typeface="Verdana"/>
              </a:rPr>
              <a:t>W</a:t>
            </a:r>
            <a:r>
              <a:rPr dirty="0" sz="1400" spc="-270" b="1">
                <a:latin typeface="Verdana"/>
                <a:cs typeface="Verdana"/>
              </a:rPr>
              <a:t> </a:t>
            </a:r>
            <a:r>
              <a:rPr dirty="0" sz="1400" spc="-5" b="1">
                <a:latin typeface="Verdana"/>
                <a:cs typeface="Verdana"/>
              </a:rPr>
              <a:t>E</a:t>
            </a:r>
            <a:r>
              <a:rPr dirty="0" sz="1400" spc="-270" b="1">
                <a:latin typeface="Verdana"/>
                <a:cs typeface="Verdana"/>
              </a:rPr>
              <a:t> </a:t>
            </a:r>
            <a:r>
              <a:rPr dirty="0" sz="1400" spc="15" b="1"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0761" y="9985044"/>
            <a:ext cx="10064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Ir</a:t>
            </a:r>
            <a:r>
              <a:rPr dirty="0" u="sng" sz="1400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dirty="0" u="sng" sz="14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a</a:t>
            </a:r>
            <a:r>
              <a:rPr dirty="0" u="sng" sz="1400" spc="-4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dirty="0" u="sng" sz="14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Portafolio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54678" y="2597276"/>
            <a:ext cx="3720465" cy="27025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10"/>
              </a:spcBef>
            </a:pPr>
            <a:r>
              <a:rPr dirty="0" sz="1150" spc="75" b="1">
                <a:solidFill>
                  <a:srgbClr val="404040"/>
                </a:solidFill>
                <a:latin typeface="Trebuchet MS"/>
                <a:cs typeface="Trebuchet MS"/>
              </a:rPr>
              <a:t>Analista</a:t>
            </a:r>
            <a:r>
              <a:rPr dirty="0" sz="1150" spc="1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50" spc="90" b="1">
                <a:solidFill>
                  <a:srgbClr val="404040"/>
                </a:solidFill>
                <a:latin typeface="Trebuchet MS"/>
                <a:cs typeface="Trebuchet MS"/>
              </a:rPr>
              <a:t>Programador</a:t>
            </a:r>
            <a:r>
              <a:rPr dirty="0" sz="1150" spc="39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50" spc="20">
                <a:solidFill>
                  <a:srgbClr val="404040"/>
                </a:solidFill>
                <a:latin typeface="Trebuchet MS"/>
                <a:cs typeface="Trebuchet MS"/>
              </a:rPr>
              <a:t>[2021</a:t>
            </a:r>
            <a:r>
              <a:rPr dirty="0" sz="1150" spc="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50" spc="240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r>
              <a:rPr dirty="0" sz="1150" spc="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50" spc="40">
                <a:solidFill>
                  <a:srgbClr val="404040"/>
                </a:solidFill>
                <a:latin typeface="Trebuchet MS"/>
                <a:cs typeface="Trebuchet MS"/>
              </a:rPr>
              <a:t>2022]</a:t>
            </a:r>
            <a:endParaRPr sz="1150">
              <a:latin typeface="Trebuchet MS"/>
              <a:cs typeface="Trebuchet MS"/>
            </a:endParaRPr>
          </a:p>
          <a:p>
            <a:pPr marL="113030" marR="5080" indent="-100965">
              <a:lnSpc>
                <a:spcPct val="131700"/>
              </a:lnSpc>
              <a:spcBef>
                <a:spcPts val="685"/>
              </a:spcBef>
              <a:buFont typeface="Arial MT"/>
              <a:buChar char="•"/>
              <a:tabLst>
                <a:tab pos="113664" algn="l"/>
              </a:tabLst>
            </a:pPr>
            <a:r>
              <a:rPr dirty="0" sz="1200" spc="80">
                <a:solidFill>
                  <a:srgbClr val="404040"/>
                </a:solidFill>
                <a:latin typeface="Trebuchet MS"/>
                <a:cs typeface="Trebuchet MS"/>
              </a:rPr>
              <a:t>Generación</a:t>
            </a:r>
            <a:r>
              <a:rPr dirty="0" sz="1200" spc="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dirty="0" sz="1200" spc="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404040"/>
                </a:solidFill>
                <a:latin typeface="Trebuchet MS"/>
                <a:cs typeface="Trebuchet MS"/>
              </a:rPr>
              <a:t>servicios</a:t>
            </a:r>
            <a:r>
              <a:rPr dirty="0" sz="1200" spc="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10">
                <a:solidFill>
                  <a:srgbClr val="404040"/>
                </a:solidFill>
                <a:latin typeface="Trebuchet MS"/>
                <a:cs typeface="Trebuchet MS"/>
              </a:rPr>
              <a:t>web</a:t>
            </a:r>
            <a:r>
              <a:rPr dirty="0" sz="1200" spc="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14">
                <a:solidFill>
                  <a:srgbClr val="404040"/>
                </a:solidFill>
                <a:latin typeface="Trebuchet MS"/>
                <a:cs typeface="Trebuchet MS"/>
              </a:rPr>
              <a:t>basados</a:t>
            </a:r>
            <a:r>
              <a:rPr dirty="0" sz="1200" spc="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dirty="0" sz="1200" spc="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404040"/>
                </a:solidFill>
                <a:latin typeface="Trebuchet MS"/>
                <a:cs typeface="Trebuchet MS"/>
              </a:rPr>
              <a:t>Java </a:t>
            </a:r>
            <a:r>
              <a:rPr dirty="0" sz="1200" spc="-3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404040"/>
                </a:solidFill>
                <a:latin typeface="Trebuchet MS"/>
                <a:cs typeface="Trebuchet MS"/>
              </a:rPr>
              <a:t>con</a:t>
            </a:r>
            <a:r>
              <a:rPr dirty="0" sz="1200" spc="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95">
                <a:solidFill>
                  <a:srgbClr val="404040"/>
                </a:solidFill>
                <a:latin typeface="Trebuchet MS"/>
                <a:cs typeface="Trebuchet MS"/>
              </a:rPr>
              <a:t>Spring</a:t>
            </a:r>
            <a:endParaRPr sz="1200">
              <a:latin typeface="Trebuchet MS"/>
              <a:cs typeface="Trebuchet MS"/>
            </a:endParaRPr>
          </a:p>
          <a:p>
            <a:pPr marL="113030" indent="-100965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113664" algn="l"/>
              </a:tabLst>
            </a:pPr>
            <a:r>
              <a:rPr dirty="0" sz="1200" spc="80">
                <a:solidFill>
                  <a:srgbClr val="404040"/>
                </a:solidFill>
                <a:latin typeface="Trebuchet MS"/>
                <a:cs typeface="Trebuchet MS"/>
              </a:rPr>
              <a:t>Generación</a:t>
            </a:r>
            <a:r>
              <a:rPr dirty="0" sz="1200" spc="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dirty="0" sz="1200" spc="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404040"/>
                </a:solidFill>
                <a:latin typeface="Trebuchet MS"/>
                <a:cs typeface="Trebuchet MS"/>
              </a:rPr>
              <a:t>análisis </a:t>
            </a:r>
            <a:r>
              <a:rPr dirty="0" sz="1200" spc="10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dirty="0" sz="1200" spc="65">
                <a:solidFill>
                  <a:srgbClr val="404040"/>
                </a:solidFill>
                <a:latin typeface="Trebuchet MS"/>
                <a:cs typeface="Trebuchet MS"/>
              </a:rPr>
              <a:t> scripts</a:t>
            </a:r>
            <a:r>
              <a:rPr dirty="0" sz="1200" spc="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dirty="0" sz="1200" spc="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404040"/>
                </a:solidFill>
                <a:latin typeface="Trebuchet MS"/>
                <a:cs typeface="Trebuchet MS"/>
              </a:rPr>
              <a:t>tablas</a:t>
            </a:r>
            <a:r>
              <a:rPr dirty="0" sz="1200" spc="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endParaRPr sz="1200">
              <a:latin typeface="Trebuchet MS"/>
              <a:cs typeface="Trebuchet MS"/>
            </a:endParaRPr>
          </a:p>
          <a:p>
            <a:pPr marL="113030">
              <a:lnSpc>
                <a:spcPct val="100000"/>
              </a:lnSpc>
              <a:spcBef>
                <a:spcPts val="465"/>
              </a:spcBef>
            </a:pPr>
            <a:r>
              <a:rPr dirty="0" sz="1200" spc="75">
                <a:solidFill>
                  <a:srgbClr val="404040"/>
                </a:solidFill>
                <a:latin typeface="Trebuchet MS"/>
                <a:cs typeface="Trebuchet MS"/>
              </a:rPr>
              <a:t>Oracle</a:t>
            </a:r>
            <a:endParaRPr sz="1200">
              <a:latin typeface="Trebuchet MS"/>
              <a:cs typeface="Trebuchet MS"/>
            </a:endParaRPr>
          </a:p>
          <a:p>
            <a:pPr marL="113030" indent="-100965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113664" algn="l"/>
              </a:tabLst>
            </a:pPr>
            <a:r>
              <a:rPr dirty="0" sz="1200" spc="90">
                <a:solidFill>
                  <a:srgbClr val="404040"/>
                </a:solidFill>
                <a:latin typeface="Trebuchet MS"/>
                <a:cs typeface="Trebuchet MS"/>
              </a:rPr>
              <a:t>Migración</a:t>
            </a:r>
            <a:r>
              <a:rPr dirty="0" sz="1200" spc="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dirty="0" sz="1200" spc="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404040"/>
                </a:solidFill>
                <a:latin typeface="Trebuchet MS"/>
                <a:cs typeface="Trebuchet MS"/>
              </a:rPr>
              <a:t>Sql</a:t>
            </a:r>
            <a:r>
              <a:rPr dirty="0" sz="1200" spc="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404040"/>
                </a:solidFill>
                <a:latin typeface="Trebuchet MS"/>
                <a:cs typeface="Trebuchet MS"/>
              </a:rPr>
              <a:t>Server </a:t>
            </a:r>
            <a:r>
              <a:rPr dirty="0" sz="1200" spc="3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200" spc="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404040"/>
                </a:solidFill>
                <a:latin typeface="Trebuchet MS"/>
                <a:cs typeface="Trebuchet MS"/>
              </a:rPr>
              <a:t>Oracle</a:t>
            </a:r>
            <a:endParaRPr sz="1200">
              <a:latin typeface="Trebuchet MS"/>
              <a:cs typeface="Trebuchet MS"/>
            </a:endParaRPr>
          </a:p>
          <a:p>
            <a:pPr marL="113030" marR="226695" indent="-100965">
              <a:lnSpc>
                <a:spcPts val="1910"/>
              </a:lnSpc>
              <a:spcBef>
                <a:spcPts val="125"/>
              </a:spcBef>
              <a:buFont typeface="Arial MT"/>
              <a:buChar char="•"/>
              <a:tabLst>
                <a:tab pos="113664" algn="l"/>
              </a:tabLst>
            </a:pPr>
            <a:r>
              <a:rPr dirty="0" sz="1200" spc="135">
                <a:solidFill>
                  <a:srgbClr val="404040"/>
                </a:solidFill>
                <a:latin typeface="Trebuchet MS"/>
                <a:cs typeface="Trebuchet MS"/>
              </a:rPr>
              <a:t>Consumo</a:t>
            </a:r>
            <a:r>
              <a:rPr dirty="0" sz="1200" spc="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dirty="0" sz="1200" spc="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404040"/>
                </a:solidFill>
                <a:latin typeface="Trebuchet MS"/>
                <a:cs typeface="Trebuchet MS"/>
              </a:rPr>
              <a:t>servicios</a:t>
            </a:r>
            <a:r>
              <a:rPr dirty="0" sz="1200" spc="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70">
                <a:solidFill>
                  <a:srgbClr val="404040"/>
                </a:solidFill>
                <a:latin typeface="Trebuchet MS"/>
                <a:cs typeface="Trebuchet MS"/>
              </a:rPr>
              <a:t>SSL</a:t>
            </a:r>
            <a:r>
              <a:rPr dirty="0" sz="1200" spc="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dirty="0" sz="1200" spc="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404040"/>
                </a:solidFill>
                <a:latin typeface="Trebuchet MS"/>
                <a:cs typeface="Trebuchet MS"/>
              </a:rPr>
              <a:t>generación </a:t>
            </a:r>
            <a:r>
              <a:rPr dirty="0" sz="1200" spc="10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200" spc="-3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404040"/>
                </a:solidFill>
                <a:latin typeface="Trebuchet MS"/>
                <a:cs typeface="Trebuchet MS"/>
              </a:rPr>
              <a:t>certificados</a:t>
            </a:r>
            <a:r>
              <a:rPr dirty="0" sz="1200" spc="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dirty="0" sz="1200" spc="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404040"/>
                </a:solidFill>
                <a:latin typeface="Trebuchet MS"/>
                <a:cs typeface="Trebuchet MS"/>
              </a:rPr>
              <a:t>Java</a:t>
            </a:r>
            <a:endParaRPr sz="1200">
              <a:latin typeface="Trebuchet MS"/>
              <a:cs typeface="Trebuchet MS"/>
            </a:endParaRPr>
          </a:p>
          <a:p>
            <a:pPr marL="113030" indent="-10096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113664" algn="l"/>
              </a:tabLst>
            </a:pPr>
            <a:r>
              <a:rPr dirty="0" sz="1200" spc="90">
                <a:solidFill>
                  <a:srgbClr val="404040"/>
                </a:solidFill>
                <a:latin typeface="Trebuchet MS"/>
                <a:cs typeface="Trebuchet MS"/>
              </a:rPr>
              <a:t>Manejo</a:t>
            </a:r>
            <a:r>
              <a:rPr dirty="0" sz="1200" spc="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dirty="0" sz="1200" spc="65">
                <a:solidFill>
                  <a:srgbClr val="404040"/>
                </a:solidFill>
                <a:latin typeface="Trebuchet MS"/>
                <a:cs typeface="Trebuchet MS"/>
              </a:rPr>
              <a:t> integración </a:t>
            </a:r>
            <a:r>
              <a:rPr dirty="0" sz="1200" spc="70">
                <a:solidFill>
                  <a:srgbClr val="404040"/>
                </a:solidFill>
                <a:latin typeface="Trebuchet MS"/>
                <a:cs typeface="Trebuchet MS"/>
              </a:rPr>
              <a:t>continua</a:t>
            </a:r>
            <a:r>
              <a:rPr dirty="0" sz="1200" spc="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404040"/>
                </a:solidFill>
                <a:latin typeface="Trebuchet MS"/>
                <a:cs typeface="Trebuchet MS"/>
              </a:rPr>
              <a:t>BitBucket,</a:t>
            </a:r>
            <a:endParaRPr sz="1200">
              <a:latin typeface="Trebuchet MS"/>
              <a:cs typeface="Trebuchet MS"/>
            </a:endParaRPr>
          </a:p>
          <a:p>
            <a:pPr marL="113030">
              <a:lnSpc>
                <a:spcPct val="100000"/>
              </a:lnSpc>
              <a:spcBef>
                <a:spcPts val="455"/>
              </a:spcBef>
            </a:pPr>
            <a:r>
              <a:rPr dirty="0" sz="1200" spc="55">
                <a:solidFill>
                  <a:srgbClr val="404040"/>
                </a:solidFill>
                <a:latin typeface="Trebuchet MS"/>
                <a:cs typeface="Trebuchet MS"/>
              </a:rPr>
              <a:t>Jenkins,</a:t>
            </a:r>
            <a:r>
              <a:rPr dirty="0" sz="12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404040"/>
                </a:solidFill>
                <a:latin typeface="Trebuchet MS"/>
                <a:cs typeface="Trebuchet MS"/>
              </a:rPr>
              <a:t>Sonarqube</a:t>
            </a:r>
            <a:endParaRPr sz="1200">
              <a:latin typeface="Trebuchet MS"/>
              <a:cs typeface="Trebuchet MS"/>
            </a:endParaRPr>
          </a:p>
          <a:p>
            <a:pPr marL="113030" indent="-10096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113664" algn="l"/>
              </a:tabLst>
            </a:pPr>
            <a:r>
              <a:rPr dirty="0" sz="1200" spc="95">
                <a:solidFill>
                  <a:srgbClr val="404040"/>
                </a:solidFill>
                <a:latin typeface="Trebuchet MS"/>
                <a:cs typeface="Trebuchet MS"/>
              </a:rPr>
              <a:t>Resolución</a:t>
            </a:r>
            <a:r>
              <a:rPr dirty="0" sz="1200" spc="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dirty="0" sz="1200" spc="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404040"/>
                </a:solidFill>
                <a:latin typeface="Trebuchet MS"/>
                <a:cs typeface="Trebuchet MS"/>
              </a:rPr>
              <a:t>incidencias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56076" y="2272283"/>
            <a:ext cx="3035935" cy="205740"/>
          </a:xfrm>
          <a:prstGeom prst="rect">
            <a:avLst/>
          </a:prstGeom>
          <a:solidFill>
            <a:srgbClr val="E6B8B8"/>
          </a:solidFill>
        </p:spPr>
        <p:txBody>
          <a:bodyPr wrap="square" lIns="0" tIns="38100" rIns="0" bIns="0" rtlCol="0" vert="horz">
            <a:spAutoFit/>
          </a:bodyPr>
          <a:lstStyle/>
          <a:p>
            <a:pPr marL="1270">
              <a:lnSpc>
                <a:spcPts val="1320"/>
              </a:lnSpc>
              <a:spcBef>
                <a:spcPts val="300"/>
              </a:spcBef>
            </a:pPr>
            <a:r>
              <a:rPr dirty="0" sz="1200" spc="95" b="1">
                <a:solidFill>
                  <a:srgbClr val="404040"/>
                </a:solidFill>
                <a:latin typeface="Trebuchet MS"/>
                <a:cs typeface="Trebuchet MS"/>
              </a:rPr>
              <a:t>STEFANINI</a:t>
            </a:r>
            <a:r>
              <a:rPr dirty="0" sz="1200" spc="5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60" b="1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dirty="0" sz="1200" spc="3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00" b="1">
                <a:solidFill>
                  <a:srgbClr val="404040"/>
                </a:solidFill>
                <a:latin typeface="Trebuchet MS"/>
                <a:cs typeface="Trebuchet MS"/>
              </a:rPr>
              <a:t>LIMA</a:t>
            </a:r>
            <a:r>
              <a:rPr dirty="0" sz="1200" spc="3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60" b="1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dirty="0" sz="1200" spc="3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00" b="1">
                <a:solidFill>
                  <a:srgbClr val="404040"/>
                </a:solidFill>
                <a:latin typeface="Trebuchet MS"/>
                <a:cs typeface="Trebuchet MS"/>
              </a:rPr>
              <a:t>PERU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54678" y="5513628"/>
            <a:ext cx="3420745" cy="1475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64160">
              <a:lnSpc>
                <a:spcPct val="132500"/>
              </a:lnSpc>
              <a:spcBef>
                <a:spcPts val="95"/>
              </a:spcBef>
            </a:pPr>
            <a:r>
              <a:rPr dirty="0" sz="1200" spc="75" b="1">
                <a:solidFill>
                  <a:srgbClr val="404040"/>
                </a:solidFill>
                <a:latin typeface="Trebuchet MS"/>
                <a:cs typeface="Trebuchet MS"/>
              </a:rPr>
              <a:t>Herramientas </a:t>
            </a:r>
            <a:r>
              <a:rPr dirty="0" sz="1200" spc="50" b="1">
                <a:solidFill>
                  <a:srgbClr val="404040"/>
                </a:solidFill>
                <a:latin typeface="Trebuchet MS"/>
                <a:cs typeface="Trebuchet MS"/>
              </a:rPr>
              <a:t>utilizadas</a:t>
            </a:r>
            <a:r>
              <a:rPr dirty="0" sz="1200" spc="5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dirty="0" sz="1200" spc="35">
                <a:solidFill>
                  <a:srgbClr val="404040"/>
                </a:solidFill>
                <a:latin typeface="Trebuchet MS"/>
                <a:cs typeface="Trebuchet MS"/>
              </a:rPr>
              <a:t>Java, </a:t>
            </a:r>
            <a:r>
              <a:rPr dirty="0" sz="1200" spc="65">
                <a:solidFill>
                  <a:srgbClr val="404040"/>
                </a:solidFill>
                <a:latin typeface="Trebuchet MS"/>
                <a:cs typeface="Trebuchet MS"/>
              </a:rPr>
              <a:t>Spring, </a:t>
            </a:r>
            <a:r>
              <a:rPr dirty="0" sz="1200" spc="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35">
                <a:solidFill>
                  <a:srgbClr val="404040"/>
                </a:solidFill>
                <a:latin typeface="Trebuchet MS"/>
                <a:cs typeface="Trebuchet MS"/>
              </a:rPr>
              <a:t>APX</a:t>
            </a:r>
            <a:r>
              <a:rPr dirty="0" sz="1200" spc="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404040"/>
                </a:solidFill>
                <a:latin typeface="Trebuchet MS"/>
                <a:cs typeface="Trebuchet MS"/>
              </a:rPr>
              <a:t>(Framework</a:t>
            </a:r>
            <a:r>
              <a:rPr dirty="0" sz="1200" spc="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10">
                <a:solidFill>
                  <a:srgbClr val="404040"/>
                </a:solidFill>
                <a:latin typeface="Trebuchet MS"/>
                <a:cs typeface="Trebuchet MS"/>
              </a:rPr>
              <a:t>Backend</a:t>
            </a:r>
            <a:r>
              <a:rPr dirty="0" sz="1200" spc="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dirty="0" sz="1200" spc="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404040"/>
                </a:solidFill>
                <a:latin typeface="Trebuchet MS"/>
                <a:cs typeface="Trebuchet MS"/>
              </a:rPr>
              <a:t>BBVA),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git,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1200" spc="55">
                <a:solidFill>
                  <a:srgbClr val="404040"/>
                </a:solidFill>
                <a:latin typeface="Trebuchet MS"/>
                <a:cs typeface="Trebuchet MS"/>
              </a:rPr>
              <a:t>Bitbucket,</a:t>
            </a:r>
            <a:r>
              <a:rPr dirty="0" sz="12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404040"/>
                </a:solidFill>
                <a:latin typeface="Trebuchet MS"/>
                <a:cs typeface="Trebuchet MS"/>
              </a:rPr>
              <a:t>Angular,Lit</a:t>
            </a:r>
            <a:r>
              <a:rPr dirty="0" sz="1200" spc="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404040"/>
                </a:solidFill>
                <a:latin typeface="Trebuchet MS"/>
                <a:cs typeface="Trebuchet MS"/>
              </a:rPr>
              <a:t>Element,</a:t>
            </a:r>
            <a:r>
              <a:rPr dirty="0" sz="1200" spc="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404040"/>
                </a:solidFill>
                <a:latin typeface="Trebuchet MS"/>
                <a:cs typeface="Trebuchet MS"/>
              </a:rPr>
              <a:t>Cells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1200" spc="75">
                <a:solidFill>
                  <a:srgbClr val="404040"/>
                </a:solidFill>
                <a:latin typeface="Trebuchet MS"/>
                <a:cs typeface="Trebuchet MS"/>
              </a:rPr>
              <a:t>(Framework</a:t>
            </a:r>
            <a:r>
              <a:rPr dirty="0" sz="1200" spc="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404040"/>
                </a:solidFill>
                <a:latin typeface="Trebuchet MS"/>
                <a:cs typeface="Trebuchet MS"/>
              </a:rPr>
              <a:t>Frontend</a:t>
            </a:r>
            <a:r>
              <a:rPr dirty="0" sz="1200" spc="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404040"/>
                </a:solidFill>
                <a:latin typeface="Trebuchet MS"/>
                <a:cs typeface="Trebuchet MS"/>
              </a:rPr>
              <a:t>BBVA),</a:t>
            </a:r>
            <a:r>
              <a:rPr dirty="0" sz="1200" spc="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404040"/>
                </a:solidFill>
                <a:latin typeface="Trebuchet MS"/>
                <a:cs typeface="Trebuchet MS"/>
              </a:rPr>
              <a:t>Css3,</a:t>
            </a:r>
            <a:r>
              <a:rPr dirty="0" sz="1200" spc="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404040"/>
                </a:solidFill>
                <a:latin typeface="Trebuchet MS"/>
                <a:cs typeface="Trebuchet MS"/>
              </a:rPr>
              <a:t>HTML5,</a:t>
            </a:r>
            <a:endParaRPr sz="1200">
              <a:latin typeface="Trebuchet MS"/>
              <a:cs typeface="Trebuchet MS"/>
            </a:endParaRPr>
          </a:p>
          <a:p>
            <a:pPr marL="12700" marR="5080">
              <a:lnSpc>
                <a:spcPct val="131700"/>
              </a:lnSpc>
              <a:spcBef>
                <a:spcPts val="10"/>
              </a:spcBef>
            </a:pPr>
            <a:r>
              <a:rPr dirty="0" sz="1200" spc="65">
                <a:solidFill>
                  <a:srgbClr val="404040"/>
                </a:solidFill>
                <a:latin typeface="Trebuchet MS"/>
                <a:cs typeface="Trebuchet MS"/>
              </a:rPr>
              <a:t>Docker,</a:t>
            </a:r>
            <a:r>
              <a:rPr dirty="0" sz="1200" spc="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404040"/>
                </a:solidFill>
                <a:latin typeface="Trebuchet MS"/>
                <a:cs typeface="Trebuchet MS"/>
              </a:rPr>
              <a:t>Oracle,</a:t>
            </a:r>
            <a:r>
              <a:rPr dirty="0" sz="1200" spc="10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404040"/>
                </a:solidFill>
                <a:latin typeface="Trebuchet MS"/>
                <a:cs typeface="Trebuchet MS"/>
              </a:rPr>
              <a:t>JPA, </a:t>
            </a:r>
            <a:r>
              <a:rPr dirty="0" sz="1200" spc="60">
                <a:solidFill>
                  <a:srgbClr val="404040"/>
                </a:solidFill>
                <a:latin typeface="Trebuchet MS"/>
                <a:cs typeface="Trebuchet MS"/>
              </a:rPr>
              <a:t>JSP,</a:t>
            </a:r>
            <a:r>
              <a:rPr dirty="0" sz="1200" spc="1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404040"/>
                </a:solidFill>
                <a:latin typeface="Trebuchet MS"/>
                <a:cs typeface="Trebuchet MS"/>
              </a:rPr>
              <a:t>Cucumber,</a:t>
            </a:r>
            <a:r>
              <a:rPr dirty="0" sz="1200" spc="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404040"/>
                </a:solidFill>
                <a:latin typeface="Trebuchet MS"/>
                <a:cs typeface="Trebuchet MS"/>
              </a:rPr>
              <a:t>Jboss, </a:t>
            </a:r>
            <a:r>
              <a:rPr dirty="0" sz="1200" spc="-3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404040"/>
                </a:solidFill>
                <a:latin typeface="Trebuchet MS"/>
                <a:cs typeface="Trebuchet MS"/>
              </a:rPr>
              <a:t>Tomcat.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91814" y="7326629"/>
            <a:ext cx="3698240" cy="56261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9845">
              <a:lnSpc>
                <a:spcPct val="100000"/>
              </a:lnSpc>
              <a:spcBef>
                <a:spcPts val="114"/>
              </a:spcBef>
            </a:pPr>
            <a:r>
              <a:rPr dirty="0" sz="1400" spc="50" b="1">
                <a:latin typeface="Trebuchet MS"/>
                <a:cs typeface="Trebuchet MS"/>
              </a:rPr>
              <a:t>L</a:t>
            </a:r>
            <a:r>
              <a:rPr dirty="0" sz="1400" spc="-210" b="1">
                <a:latin typeface="Trebuchet MS"/>
                <a:cs typeface="Trebuchet MS"/>
              </a:rPr>
              <a:t> </a:t>
            </a:r>
            <a:r>
              <a:rPr dirty="0" sz="1400" spc="85" b="1">
                <a:latin typeface="Trebuchet MS"/>
                <a:cs typeface="Trebuchet MS"/>
              </a:rPr>
              <a:t>O</a:t>
            </a:r>
            <a:r>
              <a:rPr dirty="0" sz="1400" spc="-210" b="1">
                <a:latin typeface="Trebuchet MS"/>
                <a:cs typeface="Trebuchet MS"/>
              </a:rPr>
              <a:t> </a:t>
            </a:r>
            <a:r>
              <a:rPr dirty="0" sz="1400" spc="85" b="1">
                <a:latin typeface="Trebuchet MS"/>
                <a:cs typeface="Trebuchet MS"/>
              </a:rPr>
              <a:t>G</a:t>
            </a:r>
            <a:r>
              <a:rPr dirty="0" sz="1400" spc="-204" b="1">
                <a:latin typeface="Trebuchet MS"/>
                <a:cs typeface="Trebuchet MS"/>
              </a:rPr>
              <a:t> </a:t>
            </a:r>
            <a:r>
              <a:rPr dirty="0" sz="1400" spc="85" b="1">
                <a:latin typeface="Trebuchet MS"/>
                <a:cs typeface="Trebuchet MS"/>
              </a:rPr>
              <a:t>R</a:t>
            </a:r>
            <a:r>
              <a:rPr dirty="0" sz="1400" spc="-215" b="1">
                <a:latin typeface="Trebuchet MS"/>
                <a:cs typeface="Trebuchet MS"/>
              </a:rPr>
              <a:t> </a:t>
            </a:r>
            <a:r>
              <a:rPr dirty="0" sz="1400" spc="85" b="1">
                <a:latin typeface="Trebuchet MS"/>
                <a:cs typeface="Trebuchet MS"/>
              </a:rPr>
              <a:t>O</a:t>
            </a:r>
            <a:r>
              <a:rPr dirty="0" sz="1400" spc="-225" b="1">
                <a:latin typeface="Trebuchet MS"/>
                <a:cs typeface="Trebuchet MS"/>
              </a:rPr>
              <a:t> </a:t>
            </a:r>
            <a:r>
              <a:rPr dirty="0" sz="1400" spc="150" b="1"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1200" spc="120" b="1">
                <a:solidFill>
                  <a:srgbClr val="404040"/>
                </a:solidFill>
                <a:latin typeface="Trebuchet MS"/>
                <a:cs typeface="Trebuchet MS"/>
              </a:rPr>
              <a:t>DESARROLLO</a:t>
            </a:r>
            <a:r>
              <a:rPr dirty="0" sz="1200" spc="1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60" b="1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dirty="0" sz="1200" spc="2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14" b="1">
                <a:solidFill>
                  <a:srgbClr val="404040"/>
                </a:solidFill>
                <a:latin typeface="Trebuchet MS"/>
                <a:cs typeface="Trebuchet MS"/>
              </a:rPr>
              <a:t>DESPLIEGUE</a:t>
            </a:r>
            <a:r>
              <a:rPr dirty="0" sz="1200" spc="1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95" b="1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dirty="0" sz="1200" spc="1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05" b="1">
                <a:solidFill>
                  <a:srgbClr val="404040"/>
                </a:solidFill>
                <a:latin typeface="Trebuchet MS"/>
                <a:cs typeface="Trebuchet MS"/>
              </a:rPr>
              <a:t>APLICATIVOS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76065" y="8109254"/>
            <a:ext cx="3592195" cy="941705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200" spc="105" b="1">
                <a:solidFill>
                  <a:srgbClr val="404040"/>
                </a:solidFill>
                <a:latin typeface="Trebuchet MS"/>
                <a:cs typeface="Trebuchet MS"/>
              </a:rPr>
              <a:t>ENTRE</a:t>
            </a:r>
            <a:r>
              <a:rPr dirty="0" sz="1200" spc="1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80" b="1">
                <a:solidFill>
                  <a:srgbClr val="404040"/>
                </a:solidFill>
                <a:latin typeface="Trebuchet MS"/>
                <a:cs typeface="Trebuchet MS"/>
              </a:rPr>
              <a:t>BBVA,</a:t>
            </a:r>
            <a:r>
              <a:rPr dirty="0" sz="1200" spc="2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10" b="1">
                <a:solidFill>
                  <a:srgbClr val="404040"/>
                </a:solidFill>
                <a:latin typeface="Trebuchet MS"/>
                <a:cs typeface="Trebuchet MS"/>
              </a:rPr>
              <a:t>EGLOBAL</a:t>
            </a:r>
            <a:r>
              <a:rPr dirty="0" sz="120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60" b="1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dirty="0" sz="1200" spc="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10" b="1">
                <a:solidFill>
                  <a:srgbClr val="404040"/>
                </a:solidFill>
                <a:latin typeface="Trebuchet MS"/>
                <a:cs typeface="Trebuchet MS"/>
              </a:rPr>
              <a:t>OPENPAY</a:t>
            </a:r>
            <a:endParaRPr sz="12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265"/>
              </a:spcBef>
            </a:pPr>
            <a:r>
              <a:rPr dirty="0" sz="1200" spc="65">
                <a:solidFill>
                  <a:srgbClr val="404040"/>
                </a:solidFill>
                <a:latin typeface="Trebuchet MS"/>
                <a:cs typeface="Trebuchet MS"/>
              </a:rPr>
              <a:t>El</a:t>
            </a:r>
            <a:r>
              <a:rPr dirty="0" sz="1200" spc="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404040"/>
                </a:solidFill>
                <a:latin typeface="Trebuchet MS"/>
                <a:cs typeface="Trebuchet MS"/>
              </a:rPr>
              <a:t>cual</a:t>
            </a:r>
            <a:r>
              <a:rPr dirty="0" sz="1200" spc="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404040"/>
                </a:solidFill>
                <a:latin typeface="Trebuchet MS"/>
                <a:cs typeface="Trebuchet MS"/>
              </a:rPr>
              <a:t>permite</a:t>
            </a:r>
            <a:r>
              <a:rPr dirty="0" sz="1200" spc="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404040"/>
                </a:solidFill>
                <a:latin typeface="Trebuchet MS"/>
                <a:cs typeface="Trebuchet MS"/>
              </a:rPr>
              <a:t>volver</a:t>
            </a:r>
            <a:r>
              <a:rPr dirty="0" sz="1200" spc="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404040"/>
                </a:solidFill>
                <a:latin typeface="Trebuchet MS"/>
                <a:cs typeface="Trebuchet MS"/>
              </a:rPr>
              <a:t>al</a:t>
            </a:r>
            <a:r>
              <a:rPr dirty="0" sz="1200" spc="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404040"/>
                </a:solidFill>
                <a:latin typeface="Trebuchet MS"/>
                <a:cs typeface="Trebuchet MS"/>
              </a:rPr>
              <a:t>banco</a:t>
            </a:r>
            <a:r>
              <a:rPr dirty="0" sz="1200" spc="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404040"/>
                </a:solidFill>
                <a:latin typeface="Trebuchet MS"/>
                <a:cs typeface="Trebuchet MS"/>
              </a:rPr>
              <a:t>bbva</a:t>
            </a:r>
            <a:r>
              <a:rPr dirty="0" sz="1200" spc="85">
                <a:solidFill>
                  <a:srgbClr val="404040"/>
                </a:solidFill>
                <a:latin typeface="Trebuchet MS"/>
                <a:cs typeface="Trebuchet MS"/>
              </a:rPr>
              <a:t> un</a:t>
            </a:r>
            <a:endParaRPr sz="1200">
              <a:latin typeface="Trebuchet MS"/>
              <a:cs typeface="Trebuchet MS"/>
            </a:endParaRPr>
          </a:p>
          <a:p>
            <a:pPr marL="469900" marR="47625">
              <a:lnSpc>
                <a:spcPct val="131700"/>
              </a:lnSpc>
              <a:spcBef>
                <a:spcPts val="15"/>
              </a:spcBef>
            </a:pPr>
            <a:r>
              <a:rPr dirty="0" sz="1200" spc="60">
                <a:solidFill>
                  <a:srgbClr val="404040"/>
                </a:solidFill>
                <a:latin typeface="Trebuchet MS"/>
                <a:cs typeface="Trebuchet MS"/>
              </a:rPr>
              <a:t>adquiriente para</a:t>
            </a:r>
            <a:r>
              <a:rPr dirty="0" sz="1200" spc="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404040"/>
                </a:solidFill>
                <a:latin typeface="Trebuchet MS"/>
                <a:cs typeface="Trebuchet MS"/>
              </a:rPr>
              <a:t>los</a:t>
            </a:r>
            <a:r>
              <a:rPr dirty="0" sz="1200" spc="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95">
                <a:solidFill>
                  <a:srgbClr val="404040"/>
                </a:solidFill>
                <a:latin typeface="Trebuchet MS"/>
                <a:cs typeface="Trebuchet MS"/>
              </a:rPr>
              <a:t>comercios</a:t>
            </a:r>
            <a:r>
              <a:rPr dirty="0" sz="1200" spc="10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dirty="0" sz="1200" spc="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95">
                <a:solidFill>
                  <a:srgbClr val="404040"/>
                </a:solidFill>
                <a:latin typeface="Trebuchet MS"/>
                <a:cs typeface="Trebuchet MS"/>
              </a:rPr>
              <a:t>poder </a:t>
            </a:r>
            <a:r>
              <a:rPr dirty="0" sz="1200" spc="-3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404040"/>
                </a:solidFill>
                <a:latin typeface="Trebuchet MS"/>
                <a:cs typeface="Trebuchet MS"/>
              </a:rPr>
              <a:t>afiliar</a:t>
            </a:r>
            <a:r>
              <a:rPr dirty="0" sz="1200" spc="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20">
                <a:solidFill>
                  <a:srgbClr val="404040"/>
                </a:solidFill>
                <a:latin typeface="Trebuchet MS"/>
                <a:cs typeface="Trebuchet MS"/>
              </a:rPr>
              <a:t>más</a:t>
            </a:r>
            <a:r>
              <a:rPr dirty="0" sz="1200" spc="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404040"/>
                </a:solidFill>
                <a:latin typeface="Trebuchet MS"/>
                <a:cs typeface="Trebuchet MS"/>
              </a:rPr>
              <a:t>clients</a:t>
            </a:r>
            <a:r>
              <a:rPr dirty="0" sz="1200" spc="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215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76065" y="9199320"/>
            <a:ext cx="3668395" cy="1185545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200" spc="105" b="1">
                <a:solidFill>
                  <a:srgbClr val="404040"/>
                </a:solidFill>
                <a:latin typeface="Trebuchet MS"/>
                <a:cs typeface="Trebuchet MS"/>
              </a:rPr>
              <a:t>ENTRE</a:t>
            </a:r>
            <a:r>
              <a:rPr dirty="0" sz="120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30" b="1">
                <a:solidFill>
                  <a:srgbClr val="404040"/>
                </a:solidFill>
                <a:latin typeface="Trebuchet MS"/>
                <a:cs typeface="Trebuchet MS"/>
              </a:rPr>
              <a:t>BBVA</a:t>
            </a:r>
            <a:r>
              <a:rPr dirty="0" sz="1200" spc="1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60" b="1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dirty="0" sz="1200" spc="2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20" b="1">
                <a:solidFill>
                  <a:srgbClr val="404040"/>
                </a:solidFill>
                <a:latin typeface="Trebuchet MS"/>
                <a:cs typeface="Trebuchet MS"/>
              </a:rPr>
              <a:t>DESPEGAR</a:t>
            </a:r>
            <a:endParaRPr sz="12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280"/>
              </a:spcBef>
            </a:pPr>
            <a:r>
              <a:rPr dirty="0" sz="1200" spc="65">
                <a:solidFill>
                  <a:srgbClr val="404040"/>
                </a:solidFill>
                <a:latin typeface="Trebuchet MS"/>
                <a:cs typeface="Trebuchet MS"/>
              </a:rPr>
              <a:t>El</a:t>
            </a:r>
            <a:r>
              <a:rPr dirty="0" sz="1200" spc="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404040"/>
                </a:solidFill>
                <a:latin typeface="Trebuchet MS"/>
                <a:cs typeface="Trebuchet MS"/>
              </a:rPr>
              <a:t>cual</a:t>
            </a:r>
            <a:r>
              <a:rPr dirty="0" sz="1200" spc="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404040"/>
                </a:solidFill>
                <a:latin typeface="Trebuchet MS"/>
                <a:cs typeface="Trebuchet MS"/>
              </a:rPr>
              <a:t>permite</a:t>
            </a:r>
            <a:r>
              <a:rPr dirty="0" sz="1200" spc="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200" spc="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404040"/>
                </a:solidFill>
                <a:latin typeface="Trebuchet MS"/>
                <a:cs typeface="Trebuchet MS"/>
              </a:rPr>
              <a:t>un</a:t>
            </a:r>
            <a:r>
              <a:rPr dirty="0" sz="1200" spc="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404040"/>
                </a:solidFill>
                <a:latin typeface="Trebuchet MS"/>
                <a:cs typeface="Trebuchet MS"/>
              </a:rPr>
              <a:t>cliente</a:t>
            </a:r>
            <a:r>
              <a:rPr dirty="0" sz="1200" spc="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dirty="0" sz="1200" spc="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14">
                <a:solidFill>
                  <a:srgbClr val="404040"/>
                </a:solidFill>
                <a:latin typeface="Trebuchet MS"/>
                <a:cs typeface="Trebuchet MS"/>
              </a:rPr>
              <a:t>Despegar</a:t>
            </a:r>
            <a:endParaRPr sz="12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455"/>
              </a:spcBef>
            </a:pPr>
            <a:r>
              <a:rPr dirty="0" sz="1200" spc="50">
                <a:solidFill>
                  <a:srgbClr val="404040"/>
                </a:solidFill>
                <a:latin typeface="Trebuchet MS"/>
                <a:cs typeface="Trebuchet MS"/>
              </a:rPr>
              <a:t>canjear</a:t>
            </a:r>
            <a:r>
              <a:rPr dirty="0" sz="1200" spc="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dirty="0" sz="1200" spc="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404040"/>
                </a:solidFill>
                <a:latin typeface="Trebuchet MS"/>
                <a:cs typeface="Trebuchet MS"/>
              </a:rPr>
              <a:t>cancerlar</a:t>
            </a:r>
            <a:r>
              <a:rPr dirty="0" sz="1200" spc="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25">
                <a:solidFill>
                  <a:srgbClr val="404040"/>
                </a:solidFill>
                <a:latin typeface="Trebuchet MS"/>
                <a:cs typeface="Trebuchet MS"/>
              </a:rPr>
              <a:t>sus</a:t>
            </a:r>
            <a:endParaRPr sz="1200">
              <a:latin typeface="Trebuchet MS"/>
              <a:cs typeface="Trebuchet MS"/>
            </a:endParaRPr>
          </a:p>
          <a:p>
            <a:pPr marL="469900" marR="269875">
              <a:lnSpc>
                <a:spcPct val="131700"/>
              </a:lnSpc>
              <a:spcBef>
                <a:spcPts val="10"/>
              </a:spcBef>
            </a:pPr>
            <a:r>
              <a:rPr dirty="0" sz="1200" spc="95">
                <a:solidFill>
                  <a:srgbClr val="404040"/>
                </a:solidFill>
                <a:latin typeface="Trebuchet MS"/>
                <a:cs typeface="Trebuchet MS"/>
              </a:rPr>
              <a:t>puntos</a:t>
            </a:r>
            <a:r>
              <a:rPr dirty="0" sz="1200" spc="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60">
                <a:solidFill>
                  <a:srgbClr val="404040"/>
                </a:solidFill>
                <a:latin typeface="Trebuchet MS"/>
                <a:cs typeface="Trebuchet MS"/>
              </a:rPr>
              <a:t>BBVA</a:t>
            </a:r>
            <a:r>
              <a:rPr dirty="0" sz="1200" spc="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dirty="0" sz="1200" spc="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404040"/>
                </a:solidFill>
                <a:latin typeface="Trebuchet MS"/>
                <a:cs typeface="Trebuchet MS"/>
              </a:rPr>
              <a:t>soles</a:t>
            </a:r>
            <a:r>
              <a:rPr dirty="0" sz="1200" spc="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404040"/>
                </a:solidFill>
                <a:latin typeface="Trebuchet MS"/>
                <a:cs typeface="Trebuchet MS"/>
              </a:rPr>
              <a:t>por</a:t>
            </a:r>
            <a:r>
              <a:rPr dirty="0" sz="1200" spc="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404040"/>
                </a:solidFill>
                <a:latin typeface="Trebuchet MS"/>
                <a:cs typeface="Trebuchet MS"/>
              </a:rPr>
              <a:t>pasajes</a:t>
            </a:r>
            <a:r>
              <a:rPr dirty="0" sz="1200" spc="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404040"/>
                </a:solidFill>
                <a:latin typeface="Trebuchet MS"/>
                <a:cs typeface="Trebuchet MS"/>
              </a:rPr>
              <a:t>en </a:t>
            </a:r>
            <a:r>
              <a:rPr dirty="0" sz="1200" spc="-3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404040"/>
                </a:solidFill>
                <a:latin typeface="Trebuchet MS"/>
                <a:cs typeface="Trebuchet MS"/>
              </a:rPr>
              <a:t>aerolíneas.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84631" y="219455"/>
            <a:ext cx="2312035" cy="3106420"/>
            <a:chOff x="484631" y="219455"/>
            <a:chExt cx="2312035" cy="310642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9203" y="243839"/>
              <a:ext cx="2307336" cy="308152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4631" y="219455"/>
              <a:ext cx="2307336" cy="30815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968" y="230123"/>
            <a:ext cx="3535679" cy="375285"/>
          </a:xfrm>
          <a:custGeom>
            <a:avLst/>
            <a:gdLst/>
            <a:ahLst/>
            <a:cxnLst/>
            <a:rect l="l" t="t" r="r" b="b"/>
            <a:pathLst>
              <a:path w="3535679" h="375284">
                <a:moveTo>
                  <a:pt x="3535679" y="0"/>
                </a:moveTo>
                <a:lnTo>
                  <a:pt x="0" y="0"/>
                </a:lnTo>
                <a:lnTo>
                  <a:pt x="0" y="374903"/>
                </a:lnTo>
                <a:lnTo>
                  <a:pt x="3535679" y="374903"/>
                </a:lnTo>
                <a:lnTo>
                  <a:pt x="3535679" y="0"/>
                </a:lnTo>
                <a:close/>
              </a:path>
            </a:pathLst>
          </a:custGeom>
          <a:solidFill>
            <a:srgbClr val="D6E3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3578" y="306069"/>
            <a:ext cx="1451610" cy="2413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00" spc="50" b="1">
                <a:latin typeface="Trebuchet MS"/>
                <a:cs typeface="Trebuchet MS"/>
              </a:rPr>
              <a:t>E</a:t>
            </a:r>
            <a:r>
              <a:rPr dirty="0" sz="1400" spc="-204" b="1">
                <a:latin typeface="Trebuchet MS"/>
                <a:cs typeface="Trebuchet MS"/>
              </a:rPr>
              <a:t> </a:t>
            </a:r>
            <a:r>
              <a:rPr dirty="0" sz="1400" spc="70" b="1">
                <a:latin typeface="Trebuchet MS"/>
                <a:cs typeface="Trebuchet MS"/>
              </a:rPr>
              <a:t>X</a:t>
            </a:r>
            <a:r>
              <a:rPr dirty="0" sz="1400" spc="-210" b="1">
                <a:latin typeface="Trebuchet MS"/>
                <a:cs typeface="Trebuchet MS"/>
              </a:rPr>
              <a:t> </a:t>
            </a:r>
            <a:r>
              <a:rPr dirty="0" sz="1400" spc="60" b="1">
                <a:latin typeface="Trebuchet MS"/>
                <a:cs typeface="Trebuchet MS"/>
              </a:rPr>
              <a:t>P</a:t>
            </a:r>
            <a:r>
              <a:rPr dirty="0" sz="1400" spc="-200" b="1">
                <a:latin typeface="Trebuchet MS"/>
                <a:cs typeface="Trebuchet MS"/>
              </a:rPr>
              <a:t> </a:t>
            </a:r>
            <a:r>
              <a:rPr dirty="0" sz="1400" spc="50" b="1">
                <a:latin typeface="Trebuchet MS"/>
                <a:cs typeface="Trebuchet MS"/>
              </a:rPr>
              <a:t>E</a:t>
            </a:r>
            <a:r>
              <a:rPr dirty="0" sz="1400" spc="-204" b="1">
                <a:latin typeface="Trebuchet MS"/>
                <a:cs typeface="Trebuchet MS"/>
              </a:rPr>
              <a:t> </a:t>
            </a:r>
            <a:r>
              <a:rPr dirty="0" sz="1400" spc="85" b="1">
                <a:latin typeface="Trebuchet MS"/>
                <a:cs typeface="Trebuchet MS"/>
              </a:rPr>
              <a:t>R</a:t>
            </a:r>
            <a:r>
              <a:rPr dirty="0" sz="1400" spc="-215" b="1">
                <a:latin typeface="Trebuchet MS"/>
                <a:cs typeface="Trebuchet MS"/>
              </a:rPr>
              <a:t> </a:t>
            </a:r>
            <a:r>
              <a:rPr dirty="0" sz="1400" spc="15" b="1">
                <a:latin typeface="Trebuchet MS"/>
                <a:cs typeface="Trebuchet MS"/>
              </a:rPr>
              <a:t>I</a:t>
            </a:r>
            <a:r>
              <a:rPr dirty="0" sz="1400" spc="-220" b="1">
                <a:latin typeface="Trebuchet MS"/>
                <a:cs typeface="Trebuchet MS"/>
              </a:rPr>
              <a:t> </a:t>
            </a:r>
            <a:r>
              <a:rPr dirty="0" sz="1400" spc="50" b="1">
                <a:latin typeface="Trebuchet MS"/>
                <a:cs typeface="Trebuchet MS"/>
              </a:rPr>
              <a:t>E</a:t>
            </a:r>
            <a:r>
              <a:rPr dirty="0" sz="1400" spc="-220" b="1">
                <a:latin typeface="Trebuchet MS"/>
                <a:cs typeface="Trebuchet MS"/>
              </a:rPr>
              <a:t> </a:t>
            </a:r>
            <a:r>
              <a:rPr dirty="0" sz="1400" spc="145" b="1">
                <a:latin typeface="Trebuchet MS"/>
                <a:cs typeface="Trebuchet MS"/>
              </a:rPr>
              <a:t>N</a:t>
            </a:r>
            <a:r>
              <a:rPr dirty="0" sz="1400" spc="-220" b="1">
                <a:latin typeface="Trebuchet MS"/>
                <a:cs typeface="Trebuchet MS"/>
              </a:rPr>
              <a:t> </a:t>
            </a:r>
            <a:r>
              <a:rPr dirty="0" sz="1400" spc="110" b="1">
                <a:latin typeface="Trebuchet MS"/>
                <a:cs typeface="Trebuchet MS"/>
              </a:rPr>
              <a:t>C</a:t>
            </a:r>
            <a:r>
              <a:rPr dirty="0" sz="1400" spc="-204" b="1">
                <a:latin typeface="Trebuchet MS"/>
                <a:cs typeface="Trebuchet MS"/>
              </a:rPr>
              <a:t> </a:t>
            </a:r>
            <a:r>
              <a:rPr dirty="0" sz="1400" spc="15" b="1">
                <a:latin typeface="Trebuchet MS"/>
                <a:cs typeface="Trebuchet MS"/>
              </a:rPr>
              <a:t>I</a:t>
            </a:r>
            <a:r>
              <a:rPr dirty="0" sz="1400" spc="-220" b="1">
                <a:latin typeface="Trebuchet MS"/>
                <a:cs typeface="Trebuchet MS"/>
              </a:rPr>
              <a:t> </a:t>
            </a:r>
            <a:r>
              <a:rPr dirty="0" sz="1400" spc="60" b="1">
                <a:latin typeface="Trebuchet MS"/>
                <a:cs typeface="Trebuchet MS"/>
              </a:rPr>
              <a:t>A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6652" y="3531869"/>
            <a:ext cx="288544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70" b="1">
                <a:solidFill>
                  <a:srgbClr val="404040"/>
                </a:solidFill>
                <a:latin typeface="Trebuchet MS"/>
                <a:cs typeface="Trebuchet MS"/>
              </a:rPr>
              <a:t>Analista</a:t>
            </a:r>
            <a:r>
              <a:rPr dirty="0" sz="1100" spc="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85" b="1">
                <a:solidFill>
                  <a:srgbClr val="404040"/>
                </a:solidFill>
                <a:latin typeface="Trebuchet MS"/>
                <a:cs typeface="Trebuchet MS"/>
              </a:rPr>
              <a:t>Programador</a:t>
            </a:r>
            <a:r>
              <a:rPr dirty="0" sz="1100" spc="2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60" b="1">
                <a:solidFill>
                  <a:srgbClr val="404040"/>
                </a:solidFill>
                <a:latin typeface="Trebuchet MS"/>
                <a:cs typeface="Trebuchet MS"/>
              </a:rPr>
              <a:t>Full</a:t>
            </a:r>
            <a:r>
              <a:rPr dirty="0" sz="1100" spc="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85" b="1">
                <a:solidFill>
                  <a:srgbClr val="404040"/>
                </a:solidFill>
                <a:latin typeface="Trebuchet MS"/>
                <a:cs typeface="Trebuchet MS"/>
              </a:rPr>
              <a:t>Stack</a:t>
            </a:r>
            <a:r>
              <a:rPr dirty="0" sz="1100" spc="5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35">
                <a:solidFill>
                  <a:srgbClr val="404040"/>
                </a:solidFill>
                <a:latin typeface="Trebuchet MS"/>
                <a:cs typeface="Trebuchet MS"/>
              </a:rPr>
              <a:t>[2020]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80688" y="3176015"/>
            <a:ext cx="3406140" cy="230504"/>
          </a:xfrm>
          <a:prstGeom prst="rect">
            <a:avLst/>
          </a:prstGeom>
          <a:solidFill>
            <a:srgbClr val="E6B8B8"/>
          </a:solidFill>
        </p:spPr>
        <p:txBody>
          <a:bodyPr wrap="square" lIns="0" tIns="37465" rIns="0" bIns="0" rtlCol="0" vert="horz">
            <a:spAutoFit/>
          </a:bodyPr>
          <a:lstStyle/>
          <a:p>
            <a:pPr marL="635">
              <a:lnSpc>
                <a:spcPct val="100000"/>
              </a:lnSpc>
              <a:spcBef>
                <a:spcPts val="295"/>
              </a:spcBef>
            </a:pPr>
            <a:r>
              <a:rPr dirty="0" sz="1200" spc="105" b="1">
                <a:solidFill>
                  <a:srgbClr val="404040"/>
                </a:solidFill>
                <a:latin typeface="Trebuchet MS"/>
                <a:cs typeface="Trebuchet MS"/>
              </a:rPr>
              <a:t>Open</a:t>
            </a:r>
            <a:r>
              <a:rPr dirty="0" sz="1200" spc="55" b="1">
                <a:solidFill>
                  <a:srgbClr val="404040"/>
                </a:solidFill>
                <a:latin typeface="Trebuchet MS"/>
                <a:cs typeface="Trebuchet MS"/>
              </a:rPr>
              <a:t> TI</a:t>
            </a:r>
            <a:r>
              <a:rPr dirty="0" sz="1200" spc="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40" b="1">
                <a:solidFill>
                  <a:srgbClr val="404040"/>
                </a:solidFill>
                <a:latin typeface="Trebuchet MS"/>
                <a:cs typeface="Trebuchet MS"/>
              </a:rPr>
              <a:t>S.A.C</a:t>
            </a:r>
            <a:r>
              <a:rPr dirty="0" sz="1200" spc="8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300" b="1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r>
              <a:rPr dirty="0" sz="1200" spc="5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20" b="1">
                <a:solidFill>
                  <a:srgbClr val="404040"/>
                </a:solidFill>
                <a:latin typeface="Trebuchet MS"/>
                <a:cs typeface="Trebuchet MS"/>
              </a:rPr>
              <a:t>LIMA</a:t>
            </a:r>
            <a:r>
              <a:rPr dirty="0" sz="1200" spc="6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75" b="1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dirty="0" sz="1200" spc="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20" b="1">
                <a:solidFill>
                  <a:srgbClr val="404040"/>
                </a:solidFill>
                <a:latin typeface="Trebuchet MS"/>
                <a:cs typeface="Trebuchet MS"/>
              </a:rPr>
              <a:t>PERU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60621" y="3854246"/>
            <a:ext cx="3335020" cy="195516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3030" marR="66040" indent="-100965">
              <a:lnSpc>
                <a:spcPct val="131700"/>
              </a:lnSpc>
              <a:spcBef>
                <a:spcPts val="95"/>
              </a:spcBef>
              <a:buFont typeface="Arial MT"/>
              <a:buChar char="•"/>
              <a:tabLst>
                <a:tab pos="113664" algn="l"/>
              </a:tabLst>
            </a:pPr>
            <a:r>
              <a:rPr dirty="0" sz="1200" spc="70">
                <a:solidFill>
                  <a:srgbClr val="404040"/>
                </a:solidFill>
                <a:latin typeface="Trebuchet MS"/>
                <a:cs typeface="Trebuchet MS"/>
              </a:rPr>
              <a:t>Realización </a:t>
            </a:r>
            <a:r>
              <a:rPr dirty="0" sz="1200" spc="10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200" spc="70">
                <a:solidFill>
                  <a:srgbClr val="404040"/>
                </a:solidFill>
                <a:latin typeface="Trebuchet MS"/>
                <a:cs typeface="Trebuchet MS"/>
              </a:rPr>
              <a:t>aplicación </a:t>
            </a:r>
            <a:r>
              <a:rPr dirty="0" sz="1200" spc="80">
                <a:solidFill>
                  <a:srgbClr val="404040"/>
                </a:solidFill>
                <a:latin typeface="Trebuchet MS"/>
                <a:cs typeface="Trebuchet MS"/>
              </a:rPr>
              <a:t>angular </a:t>
            </a:r>
            <a:r>
              <a:rPr dirty="0" sz="1200" spc="120">
                <a:solidFill>
                  <a:srgbClr val="404040"/>
                </a:solidFill>
                <a:latin typeface="Trebuchet MS"/>
                <a:cs typeface="Trebuchet MS"/>
              </a:rPr>
              <a:t>desde </a:t>
            </a:r>
            <a:r>
              <a:rPr dirty="0" sz="1200" spc="-3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40">
                <a:solidFill>
                  <a:srgbClr val="404040"/>
                </a:solidFill>
                <a:latin typeface="Trebuchet MS"/>
                <a:cs typeface="Trebuchet MS"/>
              </a:rPr>
              <a:t>inicio</a:t>
            </a:r>
            <a:r>
              <a:rPr dirty="0" sz="1200" spc="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200" spc="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404040"/>
                </a:solidFill>
                <a:latin typeface="Trebuchet MS"/>
                <a:cs typeface="Trebuchet MS"/>
              </a:rPr>
              <a:t>fin.</a:t>
            </a:r>
            <a:endParaRPr sz="1200">
              <a:latin typeface="Trebuchet MS"/>
              <a:cs typeface="Trebuchet MS"/>
            </a:endParaRPr>
          </a:p>
          <a:p>
            <a:pPr marL="113030" marR="149860" indent="-100965">
              <a:lnSpc>
                <a:spcPts val="1910"/>
              </a:lnSpc>
              <a:spcBef>
                <a:spcPts val="130"/>
              </a:spcBef>
              <a:buFont typeface="Arial MT"/>
              <a:buChar char="•"/>
              <a:tabLst>
                <a:tab pos="113664" algn="l"/>
              </a:tabLst>
            </a:pPr>
            <a:r>
              <a:rPr dirty="0" sz="1200" spc="80">
                <a:solidFill>
                  <a:srgbClr val="404040"/>
                </a:solidFill>
                <a:latin typeface="Trebuchet MS"/>
                <a:cs typeface="Trebuchet MS"/>
              </a:rPr>
              <a:t>Generación</a:t>
            </a:r>
            <a:r>
              <a:rPr dirty="0" sz="1200" spc="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dirty="0" sz="1200" spc="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404040"/>
                </a:solidFill>
                <a:latin typeface="Trebuchet MS"/>
                <a:cs typeface="Trebuchet MS"/>
              </a:rPr>
              <a:t>components,</a:t>
            </a:r>
            <a:r>
              <a:rPr dirty="0" sz="1200" spc="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14">
                <a:solidFill>
                  <a:srgbClr val="404040"/>
                </a:solidFill>
                <a:latin typeface="Trebuchet MS"/>
                <a:cs typeface="Trebuchet MS"/>
              </a:rPr>
              <a:t>módulos</a:t>
            </a:r>
            <a:r>
              <a:rPr dirty="0" sz="1200" spc="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dirty="0" sz="1200" spc="-3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404040"/>
                </a:solidFill>
                <a:latin typeface="Trebuchet MS"/>
                <a:cs typeface="Trebuchet MS"/>
              </a:rPr>
              <a:t>routers</a:t>
            </a:r>
            <a:r>
              <a:rPr dirty="0" sz="1200" spc="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dirty="0" sz="1200" spc="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404040"/>
                </a:solidFill>
                <a:latin typeface="Trebuchet MS"/>
                <a:cs typeface="Trebuchet MS"/>
              </a:rPr>
              <a:t>angular</a:t>
            </a:r>
            <a:endParaRPr sz="1200">
              <a:latin typeface="Trebuchet MS"/>
              <a:cs typeface="Trebuchet MS"/>
            </a:endParaRPr>
          </a:p>
          <a:p>
            <a:pPr marL="113030" indent="-100965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113664" algn="l"/>
              </a:tabLst>
            </a:pPr>
            <a:r>
              <a:rPr dirty="0" sz="1200" spc="80">
                <a:solidFill>
                  <a:srgbClr val="404040"/>
                </a:solidFill>
                <a:latin typeface="Trebuchet MS"/>
                <a:cs typeface="Trebuchet MS"/>
              </a:rPr>
              <a:t>Generación </a:t>
            </a:r>
            <a:r>
              <a:rPr dirty="0" sz="1200" spc="10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dirty="0" sz="1200" spc="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404040"/>
                </a:solidFill>
                <a:latin typeface="Trebuchet MS"/>
                <a:cs typeface="Trebuchet MS"/>
              </a:rPr>
              <a:t>estilos </a:t>
            </a:r>
            <a:r>
              <a:rPr dirty="0" sz="1200" spc="65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dirty="0" sz="1200" spc="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404040"/>
                </a:solidFill>
                <a:latin typeface="Trebuchet MS"/>
                <a:cs typeface="Trebuchet MS"/>
              </a:rPr>
              <a:t>maquetación</a:t>
            </a:r>
            <a:r>
              <a:rPr dirty="0" sz="1200" spc="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endParaRPr sz="1200">
              <a:latin typeface="Trebuchet MS"/>
              <a:cs typeface="Trebuchet MS"/>
            </a:endParaRPr>
          </a:p>
          <a:p>
            <a:pPr marL="113030">
              <a:lnSpc>
                <a:spcPct val="100000"/>
              </a:lnSpc>
              <a:spcBef>
                <a:spcPts val="455"/>
              </a:spcBef>
            </a:pPr>
            <a:r>
              <a:rPr dirty="0" sz="1200" spc="70">
                <a:solidFill>
                  <a:srgbClr val="404040"/>
                </a:solidFill>
                <a:latin typeface="Trebuchet MS"/>
                <a:cs typeface="Trebuchet MS"/>
              </a:rPr>
              <a:t>vistas</a:t>
            </a:r>
            <a:r>
              <a:rPr dirty="0" sz="12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404040"/>
                </a:solidFill>
                <a:latin typeface="Trebuchet MS"/>
                <a:cs typeface="Trebuchet MS"/>
              </a:rPr>
              <a:t>html</a:t>
            </a:r>
            <a:endParaRPr sz="1200">
              <a:latin typeface="Trebuchet MS"/>
              <a:cs typeface="Trebuchet MS"/>
            </a:endParaRPr>
          </a:p>
          <a:p>
            <a:pPr marL="113030" indent="-10096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113664" algn="l"/>
              </a:tabLst>
            </a:pPr>
            <a:r>
              <a:rPr dirty="0" sz="1200" spc="135">
                <a:solidFill>
                  <a:srgbClr val="404040"/>
                </a:solidFill>
                <a:latin typeface="Trebuchet MS"/>
                <a:cs typeface="Trebuchet MS"/>
              </a:rPr>
              <a:t>Consumo</a:t>
            </a:r>
            <a:r>
              <a:rPr dirty="0" sz="1200" spc="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dirty="0" sz="1200" spc="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404040"/>
                </a:solidFill>
                <a:latin typeface="Trebuchet MS"/>
                <a:cs typeface="Trebuchet MS"/>
              </a:rPr>
              <a:t>servicios</a:t>
            </a:r>
            <a:r>
              <a:rPr dirty="0" sz="1200" spc="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404040"/>
                </a:solidFill>
                <a:latin typeface="Trebuchet MS"/>
                <a:cs typeface="Trebuchet MS"/>
              </a:rPr>
              <a:t>backend</a:t>
            </a:r>
            <a:r>
              <a:rPr dirty="0" sz="1200" spc="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dirty="0" sz="1200" spc="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404040"/>
                </a:solidFill>
                <a:latin typeface="Trebuchet MS"/>
                <a:cs typeface="Trebuchet MS"/>
              </a:rPr>
              <a:t>spring</a:t>
            </a:r>
            <a:endParaRPr sz="1200">
              <a:latin typeface="Trebuchet MS"/>
              <a:cs typeface="Trebuchet MS"/>
            </a:endParaRPr>
          </a:p>
          <a:p>
            <a:pPr marL="113030" indent="-100965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113664" algn="l"/>
              </a:tabLst>
            </a:pPr>
            <a:r>
              <a:rPr dirty="0" sz="1200" spc="80">
                <a:solidFill>
                  <a:srgbClr val="404040"/>
                </a:solidFill>
                <a:latin typeface="Trebuchet MS"/>
                <a:cs typeface="Trebuchet MS"/>
              </a:rPr>
              <a:t>Modificación </a:t>
            </a:r>
            <a:r>
              <a:rPr dirty="0" sz="1200" spc="10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dirty="0" sz="1200" spc="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404040"/>
                </a:solidFill>
                <a:latin typeface="Trebuchet MS"/>
                <a:cs typeface="Trebuchet MS"/>
              </a:rPr>
              <a:t>servicios</a:t>
            </a:r>
            <a:r>
              <a:rPr dirty="0" sz="1200" spc="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dirty="0" sz="1200" spc="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404040"/>
                </a:solidFill>
                <a:latin typeface="Trebuchet MS"/>
                <a:cs typeface="Trebuchet MS"/>
              </a:rPr>
              <a:t>spring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60621" y="6026327"/>
            <a:ext cx="3324225" cy="990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1900"/>
              </a:lnSpc>
              <a:spcBef>
                <a:spcPts val="95"/>
              </a:spcBef>
            </a:pPr>
            <a:r>
              <a:rPr dirty="0" sz="1200" spc="75" b="1">
                <a:solidFill>
                  <a:srgbClr val="404040"/>
                </a:solidFill>
                <a:latin typeface="Trebuchet MS"/>
                <a:cs typeface="Trebuchet MS"/>
              </a:rPr>
              <a:t>Herramientas </a:t>
            </a:r>
            <a:r>
              <a:rPr dirty="0" sz="1200" spc="50" b="1">
                <a:solidFill>
                  <a:srgbClr val="404040"/>
                </a:solidFill>
                <a:latin typeface="Trebuchet MS"/>
                <a:cs typeface="Trebuchet MS"/>
              </a:rPr>
              <a:t>utilizadas</a:t>
            </a:r>
            <a:r>
              <a:rPr dirty="0" sz="1200" spc="5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dirty="0" sz="1200" spc="75">
                <a:solidFill>
                  <a:srgbClr val="404040"/>
                </a:solidFill>
                <a:latin typeface="Trebuchet MS"/>
                <a:cs typeface="Trebuchet MS"/>
              </a:rPr>
              <a:t>Java </a:t>
            </a:r>
            <a:r>
              <a:rPr dirty="0" sz="1200" spc="85">
                <a:solidFill>
                  <a:srgbClr val="404040"/>
                </a:solidFill>
                <a:latin typeface="Trebuchet MS"/>
                <a:cs typeface="Trebuchet MS"/>
              </a:rPr>
              <a:t>8 </a:t>
            </a:r>
            <a:r>
              <a:rPr dirty="0" sz="1200" spc="70">
                <a:solidFill>
                  <a:srgbClr val="404040"/>
                </a:solidFill>
                <a:latin typeface="Trebuchet MS"/>
                <a:cs typeface="Trebuchet MS"/>
              </a:rPr>
              <a:t>(Servicios </a:t>
            </a:r>
            <a:r>
              <a:rPr dirty="0" sz="1200" spc="-3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404040"/>
                </a:solidFill>
                <a:latin typeface="Trebuchet MS"/>
                <a:cs typeface="Trebuchet MS"/>
              </a:rPr>
              <a:t>Rest,</a:t>
            </a:r>
            <a:r>
              <a:rPr dirty="0" sz="1200" spc="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404040"/>
                </a:solidFill>
                <a:latin typeface="Trebuchet MS"/>
                <a:cs typeface="Trebuchet MS"/>
              </a:rPr>
              <a:t>microservicios),</a:t>
            </a:r>
            <a:r>
              <a:rPr dirty="0" sz="1200" spc="1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404040"/>
                </a:solidFill>
                <a:latin typeface="Trebuchet MS"/>
                <a:cs typeface="Trebuchet MS"/>
              </a:rPr>
              <a:t>Oracle,</a:t>
            </a:r>
            <a:r>
              <a:rPr dirty="0" sz="1200" spc="90">
                <a:solidFill>
                  <a:srgbClr val="404040"/>
                </a:solidFill>
                <a:latin typeface="Trebuchet MS"/>
                <a:cs typeface="Trebuchet MS"/>
              </a:rPr>
              <a:t> Angular</a:t>
            </a:r>
            <a:r>
              <a:rPr dirty="0" sz="1200" spc="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404040"/>
                </a:solidFill>
                <a:latin typeface="Trebuchet MS"/>
                <a:cs typeface="Trebuchet MS"/>
              </a:rPr>
              <a:t>5,8 </a:t>
            </a:r>
            <a:r>
              <a:rPr dirty="0" sz="1200" spc="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404040"/>
                </a:solidFill>
                <a:latin typeface="Trebuchet MS"/>
                <a:cs typeface="Trebuchet MS"/>
              </a:rPr>
              <a:t>(Angular </a:t>
            </a:r>
            <a:r>
              <a:rPr dirty="0" sz="1200" spc="40">
                <a:solidFill>
                  <a:srgbClr val="404040"/>
                </a:solidFill>
                <a:latin typeface="Trebuchet MS"/>
                <a:cs typeface="Trebuchet MS"/>
              </a:rPr>
              <a:t>Material,  </a:t>
            </a:r>
            <a:r>
              <a:rPr dirty="0" sz="1200" spc="50">
                <a:solidFill>
                  <a:srgbClr val="404040"/>
                </a:solidFill>
                <a:latin typeface="Trebuchet MS"/>
                <a:cs typeface="Trebuchet MS"/>
              </a:rPr>
              <a:t>Bootstrap),  </a:t>
            </a:r>
            <a:r>
              <a:rPr dirty="0" sz="1200" spc="90">
                <a:solidFill>
                  <a:srgbClr val="404040"/>
                </a:solidFill>
                <a:latin typeface="Trebuchet MS"/>
                <a:cs typeface="Trebuchet MS"/>
              </a:rPr>
              <a:t>Tomcat </a:t>
            </a:r>
            <a:r>
              <a:rPr dirty="0" sz="1200" spc="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404040"/>
                </a:solidFill>
                <a:latin typeface="Trebuchet MS"/>
                <a:cs typeface="Trebuchet MS"/>
              </a:rPr>
              <a:t>(8,9),</a:t>
            </a:r>
            <a:r>
              <a:rPr dirty="0" sz="1200" spc="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404040"/>
                </a:solidFill>
                <a:latin typeface="Trebuchet MS"/>
                <a:cs typeface="Trebuchet MS"/>
              </a:rPr>
              <a:t>JavaScript,</a:t>
            </a:r>
            <a:r>
              <a:rPr dirty="0" sz="1200" spc="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25">
                <a:solidFill>
                  <a:srgbClr val="404040"/>
                </a:solidFill>
                <a:latin typeface="Trebuchet MS"/>
                <a:cs typeface="Trebuchet MS"/>
              </a:rPr>
              <a:t>Css3</a:t>
            </a:r>
            <a:r>
              <a:rPr dirty="0" sz="1200" spc="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dirty="0" sz="1200" spc="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95">
                <a:solidFill>
                  <a:srgbClr val="404040"/>
                </a:solidFill>
                <a:latin typeface="Trebuchet MS"/>
                <a:cs typeface="Trebuchet MS"/>
              </a:rPr>
              <a:t>HTML.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96867" y="8892539"/>
            <a:ext cx="3534410" cy="376555"/>
          </a:xfrm>
          <a:custGeom>
            <a:avLst/>
            <a:gdLst/>
            <a:ahLst/>
            <a:cxnLst/>
            <a:rect l="l" t="t" r="r" b="b"/>
            <a:pathLst>
              <a:path w="3534409" h="376554">
                <a:moveTo>
                  <a:pt x="3534155" y="0"/>
                </a:moveTo>
                <a:lnTo>
                  <a:pt x="0" y="0"/>
                </a:lnTo>
                <a:lnTo>
                  <a:pt x="0" y="376428"/>
                </a:lnTo>
                <a:lnTo>
                  <a:pt x="3534155" y="376428"/>
                </a:lnTo>
                <a:lnTo>
                  <a:pt x="3534155" y="0"/>
                </a:lnTo>
                <a:close/>
              </a:path>
            </a:pathLst>
          </a:custGeom>
          <a:solidFill>
            <a:srgbClr val="E0C6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946652" y="8959341"/>
            <a:ext cx="1504315" cy="2413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00" spc="85" b="1">
                <a:latin typeface="Trebuchet MS"/>
                <a:cs typeface="Trebuchet MS"/>
              </a:rPr>
              <a:t>R</a:t>
            </a:r>
            <a:r>
              <a:rPr dirty="0" sz="1400" spc="-215" b="1">
                <a:latin typeface="Trebuchet MS"/>
                <a:cs typeface="Trebuchet MS"/>
              </a:rPr>
              <a:t> </a:t>
            </a:r>
            <a:r>
              <a:rPr dirty="0" sz="1400" spc="50" b="1">
                <a:latin typeface="Trebuchet MS"/>
                <a:cs typeface="Trebuchet MS"/>
              </a:rPr>
              <a:t>E</a:t>
            </a:r>
            <a:r>
              <a:rPr dirty="0" sz="1400" spc="-210" b="1">
                <a:latin typeface="Trebuchet MS"/>
                <a:cs typeface="Trebuchet MS"/>
              </a:rPr>
              <a:t> </a:t>
            </a:r>
            <a:r>
              <a:rPr dirty="0" sz="1400" spc="-5" b="1">
                <a:latin typeface="Trebuchet MS"/>
                <a:cs typeface="Trebuchet MS"/>
              </a:rPr>
              <a:t>F</a:t>
            </a:r>
            <a:r>
              <a:rPr dirty="0" sz="1400" spc="-204" b="1">
                <a:latin typeface="Trebuchet MS"/>
                <a:cs typeface="Trebuchet MS"/>
              </a:rPr>
              <a:t> </a:t>
            </a:r>
            <a:r>
              <a:rPr dirty="0" sz="1400" spc="50" b="1">
                <a:latin typeface="Trebuchet MS"/>
                <a:cs typeface="Trebuchet MS"/>
              </a:rPr>
              <a:t>E</a:t>
            </a:r>
            <a:r>
              <a:rPr dirty="0" sz="1400" spc="-210" b="1">
                <a:latin typeface="Trebuchet MS"/>
                <a:cs typeface="Trebuchet MS"/>
              </a:rPr>
              <a:t> </a:t>
            </a:r>
            <a:r>
              <a:rPr dirty="0" sz="1400" spc="85" b="1">
                <a:latin typeface="Trebuchet MS"/>
                <a:cs typeface="Trebuchet MS"/>
              </a:rPr>
              <a:t>R</a:t>
            </a:r>
            <a:r>
              <a:rPr dirty="0" sz="1400" spc="-215" b="1">
                <a:latin typeface="Trebuchet MS"/>
                <a:cs typeface="Trebuchet MS"/>
              </a:rPr>
              <a:t> </a:t>
            </a:r>
            <a:r>
              <a:rPr dirty="0" sz="1400" spc="50" b="1">
                <a:latin typeface="Trebuchet MS"/>
                <a:cs typeface="Trebuchet MS"/>
              </a:rPr>
              <a:t>E</a:t>
            </a:r>
            <a:r>
              <a:rPr dirty="0" sz="1400" spc="-210" b="1">
                <a:latin typeface="Trebuchet MS"/>
                <a:cs typeface="Trebuchet MS"/>
              </a:rPr>
              <a:t> </a:t>
            </a:r>
            <a:r>
              <a:rPr dirty="0" sz="1400" spc="145" b="1">
                <a:latin typeface="Trebuchet MS"/>
                <a:cs typeface="Trebuchet MS"/>
              </a:rPr>
              <a:t>N</a:t>
            </a:r>
            <a:r>
              <a:rPr dirty="0" sz="1400" spc="-220" b="1">
                <a:latin typeface="Trebuchet MS"/>
                <a:cs typeface="Trebuchet MS"/>
              </a:rPr>
              <a:t> </a:t>
            </a:r>
            <a:r>
              <a:rPr dirty="0" sz="1400" spc="110" b="1">
                <a:latin typeface="Trebuchet MS"/>
                <a:cs typeface="Trebuchet MS"/>
              </a:rPr>
              <a:t>C</a:t>
            </a:r>
            <a:r>
              <a:rPr dirty="0" sz="1400" spc="-210" b="1">
                <a:latin typeface="Trebuchet MS"/>
                <a:cs typeface="Trebuchet MS"/>
              </a:rPr>
              <a:t> </a:t>
            </a:r>
            <a:r>
              <a:rPr dirty="0" sz="1400" spc="15" b="1">
                <a:latin typeface="Trebuchet MS"/>
                <a:cs typeface="Trebuchet MS"/>
              </a:rPr>
              <a:t>I</a:t>
            </a:r>
            <a:r>
              <a:rPr dirty="0" sz="1400" spc="-220" b="1">
                <a:latin typeface="Trebuchet MS"/>
                <a:cs typeface="Trebuchet MS"/>
              </a:rPr>
              <a:t> </a:t>
            </a:r>
            <a:r>
              <a:rPr dirty="0" sz="1400" spc="60" b="1">
                <a:latin typeface="Trebuchet MS"/>
                <a:cs typeface="Trebuchet MS"/>
              </a:rPr>
              <a:t>A</a:t>
            </a:r>
            <a:r>
              <a:rPr dirty="0" sz="1400" spc="-215" b="1">
                <a:latin typeface="Trebuchet MS"/>
                <a:cs typeface="Trebuchet MS"/>
              </a:rPr>
              <a:t> </a:t>
            </a:r>
            <a:r>
              <a:rPr dirty="0" sz="1400" spc="150" b="1"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26204" y="9546437"/>
            <a:ext cx="2798445" cy="9245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00" spc="114" b="1">
                <a:solidFill>
                  <a:srgbClr val="404040"/>
                </a:solidFill>
                <a:latin typeface="Trebuchet MS"/>
                <a:cs typeface="Trebuchet MS"/>
              </a:rPr>
              <a:t>MIGUEL</a:t>
            </a:r>
            <a:r>
              <a:rPr dirty="0" sz="1200" spc="1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05" b="1">
                <a:solidFill>
                  <a:srgbClr val="404040"/>
                </a:solidFill>
                <a:latin typeface="Trebuchet MS"/>
                <a:cs typeface="Trebuchet MS"/>
              </a:rPr>
              <a:t>VENTOCILLA</a:t>
            </a:r>
            <a:endParaRPr sz="1200">
              <a:latin typeface="Trebuchet MS"/>
              <a:cs typeface="Trebuchet MS"/>
            </a:endParaRPr>
          </a:p>
          <a:p>
            <a:pPr marL="24130" marR="5080">
              <a:lnSpc>
                <a:spcPct val="135200"/>
              </a:lnSpc>
              <a:spcBef>
                <a:spcPts val="515"/>
              </a:spcBef>
            </a:pPr>
            <a:r>
              <a:rPr dirty="0" sz="1050" spc="95">
                <a:solidFill>
                  <a:srgbClr val="404040"/>
                </a:solidFill>
                <a:latin typeface="Trebuchet MS"/>
                <a:cs typeface="Trebuchet MS"/>
              </a:rPr>
              <a:t>Scrum</a:t>
            </a:r>
            <a:r>
              <a:rPr dirty="0" sz="1050" spc="11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050" spc="75">
                <a:solidFill>
                  <a:srgbClr val="404040"/>
                </a:solidFill>
                <a:latin typeface="Trebuchet MS"/>
                <a:cs typeface="Trebuchet MS"/>
              </a:rPr>
              <a:t>Master</a:t>
            </a:r>
            <a:r>
              <a:rPr dirty="0" sz="1050" spc="10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050" spc="75">
                <a:solidFill>
                  <a:srgbClr val="404040"/>
                </a:solidFill>
                <a:latin typeface="Trebuchet MS"/>
                <a:cs typeface="Trebuchet MS"/>
              </a:rPr>
              <a:t>Equipo</a:t>
            </a:r>
            <a:r>
              <a:rPr dirty="0" sz="1050" spc="1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050" spc="65">
                <a:solidFill>
                  <a:srgbClr val="404040"/>
                </a:solidFill>
                <a:latin typeface="Trebuchet MS"/>
                <a:cs typeface="Trebuchet MS"/>
              </a:rPr>
              <a:t>Adquirencia</a:t>
            </a:r>
            <a:r>
              <a:rPr dirty="0" sz="1050" spc="1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050" spc="135">
                <a:solidFill>
                  <a:srgbClr val="404040"/>
                </a:solidFill>
                <a:latin typeface="Trebuchet MS"/>
                <a:cs typeface="Trebuchet MS"/>
              </a:rPr>
              <a:t>BBVA </a:t>
            </a:r>
            <a:r>
              <a:rPr dirty="0" sz="1050" spc="-3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050" spc="90">
                <a:solidFill>
                  <a:srgbClr val="404040"/>
                </a:solidFill>
                <a:latin typeface="Trebuchet MS"/>
                <a:cs typeface="Trebuchet MS"/>
              </a:rPr>
              <a:t>997095487</a:t>
            </a:r>
            <a:endParaRPr sz="1050">
              <a:latin typeface="Trebuchet MS"/>
              <a:cs typeface="Trebuchet MS"/>
            </a:endParaRPr>
          </a:p>
          <a:p>
            <a:pPr marL="24130">
              <a:lnSpc>
                <a:spcPct val="100000"/>
              </a:lnSpc>
              <a:spcBef>
                <a:spcPts val="440"/>
              </a:spcBef>
            </a:pPr>
            <a:r>
              <a:rPr dirty="0" sz="1050" spc="65">
                <a:solidFill>
                  <a:srgbClr val="404040"/>
                </a:solidFill>
                <a:latin typeface="Trebuchet MS"/>
                <a:cs typeface="Trebuchet MS"/>
                <a:hlinkClick r:id="rId2"/>
              </a:rPr>
              <a:t>miguel.ventocilla@bbva.com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5928" y="2793491"/>
            <a:ext cx="3535679" cy="219710"/>
          </a:xfrm>
          <a:prstGeom prst="rect">
            <a:avLst/>
          </a:prstGeom>
          <a:solidFill>
            <a:srgbClr val="E6B8B8"/>
          </a:solidFill>
        </p:spPr>
        <p:txBody>
          <a:bodyPr wrap="square" lIns="0" tIns="28575" rIns="0" bIns="0" rtlCol="0" vert="horz">
            <a:spAutoFit/>
          </a:bodyPr>
          <a:lstStyle/>
          <a:p>
            <a:pPr marL="635">
              <a:lnSpc>
                <a:spcPct val="100000"/>
              </a:lnSpc>
              <a:spcBef>
                <a:spcPts val="225"/>
              </a:spcBef>
            </a:pPr>
            <a:r>
              <a:rPr dirty="0" sz="1200" spc="110" b="1">
                <a:solidFill>
                  <a:srgbClr val="404040"/>
                </a:solidFill>
                <a:latin typeface="Trebuchet MS"/>
                <a:cs typeface="Trebuchet MS"/>
              </a:rPr>
              <a:t>PROYECTO</a:t>
            </a:r>
            <a:r>
              <a:rPr dirty="0" sz="1200" spc="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20" b="1">
                <a:solidFill>
                  <a:srgbClr val="404040"/>
                </a:solidFill>
                <a:latin typeface="Trebuchet MS"/>
                <a:cs typeface="Trebuchet MS"/>
              </a:rPr>
              <a:t>PMTD</a:t>
            </a:r>
            <a:r>
              <a:rPr dirty="0" sz="1200" spc="3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290" b="1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r>
              <a:rPr dirty="0" sz="1200" spc="2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05" b="1">
                <a:solidFill>
                  <a:srgbClr val="404040"/>
                </a:solidFill>
                <a:latin typeface="Trebuchet MS"/>
                <a:cs typeface="Trebuchet MS"/>
              </a:rPr>
              <a:t>LIMA</a:t>
            </a:r>
            <a:r>
              <a:rPr dirty="0" sz="1200" spc="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65" b="1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dirty="0" sz="1200" spc="3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05" b="1">
                <a:solidFill>
                  <a:srgbClr val="404040"/>
                </a:solidFill>
                <a:latin typeface="Trebuchet MS"/>
                <a:cs typeface="Trebuchet MS"/>
              </a:rPr>
              <a:t>PERU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3578" y="3146551"/>
            <a:ext cx="299720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75" b="1">
                <a:solidFill>
                  <a:srgbClr val="404040"/>
                </a:solidFill>
                <a:latin typeface="Trebuchet MS"/>
                <a:cs typeface="Trebuchet MS"/>
              </a:rPr>
              <a:t>Analista</a:t>
            </a:r>
            <a:r>
              <a:rPr dirty="0" sz="1150" spc="2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50" spc="90" b="1">
                <a:solidFill>
                  <a:srgbClr val="404040"/>
                </a:solidFill>
                <a:latin typeface="Trebuchet MS"/>
                <a:cs typeface="Trebuchet MS"/>
              </a:rPr>
              <a:t>Programador</a:t>
            </a:r>
            <a:r>
              <a:rPr dirty="0" sz="1150" spc="3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50" spc="65" b="1">
                <a:solidFill>
                  <a:srgbClr val="404040"/>
                </a:solidFill>
                <a:latin typeface="Trebuchet MS"/>
                <a:cs typeface="Trebuchet MS"/>
              </a:rPr>
              <a:t>Full</a:t>
            </a:r>
            <a:r>
              <a:rPr dirty="0" sz="1150" spc="1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50" spc="95" b="1">
                <a:solidFill>
                  <a:srgbClr val="404040"/>
                </a:solidFill>
                <a:latin typeface="Trebuchet MS"/>
                <a:cs typeface="Trebuchet MS"/>
              </a:rPr>
              <a:t>Stack</a:t>
            </a:r>
            <a:r>
              <a:rPr dirty="0" sz="1150" spc="6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50" spc="5">
                <a:solidFill>
                  <a:srgbClr val="404040"/>
                </a:solidFill>
                <a:latin typeface="Trebuchet MS"/>
                <a:cs typeface="Trebuchet MS"/>
              </a:rPr>
              <a:t>[2021]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1327" y="3407764"/>
            <a:ext cx="3427095" cy="2919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3030" marR="154305" indent="-100965">
              <a:lnSpc>
                <a:spcPct val="143600"/>
              </a:lnSpc>
              <a:spcBef>
                <a:spcPts val="100"/>
              </a:spcBef>
              <a:buFont typeface="Arial MT"/>
              <a:buChar char="•"/>
              <a:tabLst>
                <a:tab pos="113664" algn="l"/>
              </a:tabLst>
            </a:pPr>
            <a:r>
              <a:rPr dirty="0" sz="1100" spc="60">
                <a:solidFill>
                  <a:srgbClr val="404040"/>
                </a:solidFill>
                <a:latin typeface="Trebuchet MS"/>
                <a:cs typeface="Trebuchet MS"/>
              </a:rPr>
              <a:t>Participación</a:t>
            </a:r>
            <a:r>
              <a:rPr dirty="0" sz="11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75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dirty="0" sz="1100" spc="40">
                <a:solidFill>
                  <a:srgbClr val="404040"/>
                </a:solidFill>
                <a:latin typeface="Trebuchet MS"/>
                <a:cs typeface="Trebuchet MS"/>
              </a:rPr>
              <a:t> el</a:t>
            </a:r>
            <a:r>
              <a:rPr dirty="0" sz="1100" spc="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85">
                <a:solidFill>
                  <a:srgbClr val="404040"/>
                </a:solidFill>
                <a:latin typeface="Trebuchet MS"/>
                <a:cs typeface="Trebuchet MS"/>
              </a:rPr>
              <a:t>modelamiento</a:t>
            </a:r>
            <a:r>
              <a:rPr dirty="0" sz="11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60">
                <a:solidFill>
                  <a:srgbClr val="404040"/>
                </a:solidFill>
                <a:latin typeface="Trebuchet MS"/>
                <a:cs typeface="Trebuchet MS"/>
              </a:rPr>
              <a:t>relacional </a:t>
            </a:r>
            <a:r>
              <a:rPr dirty="0" sz="1100" spc="-3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85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dirty="0" sz="1100" spc="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95">
                <a:solidFill>
                  <a:srgbClr val="404040"/>
                </a:solidFill>
                <a:latin typeface="Trebuchet MS"/>
                <a:cs typeface="Trebuchet MS"/>
              </a:rPr>
              <a:t>base</a:t>
            </a:r>
            <a:r>
              <a:rPr dirty="0" sz="1100" spc="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85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100" spc="80">
                <a:solidFill>
                  <a:srgbClr val="404040"/>
                </a:solidFill>
                <a:latin typeface="Trebuchet MS"/>
                <a:cs typeface="Trebuchet MS"/>
              </a:rPr>
              <a:t>datos</a:t>
            </a:r>
            <a:r>
              <a:rPr dirty="0" sz="1100" spc="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65">
                <a:solidFill>
                  <a:srgbClr val="404040"/>
                </a:solidFill>
                <a:latin typeface="Trebuchet MS"/>
                <a:cs typeface="Trebuchet MS"/>
              </a:rPr>
              <a:t>del</a:t>
            </a:r>
            <a:r>
              <a:rPr dirty="0" sz="1100" spc="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95">
                <a:solidFill>
                  <a:srgbClr val="404040"/>
                </a:solidFill>
                <a:latin typeface="Trebuchet MS"/>
                <a:cs typeface="Trebuchet MS"/>
              </a:rPr>
              <a:t>negocio</a:t>
            </a:r>
            <a:endParaRPr sz="1100">
              <a:latin typeface="Trebuchet MS"/>
              <a:cs typeface="Trebuchet MS"/>
            </a:endParaRPr>
          </a:p>
          <a:p>
            <a:pPr marL="113030" marR="5080" indent="-100965">
              <a:lnSpc>
                <a:spcPts val="1910"/>
              </a:lnSpc>
              <a:spcBef>
                <a:spcPts val="145"/>
              </a:spcBef>
              <a:buFont typeface="Arial MT"/>
              <a:buChar char="•"/>
              <a:tabLst>
                <a:tab pos="113664" algn="l"/>
              </a:tabLst>
            </a:pPr>
            <a:r>
              <a:rPr dirty="0" sz="1100" spc="75">
                <a:solidFill>
                  <a:srgbClr val="404040"/>
                </a:solidFill>
                <a:latin typeface="Trebuchet MS"/>
                <a:cs typeface="Trebuchet MS"/>
              </a:rPr>
              <a:t>Generación</a:t>
            </a:r>
            <a:r>
              <a:rPr dirty="0" sz="1100" spc="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85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dirty="0" sz="1100" spc="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70">
                <a:solidFill>
                  <a:srgbClr val="404040"/>
                </a:solidFill>
                <a:latin typeface="Trebuchet MS"/>
                <a:cs typeface="Trebuchet MS"/>
              </a:rPr>
              <a:t>servicios</a:t>
            </a:r>
            <a:r>
              <a:rPr dirty="0" sz="1100" spc="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75">
                <a:solidFill>
                  <a:srgbClr val="404040"/>
                </a:solidFill>
                <a:latin typeface="Trebuchet MS"/>
                <a:cs typeface="Trebuchet MS"/>
              </a:rPr>
              <a:t>Rest</a:t>
            </a:r>
            <a:r>
              <a:rPr dirty="0" sz="1100" spc="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105">
                <a:solidFill>
                  <a:srgbClr val="404040"/>
                </a:solidFill>
                <a:latin typeface="Trebuchet MS"/>
                <a:cs typeface="Trebuchet MS"/>
              </a:rPr>
              <a:t>basados</a:t>
            </a:r>
            <a:r>
              <a:rPr dirty="0" sz="1100" spc="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75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dirty="0" sz="1100" spc="65">
                <a:solidFill>
                  <a:srgbClr val="404040"/>
                </a:solidFill>
                <a:latin typeface="Trebuchet MS"/>
                <a:cs typeface="Trebuchet MS"/>
              </a:rPr>
              <a:t> Java </a:t>
            </a:r>
            <a:r>
              <a:rPr dirty="0" sz="1100" spc="-3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55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dirty="0" sz="1100" spc="90">
                <a:solidFill>
                  <a:srgbClr val="404040"/>
                </a:solidFill>
                <a:latin typeface="Trebuchet MS"/>
                <a:cs typeface="Trebuchet MS"/>
              </a:rPr>
              <a:t>Spring</a:t>
            </a:r>
            <a:r>
              <a:rPr dirty="0" sz="1100" spc="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40">
                <a:solidFill>
                  <a:srgbClr val="404040"/>
                </a:solidFill>
                <a:latin typeface="Trebuchet MS"/>
                <a:cs typeface="Trebuchet MS"/>
              </a:rPr>
              <a:t>Boot.</a:t>
            </a:r>
            <a:endParaRPr sz="1100">
              <a:latin typeface="Trebuchet MS"/>
              <a:cs typeface="Trebuchet MS"/>
            </a:endParaRPr>
          </a:p>
          <a:p>
            <a:pPr marL="113030" indent="-100965">
              <a:lnSpc>
                <a:spcPct val="100000"/>
              </a:lnSpc>
              <a:spcBef>
                <a:spcPts val="414"/>
              </a:spcBef>
              <a:buFont typeface="Arial MT"/>
              <a:buChar char="•"/>
              <a:tabLst>
                <a:tab pos="113664" algn="l"/>
              </a:tabLst>
            </a:pPr>
            <a:r>
              <a:rPr dirty="0" sz="1100" spc="75">
                <a:solidFill>
                  <a:srgbClr val="404040"/>
                </a:solidFill>
                <a:latin typeface="Trebuchet MS"/>
                <a:cs typeface="Trebuchet MS"/>
              </a:rPr>
              <a:t>Generación</a:t>
            </a:r>
            <a:r>
              <a:rPr dirty="0" sz="11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85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dirty="0" sz="1100" spc="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65">
                <a:solidFill>
                  <a:srgbClr val="404040"/>
                </a:solidFill>
                <a:latin typeface="Trebuchet MS"/>
                <a:cs typeface="Trebuchet MS"/>
              </a:rPr>
              <a:t>Authenticacion</a:t>
            </a:r>
            <a:r>
              <a:rPr dirty="0" sz="1100" spc="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85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dirty="0" sz="1100" spc="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80">
                <a:solidFill>
                  <a:srgbClr val="404040"/>
                </a:solidFill>
                <a:latin typeface="Trebuchet MS"/>
                <a:cs typeface="Trebuchet MS"/>
              </a:rPr>
              <a:t>usuarios</a:t>
            </a:r>
            <a:endParaRPr sz="1100">
              <a:latin typeface="Trebuchet MS"/>
              <a:cs typeface="Trebuchet MS"/>
            </a:endParaRPr>
          </a:p>
          <a:p>
            <a:pPr marL="113030">
              <a:lnSpc>
                <a:spcPct val="100000"/>
              </a:lnSpc>
              <a:spcBef>
                <a:spcPts val="575"/>
              </a:spcBef>
            </a:pPr>
            <a:r>
              <a:rPr dirty="0" sz="1100" spc="100">
                <a:solidFill>
                  <a:srgbClr val="404040"/>
                </a:solidFill>
                <a:latin typeface="Trebuchet MS"/>
                <a:cs typeface="Trebuchet MS"/>
              </a:rPr>
              <a:t>basado</a:t>
            </a:r>
            <a:r>
              <a:rPr dirty="0" sz="1100" spc="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75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dirty="0" sz="1100" spc="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70">
                <a:solidFill>
                  <a:srgbClr val="404040"/>
                </a:solidFill>
                <a:latin typeface="Trebuchet MS"/>
                <a:cs typeface="Trebuchet MS"/>
              </a:rPr>
              <a:t>roles</a:t>
            </a:r>
            <a:r>
              <a:rPr dirty="0" sz="1100" spc="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95">
                <a:solidFill>
                  <a:srgbClr val="404040"/>
                </a:solidFill>
                <a:latin typeface="Trebuchet MS"/>
                <a:cs typeface="Trebuchet MS"/>
              </a:rPr>
              <a:t>con</a:t>
            </a:r>
            <a:r>
              <a:rPr dirty="0" sz="11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90">
                <a:solidFill>
                  <a:srgbClr val="404040"/>
                </a:solidFill>
                <a:latin typeface="Trebuchet MS"/>
                <a:cs typeface="Trebuchet MS"/>
              </a:rPr>
              <a:t>Spring</a:t>
            </a:r>
            <a:r>
              <a:rPr dirty="0" sz="1100" spc="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70">
                <a:solidFill>
                  <a:srgbClr val="404040"/>
                </a:solidFill>
                <a:latin typeface="Trebuchet MS"/>
                <a:cs typeface="Trebuchet MS"/>
              </a:rPr>
              <a:t>Security</a:t>
            </a:r>
            <a:r>
              <a:rPr dirty="0" sz="1100" spc="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55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dirty="0" sz="1100" spc="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-40">
                <a:solidFill>
                  <a:srgbClr val="404040"/>
                </a:solidFill>
                <a:latin typeface="Trebuchet MS"/>
                <a:cs typeface="Trebuchet MS"/>
              </a:rPr>
              <a:t>jwt.</a:t>
            </a:r>
            <a:endParaRPr sz="1100">
              <a:latin typeface="Trebuchet MS"/>
              <a:cs typeface="Trebuchet MS"/>
            </a:endParaRPr>
          </a:p>
          <a:p>
            <a:pPr marL="113030" marR="630555" indent="-100965">
              <a:lnSpc>
                <a:spcPct val="143600"/>
              </a:lnSpc>
              <a:spcBef>
                <a:spcPts val="10"/>
              </a:spcBef>
              <a:buFont typeface="Arial MT"/>
              <a:buChar char="•"/>
              <a:tabLst>
                <a:tab pos="113664" algn="l"/>
              </a:tabLst>
            </a:pPr>
            <a:r>
              <a:rPr dirty="0" sz="1100" spc="75">
                <a:solidFill>
                  <a:srgbClr val="404040"/>
                </a:solidFill>
                <a:latin typeface="Trebuchet MS"/>
                <a:cs typeface="Trebuchet MS"/>
              </a:rPr>
              <a:t>Generación</a:t>
            </a:r>
            <a:r>
              <a:rPr dirty="0" sz="11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85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dirty="0" sz="1100" spc="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85">
                <a:solidFill>
                  <a:srgbClr val="404040"/>
                </a:solidFill>
                <a:latin typeface="Trebuchet MS"/>
                <a:cs typeface="Trebuchet MS"/>
              </a:rPr>
              <a:t>documentacion</a:t>
            </a:r>
            <a:r>
              <a:rPr dirty="0" sz="1100" spc="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85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dirty="0" sz="1100" spc="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80">
                <a:solidFill>
                  <a:srgbClr val="404040"/>
                </a:solidFill>
                <a:latin typeface="Trebuchet MS"/>
                <a:cs typeface="Trebuchet MS"/>
              </a:rPr>
              <a:t>los </a:t>
            </a:r>
            <a:r>
              <a:rPr dirty="0" sz="1100" spc="-3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70">
                <a:solidFill>
                  <a:srgbClr val="404040"/>
                </a:solidFill>
                <a:latin typeface="Trebuchet MS"/>
                <a:cs typeface="Trebuchet MS"/>
              </a:rPr>
              <a:t>servicios</a:t>
            </a:r>
            <a:r>
              <a:rPr dirty="0" sz="1100" spc="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100">
                <a:solidFill>
                  <a:srgbClr val="404040"/>
                </a:solidFill>
                <a:latin typeface="Trebuchet MS"/>
                <a:cs typeface="Trebuchet MS"/>
              </a:rPr>
              <a:t>basado</a:t>
            </a:r>
            <a:r>
              <a:rPr dirty="0" sz="1100" spc="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75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dirty="0" sz="1100" spc="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120">
                <a:solidFill>
                  <a:srgbClr val="404040"/>
                </a:solidFill>
                <a:latin typeface="Trebuchet MS"/>
                <a:cs typeface="Trebuchet MS"/>
              </a:rPr>
              <a:t>Swagger</a:t>
            </a:r>
            <a:endParaRPr sz="1100">
              <a:latin typeface="Trebuchet MS"/>
              <a:cs typeface="Trebuchet MS"/>
            </a:endParaRPr>
          </a:p>
          <a:p>
            <a:pPr marL="113030" marR="294640" indent="-100965">
              <a:lnSpc>
                <a:spcPts val="1910"/>
              </a:lnSpc>
              <a:spcBef>
                <a:spcPts val="150"/>
              </a:spcBef>
              <a:buFont typeface="Arial MT"/>
              <a:buChar char="•"/>
              <a:tabLst>
                <a:tab pos="113664" algn="l"/>
              </a:tabLst>
            </a:pPr>
            <a:r>
              <a:rPr dirty="0" sz="1100" spc="75">
                <a:solidFill>
                  <a:srgbClr val="404040"/>
                </a:solidFill>
                <a:latin typeface="Trebuchet MS"/>
                <a:cs typeface="Trebuchet MS"/>
              </a:rPr>
              <a:t>Generación</a:t>
            </a:r>
            <a:r>
              <a:rPr dirty="0" sz="1100" spc="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85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dirty="0" sz="1100" spc="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100">
                <a:solidFill>
                  <a:srgbClr val="404040"/>
                </a:solidFill>
                <a:latin typeface="Trebuchet MS"/>
                <a:cs typeface="Trebuchet MS"/>
              </a:rPr>
              <a:t>componentes</a:t>
            </a:r>
            <a:r>
              <a:rPr dirty="0" sz="1100" spc="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75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dirty="0" sz="1100" spc="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85">
                <a:solidFill>
                  <a:srgbClr val="404040"/>
                </a:solidFill>
                <a:latin typeface="Trebuchet MS"/>
                <a:cs typeface="Trebuchet MS"/>
              </a:rPr>
              <a:t>Angular</a:t>
            </a:r>
            <a:r>
              <a:rPr dirty="0" sz="1100" spc="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55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dirty="0" sz="1100" spc="-3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70">
                <a:solidFill>
                  <a:srgbClr val="404040"/>
                </a:solidFill>
                <a:latin typeface="Trebuchet MS"/>
                <a:cs typeface="Trebuchet MS"/>
              </a:rPr>
              <a:t>servicios</a:t>
            </a:r>
            <a:r>
              <a:rPr dirty="0" sz="1100" spc="60">
                <a:solidFill>
                  <a:srgbClr val="404040"/>
                </a:solidFill>
                <a:latin typeface="Trebuchet MS"/>
                <a:cs typeface="Trebuchet MS"/>
              </a:rPr>
              <a:t> para</a:t>
            </a:r>
            <a:r>
              <a:rPr dirty="0" sz="1100" spc="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40">
                <a:solidFill>
                  <a:srgbClr val="404040"/>
                </a:solidFill>
                <a:latin typeface="Trebuchet MS"/>
                <a:cs typeface="Trebuchet MS"/>
              </a:rPr>
              <a:t>el</a:t>
            </a:r>
            <a:r>
              <a:rPr dirty="0" sz="1100" spc="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75">
                <a:solidFill>
                  <a:srgbClr val="404040"/>
                </a:solidFill>
                <a:latin typeface="Trebuchet MS"/>
                <a:cs typeface="Trebuchet MS"/>
              </a:rPr>
              <a:t>lado</a:t>
            </a:r>
            <a:r>
              <a:rPr dirty="0" sz="1100" spc="70">
                <a:solidFill>
                  <a:srgbClr val="404040"/>
                </a:solidFill>
                <a:latin typeface="Trebuchet MS"/>
                <a:cs typeface="Trebuchet MS"/>
              </a:rPr>
              <a:t> del</a:t>
            </a:r>
            <a:r>
              <a:rPr dirty="0" sz="1100" spc="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35">
                <a:solidFill>
                  <a:srgbClr val="404040"/>
                </a:solidFill>
                <a:latin typeface="Trebuchet MS"/>
                <a:cs typeface="Trebuchet MS"/>
              </a:rPr>
              <a:t>front</a:t>
            </a:r>
            <a:endParaRPr sz="1100">
              <a:latin typeface="Trebuchet MS"/>
              <a:cs typeface="Trebuchet MS"/>
            </a:endParaRPr>
          </a:p>
          <a:p>
            <a:pPr marL="113030" indent="-100965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113664" algn="l"/>
              </a:tabLst>
            </a:pPr>
            <a:r>
              <a:rPr dirty="0" sz="1100" spc="85">
                <a:solidFill>
                  <a:srgbClr val="404040"/>
                </a:solidFill>
                <a:latin typeface="Trebuchet MS"/>
                <a:cs typeface="Trebuchet MS"/>
              </a:rPr>
              <a:t>Coordinaciones</a:t>
            </a:r>
            <a:r>
              <a:rPr dirty="0" sz="1100" spc="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85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dirty="0" sz="1100" spc="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80">
                <a:solidFill>
                  <a:srgbClr val="404040"/>
                </a:solidFill>
                <a:latin typeface="Trebuchet MS"/>
                <a:cs typeface="Trebuchet MS"/>
              </a:rPr>
              <a:t>los</a:t>
            </a:r>
            <a:r>
              <a:rPr dirty="0" sz="1100" spc="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60">
                <a:solidFill>
                  <a:srgbClr val="404040"/>
                </a:solidFill>
                <a:latin typeface="Trebuchet MS"/>
                <a:cs typeface="Trebuchet MS"/>
              </a:rPr>
              <a:t>requisites </a:t>
            </a:r>
            <a:r>
              <a:rPr dirty="0" sz="1100" spc="75">
                <a:solidFill>
                  <a:srgbClr val="404040"/>
                </a:solidFill>
                <a:latin typeface="Trebuchet MS"/>
                <a:cs typeface="Trebuchet MS"/>
              </a:rPr>
              <a:t>funcionales</a:t>
            </a:r>
            <a:endParaRPr sz="1100">
              <a:latin typeface="Trebuchet MS"/>
              <a:cs typeface="Trebuchet MS"/>
            </a:endParaRPr>
          </a:p>
          <a:p>
            <a:pPr marL="113030">
              <a:lnSpc>
                <a:spcPct val="100000"/>
              </a:lnSpc>
              <a:spcBef>
                <a:spcPts val="575"/>
              </a:spcBef>
            </a:pPr>
            <a:r>
              <a:rPr dirty="0" sz="1100" spc="55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dirty="0" sz="1100" spc="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70">
                <a:solidFill>
                  <a:srgbClr val="404040"/>
                </a:solidFill>
                <a:latin typeface="Trebuchet MS"/>
                <a:cs typeface="Trebuchet MS"/>
              </a:rPr>
              <a:t>requerimientos</a:t>
            </a:r>
            <a:r>
              <a:rPr dirty="0" sz="1100" spc="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65">
                <a:solidFill>
                  <a:srgbClr val="404040"/>
                </a:solidFill>
                <a:latin typeface="Trebuchet MS"/>
                <a:cs typeface="Trebuchet MS"/>
              </a:rPr>
              <a:t>del</a:t>
            </a:r>
            <a:r>
              <a:rPr dirty="0" sz="1100" spc="55">
                <a:solidFill>
                  <a:srgbClr val="404040"/>
                </a:solidFill>
                <a:latin typeface="Trebuchet MS"/>
                <a:cs typeface="Trebuchet MS"/>
              </a:rPr>
              <a:t> cliente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4998" y="6553580"/>
            <a:ext cx="3582035" cy="15697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00" spc="50" b="1">
                <a:latin typeface="Trebuchet MS"/>
                <a:cs typeface="Trebuchet MS"/>
              </a:rPr>
              <a:t>L</a:t>
            </a:r>
            <a:r>
              <a:rPr dirty="0" sz="1400" spc="-210" b="1">
                <a:latin typeface="Trebuchet MS"/>
                <a:cs typeface="Trebuchet MS"/>
              </a:rPr>
              <a:t> </a:t>
            </a:r>
            <a:r>
              <a:rPr dirty="0" sz="1400" spc="85" b="1">
                <a:latin typeface="Trebuchet MS"/>
                <a:cs typeface="Trebuchet MS"/>
              </a:rPr>
              <a:t>O</a:t>
            </a:r>
            <a:r>
              <a:rPr dirty="0" sz="1400" spc="-210" b="1">
                <a:latin typeface="Trebuchet MS"/>
                <a:cs typeface="Trebuchet MS"/>
              </a:rPr>
              <a:t> </a:t>
            </a:r>
            <a:r>
              <a:rPr dirty="0" sz="1400" spc="85" b="1">
                <a:latin typeface="Trebuchet MS"/>
                <a:cs typeface="Trebuchet MS"/>
              </a:rPr>
              <a:t>G</a:t>
            </a:r>
            <a:r>
              <a:rPr dirty="0" sz="1400" spc="-204" b="1">
                <a:latin typeface="Trebuchet MS"/>
                <a:cs typeface="Trebuchet MS"/>
              </a:rPr>
              <a:t> </a:t>
            </a:r>
            <a:r>
              <a:rPr dirty="0" sz="1400" spc="85" b="1">
                <a:latin typeface="Trebuchet MS"/>
                <a:cs typeface="Trebuchet MS"/>
              </a:rPr>
              <a:t>R</a:t>
            </a:r>
            <a:r>
              <a:rPr dirty="0" sz="1400" spc="-215" b="1">
                <a:latin typeface="Trebuchet MS"/>
                <a:cs typeface="Trebuchet MS"/>
              </a:rPr>
              <a:t> </a:t>
            </a:r>
            <a:r>
              <a:rPr dirty="0" sz="1400" spc="85" b="1">
                <a:latin typeface="Trebuchet MS"/>
                <a:cs typeface="Trebuchet MS"/>
              </a:rPr>
              <a:t>O</a:t>
            </a:r>
            <a:r>
              <a:rPr dirty="0" sz="1400" spc="-225" b="1">
                <a:latin typeface="Trebuchet MS"/>
                <a:cs typeface="Trebuchet MS"/>
              </a:rPr>
              <a:t> </a:t>
            </a:r>
            <a:r>
              <a:rPr dirty="0" sz="1400" spc="150" b="1"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  <a:p>
            <a:pPr marL="80645">
              <a:lnSpc>
                <a:spcPct val="100000"/>
              </a:lnSpc>
              <a:spcBef>
                <a:spcPts val="1085"/>
              </a:spcBef>
            </a:pPr>
            <a:r>
              <a:rPr dirty="0" sz="1200" spc="110" b="1">
                <a:solidFill>
                  <a:srgbClr val="404040"/>
                </a:solidFill>
                <a:latin typeface="Trebuchet MS"/>
                <a:cs typeface="Trebuchet MS"/>
              </a:rPr>
              <a:t>SALIDA</a:t>
            </a:r>
            <a:r>
              <a:rPr dirty="0" sz="1200" spc="1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50" b="1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200" spc="3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25" b="1">
                <a:solidFill>
                  <a:srgbClr val="404040"/>
                </a:solidFill>
                <a:latin typeface="Trebuchet MS"/>
                <a:cs typeface="Trebuchet MS"/>
              </a:rPr>
              <a:t>PRODUCCION</a:t>
            </a:r>
            <a:endParaRPr sz="1200">
              <a:latin typeface="Trebuchet MS"/>
              <a:cs typeface="Trebuchet MS"/>
            </a:endParaRPr>
          </a:p>
          <a:p>
            <a:pPr marL="167005">
              <a:lnSpc>
                <a:spcPct val="100000"/>
              </a:lnSpc>
              <a:spcBef>
                <a:spcPts val="450"/>
              </a:spcBef>
            </a:pPr>
            <a:r>
              <a:rPr dirty="0" sz="1150" spc="105">
                <a:solidFill>
                  <a:srgbClr val="404040"/>
                </a:solidFill>
                <a:latin typeface="Trebuchet MS"/>
                <a:cs typeface="Trebuchet MS"/>
              </a:rPr>
              <a:t>Despliegue</a:t>
            </a:r>
            <a:r>
              <a:rPr dirty="0" sz="1150" spc="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50" spc="70">
                <a:solidFill>
                  <a:srgbClr val="404040"/>
                </a:solidFill>
                <a:latin typeface="Trebuchet MS"/>
                <a:cs typeface="Trebuchet MS"/>
              </a:rPr>
              <a:t>del</a:t>
            </a:r>
            <a:r>
              <a:rPr dirty="0" sz="1150" spc="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50" spc="105">
                <a:solidFill>
                  <a:srgbClr val="404040"/>
                </a:solidFill>
                <a:latin typeface="Trebuchet MS"/>
                <a:cs typeface="Trebuchet MS"/>
              </a:rPr>
              <a:t>backend</a:t>
            </a:r>
            <a:r>
              <a:rPr dirty="0" sz="1150" spc="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50" spc="65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dirty="0" sz="1150" spc="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50" spc="70">
                <a:solidFill>
                  <a:srgbClr val="404040"/>
                </a:solidFill>
                <a:latin typeface="Trebuchet MS"/>
                <a:cs typeface="Trebuchet MS"/>
              </a:rPr>
              <a:t>frontend</a:t>
            </a:r>
            <a:endParaRPr sz="1150">
              <a:latin typeface="Trebuchet MS"/>
              <a:cs typeface="Trebuchet MS"/>
            </a:endParaRPr>
          </a:p>
          <a:p>
            <a:pPr marL="80645">
              <a:lnSpc>
                <a:spcPct val="100000"/>
              </a:lnSpc>
              <a:spcBef>
                <a:spcPts val="1045"/>
              </a:spcBef>
            </a:pPr>
            <a:r>
              <a:rPr dirty="0" sz="1200" spc="120" b="1">
                <a:solidFill>
                  <a:srgbClr val="404040"/>
                </a:solidFill>
                <a:latin typeface="Trebuchet MS"/>
                <a:cs typeface="Trebuchet MS"/>
              </a:rPr>
              <a:t>PRESENTACION</a:t>
            </a:r>
            <a:r>
              <a:rPr dirty="0" sz="1200" spc="2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30" b="1">
                <a:solidFill>
                  <a:srgbClr val="404040"/>
                </a:solidFill>
                <a:latin typeface="Trebuchet MS"/>
                <a:cs typeface="Trebuchet MS"/>
              </a:rPr>
              <a:t>CON</a:t>
            </a:r>
            <a:r>
              <a:rPr dirty="0" sz="1200" spc="3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75" b="1">
                <a:solidFill>
                  <a:srgbClr val="404040"/>
                </a:solidFill>
                <a:latin typeface="Trebuchet MS"/>
                <a:cs typeface="Trebuchet MS"/>
              </a:rPr>
              <a:t>EL</a:t>
            </a:r>
            <a:r>
              <a:rPr dirty="0" sz="1200" spc="1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00" b="1">
                <a:solidFill>
                  <a:srgbClr val="404040"/>
                </a:solidFill>
                <a:latin typeface="Trebuchet MS"/>
                <a:cs typeface="Trebuchet MS"/>
              </a:rPr>
              <a:t>CLIENTE</a:t>
            </a:r>
            <a:endParaRPr sz="1200">
              <a:latin typeface="Trebuchet MS"/>
              <a:cs typeface="Trebuchet MS"/>
            </a:endParaRPr>
          </a:p>
          <a:p>
            <a:pPr marL="116205" marR="5080">
              <a:lnSpc>
                <a:spcPct val="135200"/>
              </a:lnSpc>
              <a:spcBef>
                <a:spcPts val="215"/>
              </a:spcBef>
            </a:pPr>
            <a:r>
              <a:rPr dirty="0" sz="1050" spc="70">
                <a:solidFill>
                  <a:srgbClr val="404040"/>
                </a:solidFill>
                <a:latin typeface="Trebuchet MS"/>
                <a:cs typeface="Trebuchet MS"/>
              </a:rPr>
              <a:t>Presentación</a:t>
            </a:r>
            <a:r>
              <a:rPr dirty="0" sz="1050" spc="1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050" spc="85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dirty="0" sz="1050" spc="1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050" spc="20">
                <a:solidFill>
                  <a:srgbClr val="404040"/>
                </a:solidFill>
                <a:latin typeface="Trebuchet MS"/>
                <a:cs typeface="Trebuchet MS"/>
              </a:rPr>
              <a:t>la</a:t>
            </a:r>
            <a:r>
              <a:rPr dirty="0" sz="1050" spc="1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050" spc="75">
                <a:solidFill>
                  <a:srgbClr val="404040"/>
                </a:solidFill>
                <a:latin typeface="Trebuchet MS"/>
                <a:cs typeface="Trebuchet MS"/>
              </a:rPr>
              <a:t>lógica</a:t>
            </a:r>
            <a:r>
              <a:rPr dirty="0" sz="1050" spc="1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050" spc="70">
                <a:solidFill>
                  <a:srgbClr val="404040"/>
                </a:solidFill>
                <a:latin typeface="Trebuchet MS"/>
                <a:cs typeface="Trebuchet MS"/>
              </a:rPr>
              <a:t>del</a:t>
            </a:r>
            <a:r>
              <a:rPr dirty="0" sz="1050" spc="1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050" spc="95">
                <a:solidFill>
                  <a:srgbClr val="404040"/>
                </a:solidFill>
                <a:latin typeface="Trebuchet MS"/>
                <a:cs typeface="Trebuchet MS"/>
              </a:rPr>
              <a:t>negocio</a:t>
            </a:r>
            <a:r>
              <a:rPr dirty="0" sz="1050" spc="1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050" spc="5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dirty="0" sz="1050" spc="1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050" spc="65">
                <a:solidFill>
                  <a:srgbClr val="404040"/>
                </a:solidFill>
                <a:latin typeface="Trebuchet MS"/>
                <a:cs typeface="Trebuchet MS"/>
              </a:rPr>
              <a:t>funcional </a:t>
            </a:r>
            <a:r>
              <a:rPr dirty="0" sz="1050" spc="-3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050" spc="65">
                <a:solidFill>
                  <a:srgbClr val="404040"/>
                </a:solidFill>
                <a:latin typeface="Trebuchet MS"/>
                <a:cs typeface="Trebuchet MS"/>
              </a:rPr>
              <a:t>del</a:t>
            </a:r>
            <a:r>
              <a:rPr dirty="0" sz="1050" spc="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050" spc="40">
                <a:solidFill>
                  <a:srgbClr val="404040"/>
                </a:solidFill>
                <a:latin typeface="Trebuchet MS"/>
                <a:cs typeface="Trebuchet MS"/>
              </a:rPr>
              <a:t>back,</a:t>
            </a:r>
            <a:r>
              <a:rPr dirty="0" sz="1050" spc="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050" spc="25">
                <a:solidFill>
                  <a:srgbClr val="404040"/>
                </a:solidFill>
                <a:latin typeface="Trebuchet MS"/>
                <a:cs typeface="Trebuchet MS"/>
              </a:rPr>
              <a:t>front</a:t>
            </a:r>
            <a:r>
              <a:rPr dirty="0" sz="1050" spc="11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050" spc="5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dirty="0" sz="1050" spc="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050" spc="85">
                <a:solidFill>
                  <a:srgbClr val="404040"/>
                </a:solidFill>
                <a:latin typeface="Trebuchet MS"/>
                <a:cs typeface="Trebuchet MS"/>
              </a:rPr>
              <a:t>base</a:t>
            </a:r>
            <a:r>
              <a:rPr dirty="0" sz="1050" spc="80">
                <a:solidFill>
                  <a:srgbClr val="404040"/>
                </a:solidFill>
                <a:latin typeface="Trebuchet MS"/>
                <a:cs typeface="Trebuchet MS"/>
              </a:rPr>
              <a:t> de</a:t>
            </a:r>
            <a:r>
              <a:rPr dirty="0" sz="1050" spc="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050" spc="35">
                <a:solidFill>
                  <a:srgbClr val="404040"/>
                </a:solidFill>
                <a:latin typeface="Trebuchet MS"/>
                <a:cs typeface="Trebuchet MS"/>
              </a:rPr>
              <a:t>datos.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1937" y="8574404"/>
            <a:ext cx="2206625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75" b="1">
                <a:solidFill>
                  <a:srgbClr val="404040"/>
                </a:solidFill>
                <a:latin typeface="Trebuchet MS"/>
                <a:cs typeface="Trebuchet MS"/>
              </a:rPr>
              <a:t>Analista</a:t>
            </a:r>
            <a:r>
              <a:rPr dirty="0" sz="1150" spc="1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50" spc="90" b="1">
                <a:solidFill>
                  <a:srgbClr val="404040"/>
                </a:solidFill>
                <a:latin typeface="Trebuchet MS"/>
                <a:cs typeface="Trebuchet MS"/>
              </a:rPr>
              <a:t>Programador</a:t>
            </a:r>
            <a:r>
              <a:rPr dirty="0" sz="1150" spc="2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50" spc="40">
                <a:solidFill>
                  <a:srgbClr val="404040"/>
                </a:solidFill>
                <a:latin typeface="Trebuchet MS"/>
                <a:cs typeface="Trebuchet MS"/>
              </a:rPr>
              <a:t>[2020]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5928" y="8304276"/>
            <a:ext cx="3535679" cy="213360"/>
          </a:xfrm>
          <a:prstGeom prst="rect">
            <a:avLst/>
          </a:prstGeom>
          <a:solidFill>
            <a:srgbClr val="E6B8B8"/>
          </a:solidFill>
        </p:spPr>
        <p:txBody>
          <a:bodyPr wrap="square" lIns="0" tIns="29209" rIns="0" bIns="0" rtlCol="0" vert="horz">
            <a:spAutoFit/>
          </a:bodyPr>
          <a:lstStyle/>
          <a:p>
            <a:pPr marL="635">
              <a:lnSpc>
                <a:spcPct val="100000"/>
              </a:lnSpc>
              <a:spcBef>
                <a:spcPts val="229"/>
              </a:spcBef>
            </a:pPr>
            <a:r>
              <a:rPr dirty="0" sz="1200" spc="105" b="1">
                <a:solidFill>
                  <a:srgbClr val="404040"/>
                </a:solidFill>
                <a:latin typeface="Trebuchet MS"/>
                <a:cs typeface="Trebuchet MS"/>
              </a:rPr>
              <a:t>INTEGRO</a:t>
            </a:r>
            <a:r>
              <a:rPr dirty="0" sz="1200" spc="1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404040"/>
                </a:solidFill>
                <a:latin typeface="Trebuchet MS"/>
                <a:cs typeface="Trebuchet MS"/>
              </a:rPr>
              <a:t>S.A.C</a:t>
            </a:r>
            <a:r>
              <a:rPr dirty="0" sz="1200" spc="2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290" b="1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r>
              <a:rPr dirty="0" sz="1200" spc="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05" b="1">
                <a:solidFill>
                  <a:srgbClr val="404040"/>
                </a:solidFill>
                <a:latin typeface="Trebuchet MS"/>
                <a:cs typeface="Trebuchet MS"/>
              </a:rPr>
              <a:t>LIMA</a:t>
            </a:r>
            <a:r>
              <a:rPr dirty="0" sz="1200" spc="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65" b="1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dirty="0" sz="1200" spc="2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05" b="1">
                <a:solidFill>
                  <a:srgbClr val="404040"/>
                </a:solidFill>
                <a:latin typeface="Trebuchet MS"/>
                <a:cs typeface="Trebuchet MS"/>
              </a:rPr>
              <a:t>PERU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6496" y="8851747"/>
            <a:ext cx="3136900" cy="171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3030" marR="5080" indent="-100965">
              <a:lnSpc>
                <a:spcPct val="143600"/>
              </a:lnSpc>
              <a:spcBef>
                <a:spcPts val="100"/>
              </a:spcBef>
              <a:buFont typeface="Arial MT"/>
              <a:buChar char="•"/>
              <a:tabLst>
                <a:tab pos="113664" algn="l"/>
              </a:tabLst>
            </a:pPr>
            <a:r>
              <a:rPr dirty="0" sz="1100" spc="75">
                <a:solidFill>
                  <a:srgbClr val="404040"/>
                </a:solidFill>
                <a:latin typeface="Trebuchet MS"/>
                <a:cs typeface="Trebuchet MS"/>
              </a:rPr>
              <a:t>Generacion</a:t>
            </a:r>
            <a:r>
              <a:rPr dirty="0" sz="1100" spc="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85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dirty="0" sz="1100" spc="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100">
                <a:solidFill>
                  <a:srgbClr val="404040"/>
                </a:solidFill>
                <a:latin typeface="Trebuchet MS"/>
                <a:cs typeface="Trebuchet MS"/>
              </a:rPr>
              <a:t>componentes</a:t>
            </a:r>
            <a:r>
              <a:rPr dirty="0" sz="1100" spc="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75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dirty="0" sz="1100" spc="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85">
                <a:solidFill>
                  <a:srgbClr val="404040"/>
                </a:solidFill>
                <a:latin typeface="Trebuchet MS"/>
                <a:cs typeface="Trebuchet MS"/>
              </a:rPr>
              <a:t>Angular</a:t>
            </a:r>
            <a:r>
              <a:rPr dirty="0" sz="1100" spc="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55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dirty="0" sz="1100" spc="-3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70">
                <a:solidFill>
                  <a:srgbClr val="404040"/>
                </a:solidFill>
                <a:latin typeface="Trebuchet MS"/>
                <a:cs typeface="Trebuchet MS"/>
              </a:rPr>
              <a:t>servicios</a:t>
            </a:r>
            <a:r>
              <a:rPr dirty="0" sz="1100" spc="60">
                <a:solidFill>
                  <a:srgbClr val="404040"/>
                </a:solidFill>
                <a:latin typeface="Trebuchet MS"/>
                <a:cs typeface="Trebuchet MS"/>
              </a:rPr>
              <a:t> para</a:t>
            </a:r>
            <a:r>
              <a:rPr dirty="0" sz="1100" spc="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40">
                <a:solidFill>
                  <a:srgbClr val="404040"/>
                </a:solidFill>
                <a:latin typeface="Trebuchet MS"/>
                <a:cs typeface="Trebuchet MS"/>
              </a:rPr>
              <a:t>el</a:t>
            </a:r>
            <a:r>
              <a:rPr dirty="0" sz="1100" spc="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75">
                <a:solidFill>
                  <a:srgbClr val="404040"/>
                </a:solidFill>
                <a:latin typeface="Trebuchet MS"/>
                <a:cs typeface="Trebuchet MS"/>
              </a:rPr>
              <a:t>lado</a:t>
            </a:r>
            <a:r>
              <a:rPr dirty="0" sz="1100" spc="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65">
                <a:solidFill>
                  <a:srgbClr val="404040"/>
                </a:solidFill>
                <a:latin typeface="Trebuchet MS"/>
                <a:cs typeface="Trebuchet MS"/>
              </a:rPr>
              <a:t>del</a:t>
            </a:r>
            <a:r>
              <a:rPr dirty="0" sz="1100" spc="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35">
                <a:solidFill>
                  <a:srgbClr val="404040"/>
                </a:solidFill>
                <a:latin typeface="Trebuchet MS"/>
                <a:cs typeface="Trebuchet MS"/>
              </a:rPr>
              <a:t>front</a:t>
            </a:r>
            <a:endParaRPr sz="1100">
              <a:latin typeface="Trebuchet MS"/>
              <a:cs typeface="Trebuchet MS"/>
            </a:endParaRPr>
          </a:p>
          <a:p>
            <a:pPr marL="113030" indent="-1009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113664" algn="l"/>
              </a:tabLst>
            </a:pPr>
            <a:r>
              <a:rPr dirty="0" sz="1100" spc="90">
                <a:solidFill>
                  <a:srgbClr val="404040"/>
                </a:solidFill>
                <a:latin typeface="Trebuchet MS"/>
                <a:cs typeface="Trebuchet MS"/>
              </a:rPr>
              <a:t>Maquetacion</a:t>
            </a:r>
            <a:r>
              <a:rPr dirty="0" sz="11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85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dirty="0" sz="1100" spc="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60">
                <a:solidFill>
                  <a:srgbClr val="404040"/>
                </a:solidFill>
                <a:latin typeface="Trebuchet MS"/>
                <a:cs typeface="Trebuchet MS"/>
              </a:rPr>
              <a:t>vistas </a:t>
            </a:r>
            <a:r>
              <a:rPr dirty="0" sz="1100" spc="35">
                <a:solidFill>
                  <a:srgbClr val="404040"/>
                </a:solidFill>
                <a:latin typeface="Trebuchet MS"/>
                <a:cs typeface="Trebuchet MS"/>
              </a:rPr>
              <a:t>front</a:t>
            </a:r>
            <a:r>
              <a:rPr dirty="0" sz="11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55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dirty="0" sz="1100" spc="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65">
                <a:solidFill>
                  <a:srgbClr val="404040"/>
                </a:solidFill>
                <a:latin typeface="Trebuchet MS"/>
                <a:cs typeface="Trebuchet MS"/>
              </a:rPr>
              <a:t>estilos</a:t>
            </a:r>
            <a:endParaRPr sz="1100">
              <a:latin typeface="Trebuchet MS"/>
              <a:cs typeface="Trebuchet MS"/>
            </a:endParaRPr>
          </a:p>
          <a:p>
            <a:pPr marL="113030" marR="121920" indent="-100965">
              <a:lnSpc>
                <a:spcPct val="143600"/>
              </a:lnSpc>
              <a:spcBef>
                <a:spcPts val="10"/>
              </a:spcBef>
              <a:buFont typeface="Arial MT"/>
              <a:buChar char="•"/>
              <a:tabLst>
                <a:tab pos="113664" algn="l"/>
              </a:tabLst>
            </a:pPr>
            <a:r>
              <a:rPr dirty="0" sz="1100" spc="75">
                <a:solidFill>
                  <a:srgbClr val="404040"/>
                </a:solidFill>
                <a:latin typeface="Trebuchet MS"/>
                <a:cs typeface="Trebuchet MS"/>
              </a:rPr>
              <a:t>Mantenimiento </a:t>
            </a:r>
            <a:r>
              <a:rPr dirty="0" sz="1100" spc="85">
                <a:solidFill>
                  <a:srgbClr val="404040"/>
                </a:solidFill>
                <a:latin typeface="Trebuchet MS"/>
                <a:cs typeface="Trebuchet MS"/>
              </a:rPr>
              <a:t>de sistemas </a:t>
            </a:r>
            <a:r>
              <a:rPr dirty="0" sz="1100" spc="70">
                <a:solidFill>
                  <a:srgbClr val="404040"/>
                </a:solidFill>
                <a:latin typeface="Trebuchet MS"/>
                <a:cs typeface="Trebuchet MS"/>
              </a:rPr>
              <a:t>front-end </a:t>
            </a:r>
            <a:r>
              <a:rPr dirty="0" sz="1100" spc="55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dirty="0" sz="1100" spc="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65">
                <a:solidFill>
                  <a:srgbClr val="404040"/>
                </a:solidFill>
                <a:latin typeface="Trebuchet MS"/>
                <a:cs typeface="Trebuchet MS"/>
              </a:rPr>
              <a:t>mejoras </a:t>
            </a:r>
            <a:r>
              <a:rPr dirty="0" sz="1100" spc="2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100" spc="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80">
                <a:solidFill>
                  <a:srgbClr val="404040"/>
                </a:solidFill>
                <a:latin typeface="Trebuchet MS"/>
                <a:cs typeface="Trebuchet MS"/>
              </a:rPr>
              <a:t>los</a:t>
            </a:r>
            <a:r>
              <a:rPr dirty="0" sz="1100" spc="65">
                <a:solidFill>
                  <a:srgbClr val="404040"/>
                </a:solidFill>
                <a:latin typeface="Trebuchet MS"/>
                <a:cs typeface="Trebuchet MS"/>
              </a:rPr>
              <a:t> estilos </a:t>
            </a:r>
            <a:r>
              <a:rPr dirty="0" sz="1100" spc="85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dirty="0" sz="1100" spc="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75">
                <a:solidFill>
                  <a:srgbClr val="404040"/>
                </a:solidFill>
                <a:latin typeface="Trebuchet MS"/>
                <a:cs typeface="Trebuchet MS"/>
              </a:rPr>
              <a:t>angular</a:t>
            </a:r>
            <a:r>
              <a:rPr dirty="0" sz="1100" spc="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55">
                <a:solidFill>
                  <a:srgbClr val="404040"/>
                </a:solidFill>
                <a:latin typeface="Trebuchet MS"/>
                <a:cs typeface="Trebuchet MS"/>
              </a:rPr>
              <a:t>Material</a:t>
            </a:r>
            <a:endParaRPr sz="1100">
              <a:latin typeface="Trebuchet MS"/>
              <a:cs typeface="Trebuchet MS"/>
            </a:endParaRPr>
          </a:p>
          <a:p>
            <a:pPr marL="113030" indent="-1009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113664" algn="l"/>
              </a:tabLst>
            </a:pPr>
            <a:r>
              <a:rPr dirty="0" sz="1100" spc="75">
                <a:solidFill>
                  <a:srgbClr val="404040"/>
                </a:solidFill>
                <a:latin typeface="Trebuchet MS"/>
                <a:cs typeface="Trebuchet MS"/>
              </a:rPr>
              <a:t>Mantenimiento</a:t>
            </a:r>
            <a:r>
              <a:rPr dirty="0" sz="1100" spc="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2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100" spc="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80">
                <a:solidFill>
                  <a:srgbClr val="404040"/>
                </a:solidFill>
                <a:latin typeface="Trebuchet MS"/>
                <a:cs typeface="Trebuchet MS"/>
              </a:rPr>
              <a:t>los</a:t>
            </a:r>
            <a:r>
              <a:rPr dirty="0" sz="1100" spc="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70">
                <a:solidFill>
                  <a:srgbClr val="404040"/>
                </a:solidFill>
                <a:latin typeface="Trebuchet MS"/>
                <a:cs typeface="Trebuchet MS"/>
              </a:rPr>
              <a:t>servicios</a:t>
            </a:r>
            <a:r>
              <a:rPr dirty="0" sz="1100" spc="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35">
                <a:solidFill>
                  <a:srgbClr val="404040"/>
                </a:solidFill>
                <a:latin typeface="Trebuchet MS"/>
                <a:cs typeface="Trebuchet MS"/>
              </a:rPr>
              <a:t>front</a:t>
            </a:r>
            <a:endParaRPr sz="1100">
              <a:latin typeface="Trebuchet MS"/>
              <a:cs typeface="Trebuchet MS"/>
            </a:endParaRPr>
          </a:p>
          <a:p>
            <a:pPr marL="113030" indent="-100965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113664" algn="l"/>
              </a:tabLst>
            </a:pPr>
            <a:r>
              <a:rPr dirty="0" sz="1100" spc="70">
                <a:solidFill>
                  <a:srgbClr val="404040"/>
                </a:solidFill>
                <a:latin typeface="Trebuchet MS"/>
                <a:cs typeface="Trebuchet MS"/>
              </a:rPr>
              <a:t>Ajustes</a:t>
            </a:r>
            <a:r>
              <a:rPr dirty="0" sz="1100" spc="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75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dirty="0" sz="1100" spc="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70">
                <a:solidFill>
                  <a:srgbClr val="404040"/>
                </a:solidFill>
                <a:latin typeface="Trebuchet MS"/>
                <a:cs typeface="Trebuchet MS"/>
              </a:rPr>
              <a:t>servicios</a:t>
            </a:r>
            <a:r>
              <a:rPr dirty="0" sz="1100" spc="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85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dirty="0" sz="1100" spc="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90">
                <a:solidFill>
                  <a:srgbClr val="404040"/>
                </a:solidFill>
                <a:latin typeface="Trebuchet MS"/>
                <a:cs typeface="Trebuchet MS"/>
              </a:rPr>
              <a:t>back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84421" y="1224871"/>
            <a:ext cx="3372485" cy="187896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2225" marR="5080">
              <a:lnSpc>
                <a:spcPct val="131800"/>
              </a:lnSpc>
              <a:spcBef>
                <a:spcPts val="90"/>
              </a:spcBef>
            </a:pPr>
            <a:r>
              <a:rPr dirty="0" sz="1200" spc="75" b="1">
                <a:solidFill>
                  <a:srgbClr val="404040"/>
                </a:solidFill>
                <a:latin typeface="Trebuchet MS"/>
                <a:cs typeface="Trebuchet MS"/>
              </a:rPr>
              <a:t>Herramientas </a:t>
            </a:r>
            <a:r>
              <a:rPr dirty="0" sz="1200" spc="50" b="1">
                <a:solidFill>
                  <a:srgbClr val="404040"/>
                </a:solidFill>
                <a:latin typeface="Trebuchet MS"/>
                <a:cs typeface="Trebuchet MS"/>
              </a:rPr>
              <a:t>utilizadas</a:t>
            </a:r>
            <a:r>
              <a:rPr dirty="0" sz="1200" spc="5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dirty="0" sz="1200" spc="75">
                <a:solidFill>
                  <a:srgbClr val="404040"/>
                </a:solidFill>
                <a:latin typeface="Trebuchet MS"/>
                <a:cs typeface="Trebuchet MS"/>
              </a:rPr>
              <a:t>Java </a:t>
            </a:r>
            <a:r>
              <a:rPr dirty="0" sz="1200" spc="85">
                <a:solidFill>
                  <a:srgbClr val="404040"/>
                </a:solidFill>
                <a:latin typeface="Trebuchet MS"/>
                <a:cs typeface="Trebuchet MS"/>
              </a:rPr>
              <a:t>8 </a:t>
            </a:r>
            <a:r>
              <a:rPr dirty="0" sz="1200" spc="65">
                <a:solidFill>
                  <a:srgbClr val="404040"/>
                </a:solidFill>
                <a:latin typeface="Trebuchet MS"/>
                <a:cs typeface="Trebuchet MS"/>
              </a:rPr>
              <a:t>(Servicios </a:t>
            </a:r>
            <a:r>
              <a:rPr dirty="0" sz="1200" spc="-3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404040"/>
                </a:solidFill>
                <a:latin typeface="Trebuchet MS"/>
                <a:cs typeface="Trebuchet MS"/>
              </a:rPr>
              <a:t>Rest,</a:t>
            </a:r>
            <a:r>
              <a:rPr dirty="0" sz="1200" spc="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404040"/>
                </a:solidFill>
                <a:latin typeface="Trebuchet MS"/>
                <a:cs typeface="Trebuchet MS"/>
              </a:rPr>
              <a:t>microservicios),</a:t>
            </a:r>
            <a:r>
              <a:rPr dirty="0" sz="1200" spc="10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404040"/>
                </a:solidFill>
                <a:latin typeface="Trebuchet MS"/>
                <a:cs typeface="Trebuchet MS"/>
              </a:rPr>
              <a:t>Oracle,</a:t>
            </a:r>
            <a:r>
              <a:rPr dirty="0" sz="1200" spc="90">
                <a:solidFill>
                  <a:srgbClr val="404040"/>
                </a:solidFill>
                <a:latin typeface="Trebuchet MS"/>
                <a:cs typeface="Trebuchet MS"/>
              </a:rPr>
              <a:t> Angular</a:t>
            </a:r>
            <a:r>
              <a:rPr dirty="0" sz="1200" spc="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404040"/>
                </a:solidFill>
                <a:latin typeface="Trebuchet MS"/>
                <a:cs typeface="Trebuchet MS"/>
              </a:rPr>
              <a:t>5,8 </a:t>
            </a:r>
            <a:r>
              <a:rPr dirty="0" sz="1200" spc="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404040"/>
                </a:solidFill>
                <a:latin typeface="Trebuchet MS"/>
                <a:cs typeface="Trebuchet MS"/>
              </a:rPr>
              <a:t>(Angular</a:t>
            </a:r>
            <a:r>
              <a:rPr dirty="0" sz="1200" spc="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40">
                <a:solidFill>
                  <a:srgbClr val="404040"/>
                </a:solidFill>
                <a:latin typeface="Trebuchet MS"/>
                <a:cs typeface="Trebuchet MS"/>
              </a:rPr>
              <a:t>Material,</a:t>
            </a:r>
            <a:r>
              <a:rPr dirty="0" sz="1200" spc="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404040"/>
                </a:solidFill>
                <a:latin typeface="Trebuchet MS"/>
                <a:cs typeface="Trebuchet MS"/>
              </a:rPr>
              <a:t>Bootstrap),</a:t>
            </a:r>
            <a:r>
              <a:rPr dirty="0" sz="1200" spc="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404040"/>
                </a:solidFill>
                <a:latin typeface="Trebuchet MS"/>
                <a:cs typeface="Trebuchet MS"/>
              </a:rPr>
              <a:t>Tomcat</a:t>
            </a:r>
            <a:r>
              <a:rPr dirty="0" sz="1200" spc="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404040"/>
                </a:solidFill>
                <a:latin typeface="Trebuchet MS"/>
                <a:cs typeface="Trebuchet MS"/>
              </a:rPr>
              <a:t>(8,9),</a:t>
            </a:r>
            <a:endParaRPr sz="1200">
              <a:latin typeface="Trebuchet MS"/>
              <a:cs typeface="Trebuchet MS"/>
            </a:endParaRPr>
          </a:p>
          <a:p>
            <a:pPr marL="22225">
              <a:lnSpc>
                <a:spcPts val="2065"/>
              </a:lnSpc>
            </a:pPr>
            <a:r>
              <a:rPr dirty="0" sz="1200" spc="55">
                <a:solidFill>
                  <a:srgbClr val="404040"/>
                </a:solidFill>
                <a:latin typeface="Trebuchet MS"/>
                <a:cs typeface="Trebuchet MS"/>
              </a:rPr>
              <a:t>JavaScript,</a:t>
            </a:r>
            <a:r>
              <a:rPr dirty="0" sz="1200" spc="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25">
                <a:solidFill>
                  <a:srgbClr val="404040"/>
                </a:solidFill>
                <a:latin typeface="Trebuchet MS"/>
                <a:cs typeface="Trebuchet MS"/>
              </a:rPr>
              <a:t>Css3</a:t>
            </a:r>
            <a:r>
              <a:rPr dirty="0" sz="1200" spc="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dirty="0" sz="1200" spc="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404040"/>
                </a:solidFill>
                <a:latin typeface="Trebuchet MS"/>
                <a:cs typeface="Trebuchet MS"/>
              </a:rPr>
              <a:t>HTML</a:t>
            </a:r>
            <a:r>
              <a:rPr dirty="0" sz="1800" spc="8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1400" spc="50" b="1">
                <a:latin typeface="Trebuchet MS"/>
                <a:cs typeface="Trebuchet MS"/>
              </a:rPr>
              <a:t>L</a:t>
            </a:r>
            <a:r>
              <a:rPr dirty="0" sz="1400" spc="-210" b="1">
                <a:latin typeface="Trebuchet MS"/>
                <a:cs typeface="Trebuchet MS"/>
              </a:rPr>
              <a:t> </a:t>
            </a:r>
            <a:r>
              <a:rPr dirty="0" sz="1400" spc="85" b="1">
                <a:latin typeface="Trebuchet MS"/>
                <a:cs typeface="Trebuchet MS"/>
              </a:rPr>
              <a:t>O</a:t>
            </a:r>
            <a:r>
              <a:rPr dirty="0" sz="1400" spc="-210" b="1">
                <a:latin typeface="Trebuchet MS"/>
                <a:cs typeface="Trebuchet MS"/>
              </a:rPr>
              <a:t> </a:t>
            </a:r>
            <a:r>
              <a:rPr dirty="0" sz="1400" spc="85" b="1">
                <a:latin typeface="Trebuchet MS"/>
                <a:cs typeface="Trebuchet MS"/>
              </a:rPr>
              <a:t>G</a:t>
            </a:r>
            <a:r>
              <a:rPr dirty="0" sz="1400" spc="-204" b="1">
                <a:latin typeface="Trebuchet MS"/>
                <a:cs typeface="Trebuchet MS"/>
              </a:rPr>
              <a:t> </a:t>
            </a:r>
            <a:r>
              <a:rPr dirty="0" sz="1400" spc="85" b="1">
                <a:latin typeface="Trebuchet MS"/>
                <a:cs typeface="Trebuchet MS"/>
              </a:rPr>
              <a:t>R</a:t>
            </a:r>
            <a:r>
              <a:rPr dirty="0" sz="1400" spc="-215" b="1">
                <a:latin typeface="Trebuchet MS"/>
                <a:cs typeface="Trebuchet MS"/>
              </a:rPr>
              <a:t> </a:t>
            </a:r>
            <a:r>
              <a:rPr dirty="0" sz="1400" spc="85" b="1">
                <a:latin typeface="Trebuchet MS"/>
                <a:cs typeface="Trebuchet MS"/>
              </a:rPr>
              <a:t>O</a:t>
            </a:r>
            <a:r>
              <a:rPr dirty="0" sz="1400" spc="-225" b="1">
                <a:latin typeface="Trebuchet MS"/>
                <a:cs typeface="Trebuchet MS"/>
              </a:rPr>
              <a:t> </a:t>
            </a:r>
            <a:r>
              <a:rPr dirty="0" sz="1400" spc="150" b="1"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  <a:p>
            <a:pPr marL="102870">
              <a:lnSpc>
                <a:spcPct val="100000"/>
              </a:lnSpc>
              <a:spcBef>
                <a:spcPts val="815"/>
              </a:spcBef>
            </a:pPr>
            <a:r>
              <a:rPr dirty="0" sz="1200" spc="110" b="1">
                <a:solidFill>
                  <a:srgbClr val="404040"/>
                </a:solidFill>
                <a:latin typeface="Trebuchet MS"/>
                <a:cs typeface="Trebuchet MS"/>
              </a:rPr>
              <a:t>SALIDA</a:t>
            </a:r>
            <a:r>
              <a:rPr dirty="0" sz="1200" spc="1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50" b="1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200" spc="2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30" b="1">
                <a:solidFill>
                  <a:srgbClr val="404040"/>
                </a:solidFill>
                <a:latin typeface="Trebuchet MS"/>
                <a:cs typeface="Trebuchet MS"/>
              </a:rPr>
              <a:t>PRODUCCION</a:t>
            </a:r>
            <a:endParaRPr sz="1200">
              <a:latin typeface="Trebuchet MS"/>
              <a:cs typeface="Trebuchet MS"/>
            </a:endParaRPr>
          </a:p>
          <a:p>
            <a:pPr marL="96520">
              <a:lnSpc>
                <a:spcPct val="100000"/>
              </a:lnSpc>
              <a:spcBef>
                <a:spcPts val="455"/>
              </a:spcBef>
            </a:pPr>
            <a:r>
              <a:rPr dirty="0" sz="1150" spc="114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dirty="0" sz="1150" spc="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50" spc="85">
                <a:solidFill>
                  <a:srgbClr val="404040"/>
                </a:solidFill>
                <a:latin typeface="Trebuchet MS"/>
                <a:cs typeface="Trebuchet MS"/>
              </a:rPr>
              <a:t>los</a:t>
            </a:r>
            <a:r>
              <a:rPr dirty="0" sz="1150" spc="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50" spc="114">
                <a:solidFill>
                  <a:srgbClr val="404040"/>
                </a:solidFill>
                <a:latin typeface="Trebuchet MS"/>
                <a:cs typeface="Trebuchet MS"/>
              </a:rPr>
              <a:t>módulos</a:t>
            </a:r>
            <a:r>
              <a:rPr dirty="0" sz="115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50" spc="95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dirty="0" sz="1150" spc="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50" spc="70">
                <a:solidFill>
                  <a:srgbClr val="404040"/>
                </a:solidFill>
                <a:latin typeface="Trebuchet MS"/>
                <a:cs typeface="Trebuchet MS"/>
              </a:rPr>
              <a:t>atención</a:t>
            </a:r>
            <a:r>
              <a:rPr dirty="0" sz="1150" spc="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50" spc="6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dirty="0" sz="1150" spc="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50" spc="70">
                <a:solidFill>
                  <a:srgbClr val="404040"/>
                </a:solidFill>
                <a:latin typeface="Trebuchet MS"/>
                <a:cs typeface="Trebuchet MS"/>
              </a:rPr>
              <a:t>enfermería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61561" y="7381747"/>
            <a:ext cx="897255" cy="2413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00" spc="50" b="1">
                <a:latin typeface="Trebuchet MS"/>
                <a:cs typeface="Trebuchet MS"/>
              </a:rPr>
              <a:t>L</a:t>
            </a:r>
            <a:r>
              <a:rPr dirty="0" sz="1400" spc="-210" b="1">
                <a:latin typeface="Trebuchet MS"/>
                <a:cs typeface="Trebuchet MS"/>
              </a:rPr>
              <a:t> </a:t>
            </a:r>
            <a:r>
              <a:rPr dirty="0" sz="1400" spc="85" b="1">
                <a:latin typeface="Trebuchet MS"/>
                <a:cs typeface="Trebuchet MS"/>
              </a:rPr>
              <a:t>O</a:t>
            </a:r>
            <a:r>
              <a:rPr dirty="0" sz="1400" spc="-210" b="1">
                <a:latin typeface="Trebuchet MS"/>
                <a:cs typeface="Trebuchet MS"/>
              </a:rPr>
              <a:t> </a:t>
            </a:r>
            <a:r>
              <a:rPr dirty="0" sz="1400" spc="85" b="1">
                <a:latin typeface="Trebuchet MS"/>
                <a:cs typeface="Trebuchet MS"/>
              </a:rPr>
              <a:t>G</a:t>
            </a:r>
            <a:r>
              <a:rPr dirty="0" sz="1400" spc="-204" b="1">
                <a:latin typeface="Trebuchet MS"/>
                <a:cs typeface="Trebuchet MS"/>
              </a:rPr>
              <a:t> </a:t>
            </a:r>
            <a:r>
              <a:rPr dirty="0" sz="1400" spc="85" b="1">
                <a:latin typeface="Trebuchet MS"/>
                <a:cs typeface="Trebuchet MS"/>
              </a:rPr>
              <a:t>R</a:t>
            </a:r>
            <a:r>
              <a:rPr dirty="0" sz="1400" spc="-215" b="1">
                <a:latin typeface="Trebuchet MS"/>
                <a:cs typeface="Trebuchet MS"/>
              </a:rPr>
              <a:t> </a:t>
            </a:r>
            <a:r>
              <a:rPr dirty="0" sz="1400" spc="85" b="1">
                <a:latin typeface="Trebuchet MS"/>
                <a:cs typeface="Trebuchet MS"/>
              </a:rPr>
              <a:t>O</a:t>
            </a:r>
            <a:r>
              <a:rPr dirty="0" sz="1400" spc="-225" b="1">
                <a:latin typeface="Trebuchet MS"/>
                <a:cs typeface="Trebuchet MS"/>
              </a:rPr>
              <a:t> </a:t>
            </a:r>
            <a:r>
              <a:rPr dirty="0" sz="1400" spc="150" b="1"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75861" y="7709140"/>
            <a:ext cx="3327400" cy="807720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1200" spc="110" b="1">
                <a:solidFill>
                  <a:srgbClr val="404040"/>
                </a:solidFill>
                <a:latin typeface="Trebuchet MS"/>
                <a:cs typeface="Trebuchet MS"/>
              </a:rPr>
              <a:t>SALIDA</a:t>
            </a:r>
            <a:r>
              <a:rPr dirty="0" sz="1200" spc="2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50" b="1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200" spc="3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25" b="1">
                <a:solidFill>
                  <a:srgbClr val="404040"/>
                </a:solidFill>
                <a:latin typeface="Trebuchet MS"/>
                <a:cs typeface="Trebuchet MS"/>
              </a:rPr>
              <a:t>PRODUCCION</a:t>
            </a:r>
            <a:endParaRPr sz="1200">
              <a:latin typeface="Trebuchet MS"/>
              <a:cs typeface="Trebuchet MS"/>
            </a:endParaRPr>
          </a:p>
          <a:p>
            <a:pPr marL="34290">
              <a:lnSpc>
                <a:spcPct val="100000"/>
              </a:lnSpc>
              <a:spcBef>
                <a:spcPts val="710"/>
              </a:spcBef>
            </a:pPr>
            <a:r>
              <a:rPr dirty="0" sz="1150" spc="75">
                <a:solidFill>
                  <a:srgbClr val="404040"/>
                </a:solidFill>
                <a:latin typeface="Trebuchet MS"/>
                <a:cs typeface="Trebuchet MS"/>
              </a:rPr>
              <a:t>Salida </a:t>
            </a:r>
            <a:r>
              <a:rPr dirty="0" sz="1150" spc="1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50" spc="3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dirty="0" sz="1150" spc="1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50" spc="90">
                <a:solidFill>
                  <a:srgbClr val="404040"/>
                </a:solidFill>
                <a:latin typeface="Trebuchet MS"/>
                <a:cs typeface="Trebuchet MS"/>
              </a:rPr>
              <a:t>producción </a:t>
            </a:r>
            <a:r>
              <a:rPr dirty="0" sz="1150" spc="10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50" spc="95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dirty="0" sz="1150" spc="5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50" spc="80">
                <a:solidFill>
                  <a:srgbClr val="404040"/>
                </a:solidFill>
                <a:latin typeface="Trebuchet MS"/>
                <a:cs typeface="Trebuchet MS"/>
              </a:rPr>
              <a:t>los </a:t>
            </a:r>
            <a:r>
              <a:rPr dirty="0" sz="1150" spc="1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50" spc="110">
                <a:solidFill>
                  <a:srgbClr val="404040"/>
                </a:solidFill>
                <a:latin typeface="Trebuchet MS"/>
                <a:cs typeface="Trebuchet MS"/>
              </a:rPr>
              <a:t>módulos</a:t>
            </a:r>
            <a:r>
              <a:rPr dirty="0" sz="1150" spc="5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50" spc="12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endParaRPr sz="1150">
              <a:latin typeface="Trebuchet MS"/>
              <a:cs typeface="Trebuchet MS"/>
            </a:endParaRPr>
          </a:p>
          <a:p>
            <a:pPr marL="34290">
              <a:lnSpc>
                <a:spcPct val="100000"/>
              </a:lnSpc>
              <a:spcBef>
                <a:spcPts val="515"/>
              </a:spcBef>
            </a:pPr>
            <a:r>
              <a:rPr dirty="0" sz="1150" spc="70">
                <a:solidFill>
                  <a:srgbClr val="404040"/>
                </a:solidFill>
                <a:latin typeface="Trebuchet MS"/>
                <a:cs typeface="Trebuchet MS"/>
              </a:rPr>
              <a:t>atención</a:t>
            </a:r>
            <a:r>
              <a:rPr dirty="0" sz="1150" spc="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50" spc="30">
                <a:solidFill>
                  <a:srgbClr val="404040"/>
                </a:solidFill>
                <a:latin typeface="Trebuchet MS"/>
                <a:cs typeface="Trebuchet MS"/>
              </a:rPr>
              <a:t>al</a:t>
            </a:r>
            <a:r>
              <a:rPr dirty="0" sz="1150" spc="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50" spc="55">
                <a:solidFill>
                  <a:srgbClr val="404040"/>
                </a:solidFill>
                <a:latin typeface="Trebuchet MS"/>
                <a:cs typeface="Trebuchet MS"/>
              </a:rPr>
              <a:t>cliente </a:t>
            </a:r>
            <a:r>
              <a:rPr dirty="0" sz="1150" spc="60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dirty="0" sz="1150" spc="80">
                <a:solidFill>
                  <a:srgbClr val="404040"/>
                </a:solidFill>
                <a:latin typeface="Trebuchet MS"/>
                <a:cs typeface="Trebuchet MS"/>
              </a:rPr>
              <a:t>reserve</a:t>
            </a:r>
            <a:r>
              <a:rPr dirty="0" sz="1150" spc="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50" spc="95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dirty="0" sz="1150" spc="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50" spc="55">
                <a:solidFill>
                  <a:srgbClr val="404040"/>
                </a:solidFill>
                <a:latin typeface="Trebuchet MS"/>
                <a:cs typeface="Trebuchet MS"/>
              </a:rPr>
              <a:t>citas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7452" y="786383"/>
            <a:ext cx="3035935" cy="207645"/>
          </a:xfrm>
          <a:prstGeom prst="rect">
            <a:avLst/>
          </a:prstGeom>
          <a:solidFill>
            <a:srgbClr val="E6B8B8"/>
          </a:solidFill>
        </p:spPr>
        <p:txBody>
          <a:bodyPr wrap="square" lIns="0" tIns="38735" rIns="0" bIns="0" rtlCol="0" vert="horz">
            <a:spAutoFit/>
          </a:bodyPr>
          <a:lstStyle/>
          <a:p>
            <a:pPr>
              <a:lnSpc>
                <a:spcPts val="1325"/>
              </a:lnSpc>
              <a:spcBef>
                <a:spcPts val="305"/>
              </a:spcBef>
            </a:pPr>
            <a:r>
              <a:rPr dirty="0" sz="1200" spc="95" b="1">
                <a:solidFill>
                  <a:srgbClr val="404040"/>
                </a:solidFill>
                <a:latin typeface="Trebuchet MS"/>
                <a:cs typeface="Trebuchet MS"/>
              </a:rPr>
              <a:t>STEFANINI</a:t>
            </a:r>
            <a:r>
              <a:rPr dirty="0" sz="1200" spc="5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60" b="1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dirty="0" sz="1200" spc="3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00" b="1">
                <a:solidFill>
                  <a:srgbClr val="404040"/>
                </a:solidFill>
                <a:latin typeface="Trebuchet MS"/>
                <a:cs typeface="Trebuchet MS"/>
              </a:rPr>
              <a:t>LIMA</a:t>
            </a:r>
            <a:r>
              <a:rPr dirty="0" sz="1200" spc="3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60" b="1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dirty="0" sz="1200" spc="3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00" b="1">
                <a:solidFill>
                  <a:srgbClr val="404040"/>
                </a:solidFill>
                <a:latin typeface="Trebuchet MS"/>
                <a:cs typeface="Trebuchet MS"/>
              </a:rPr>
              <a:t>PERU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1528" y="1244086"/>
            <a:ext cx="3423285" cy="46228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200" spc="105" b="1">
                <a:solidFill>
                  <a:srgbClr val="404040"/>
                </a:solidFill>
                <a:latin typeface="Trebuchet MS"/>
                <a:cs typeface="Trebuchet MS"/>
              </a:rPr>
              <a:t>ENTRE</a:t>
            </a:r>
            <a:r>
              <a:rPr dirty="0" sz="120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30" b="1">
                <a:solidFill>
                  <a:srgbClr val="404040"/>
                </a:solidFill>
                <a:latin typeface="Trebuchet MS"/>
                <a:cs typeface="Trebuchet MS"/>
              </a:rPr>
              <a:t>BBVA</a:t>
            </a:r>
            <a:r>
              <a:rPr dirty="0" sz="1200" spc="1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65" b="1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dirty="0" sz="1200" spc="2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20" b="1">
                <a:solidFill>
                  <a:srgbClr val="404040"/>
                </a:solidFill>
                <a:latin typeface="Trebuchet MS"/>
                <a:cs typeface="Trebuchet MS"/>
              </a:rPr>
              <a:t>RIMAC</a:t>
            </a:r>
            <a:endParaRPr sz="12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280"/>
              </a:spcBef>
            </a:pPr>
            <a:r>
              <a:rPr dirty="0" sz="1200" spc="70">
                <a:solidFill>
                  <a:srgbClr val="404040"/>
                </a:solidFill>
                <a:latin typeface="Trebuchet MS"/>
                <a:cs typeface="Trebuchet MS"/>
              </a:rPr>
              <a:t>Aplicativos</a:t>
            </a:r>
            <a:r>
              <a:rPr dirty="0" sz="1200" spc="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404040"/>
                </a:solidFill>
                <a:latin typeface="Trebuchet MS"/>
                <a:cs typeface="Trebuchet MS"/>
              </a:rPr>
              <a:t>que</a:t>
            </a:r>
            <a:r>
              <a:rPr dirty="0" sz="1200" spc="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404040"/>
                </a:solidFill>
                <a:latin typeface="Trebuchet MS"/>
                <a:cs typeface="Trebuchet MS"/>
              </a:rPr>
              <a:t>posibilitan</a:t>
            </a:r>
            <a:r>
              <a:rPr dirty="0" sz="1200" spc="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404040"/>
                </a:solidFill>
                <a:latin typeface="Trebuchet MS"/>
                <a:cs typeface="Trebuchet MS"/>
              </a:rPr>
              <a:t>dar </a:t>
            </a:r>
            <a:r>
              <a:rPr dirty="0" sz="1200" spc="10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dirty="0" sz="1200" spc="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404040"/>
                </a:solidFill>
                <a:latin typeface="Trebuchet MS"/>
                <a:cs typeface="Trebuchet MS"/>
              </a:rPr>
              <a:t>alta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8728" y="1680769"/>
            <a:ext cx="2957195" cy="7493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2100"/>
              </a:lnSpc>
              <a:spcBef>
                <a:spcPts val="90"/>
              </a:spcBef>
              <a:tabLst>
                <a:tab pos="534035" algn="l"/>
              </a:tabLst>
            </a:pPr>
            <a:r>
              <a:rPr dirty="0" sz="1200" spc="3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200" spc="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404040"/>
                </a:solidFill>
                <a:latin typeface="Trebuchet MS"/>
                <a:cs typeface="Trebuchet MS"/>
              </a:rPr>
              <a:t>un	</a:t>
            </a:r>
            <a:r>
              <a:rPr dirty="0" sz="1200" spc="120">
                <a:solidFill>
                  <a:srgbClr val="404040"/>
                </a:solidFill>
                <a:latin typeface="Trebuchet MS"/>
                <a:cs typeface="Trebuchet MS"/>
              </a:rPr>
              <a:t>Seguro </a:t>
            </a:r>
            <a:r>
              <a:rPr dirty="0" sz="1200" spc="80">
                <a:solidFill>
                  <a:srgbClr val="404040"/>
                </a:solidFill>
                <a:latin typeface="Trebuchet MS"/>
                <a:cs typeface="Trebuchet MS"/>
              </a:rPr>
              <a:t>Multiriesgo </a:t>
            </a:r>
            <a:r>
              <a:rPr dirty="0" sz="1200" spc="75">
                <a:solidFill>
                  <a:srgbClr val="404040"/>
                </a:solidFill>
                <a:latin typeface="Trebuchet MS"/>
                <a:cs typeface="Trebuchet MS"/>
              </a:rPr>
              <a:t>,mostrando </a:t>
            </a:r>
            <a:r>
              <a:rPr dirty="0" sz="1200" spc="-3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40">
                <a:solidFill>
                  <a:srgbClr val="404040"/>
                </a:solidFill>
                <a:latin typeface="Trebuchet MS"/>
                <a:cs typeface="Trebuchet MS"/>
              </a:rPr>
              <a:t>el </a:t>
            </a:r>
            <a:r>
              <a:rPr dirty="0" sz="1200" spc="65">
                <a:solidFill>
                  <a:srgbClr val="404040"/>
                </a:solidFill>
                <a:latin typeface="Trebuchet MS"/>
                <a:cs typeface="Trebuchet MS"/>
              </a:rPr>
              <a:t>listado </a:t>
            </a:r>
            <a:r>
              <a:rPr dirty="0" sz="1200" spc="10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200" spc="95">
                <a:solidFill>
                  <a:srgbClr val="404040"/>
                </a:solidFill>
                <a:latin typeface="Trebuchet MS"/>
                <a:cs typeface="Trebuchet MS"/>
              </a:rPr>
              <a:t>Planes </a:t>
            </a:r>
            <a:r>
              <a:rPr dirty="0" sz="1200" spc="65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dirty="0" sz="1200" spc="70">
                <a:solidFill>
                  <a:srgbClr val="404040"/>
                </a:solidFill>
                <a:latin typeface="Trebuchet MS"/>
                <a:cs typeface="Trebuchet MS"/>
              </a:rPr>
              <a:t>permitiendo </a:t>
            </a:r>
            <a:r>
              <a:rPr dirty="0" sz="1200" spc="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40">
                <a:solidFill>
                  <a:srgbClr val="404040"/>
                </a:solidFill>
                <a:latin typeface="Trebuchet MS"/>
                <a:cs typeface="Trebuchet MS"/>
              </a:rPr>
              <a:t>realizar</a:t>
            </a:r>
            <a:r>
              <a:rPr dirty="0" sz="1200" spc="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404040"/>
                </a:solidFill>
                <a:latin typeface="Trebuchet MS"/>
                <a:cs typeface="Trebuchet MS"/>
              </a:rPr>
              <a:t>una</a:t>
            </a:r>
            <a:r>
              <a:rPr dirty="0" sz="1200" spc="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404040"/>
                </a:solidFill>
                <a:latin typeface="Trebuchet MS"/>
                <a:cs typeface="Trebuchet MS"/>
              </a:rPr>
              <a:t>cotización.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2022-07-14T06:08:02Z</dcterms:created>
  <dcterms:modified xsi:type="dcterms:W3CDTF">2022-07-14T06:08:02Z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2022-07-14T00:00:00Z</vt:filetime>
  </property>
</Properties>
</file>