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5" r:id="rId4"/>
    <p:sldId id="260" r:id="rId5"/>
    <p:sldId id="259" r:id="rId6"/>
    <p:sldId id="264" r:id="rId7"/>
    <p:sldId id="261" r:id="rId8"/>
    <p:sldId id="258" r:id="rId9"/>
    <p:sldId id="262" r:id="rId10"/>
    <p:sldId id="25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2091-94C8-40C5-A7C5-3284CD0F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59FAE-AD2F-4B5E-9A22-0D235113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88F08-3298-4133-AEFB-D8E6638A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9D635-B6ED-4BEF-A30A-AF79C66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D2A04-50D1-485F-B57B-FD924A1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0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9910-FC26-4F59-884E-0DC6666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FC8EF-7F7E-4905-B04A-EC856FB6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F34D8-7A7B-4A6F-A7FF-28200A52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D70DD-743D-48B3-BCF0-39F66E68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FBC25-B141-4CA4-B9ED-F8E28C3F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134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4A6F9-31B8-486C-8CA3-CF8CD724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1E325-9140-48E6-B1E5-D010FBAB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56DF3-384C-43F6-A0BB-D67E371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48837-FA05-4ED4-946E-9FDEFB83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D2FE5-2EE8-4F25-8499-92B425F1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0110-1D77-4838-BB75-5A3E6161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8F3D-939B-4B4C-BB45-8CEC7276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4E9C2-D68F-425C-904C-C235CAE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56FC5-E768-4A01-880D-03160B0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22325-C5EC-4728-9FE2-8D06210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613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AE820-3E9F-4154-A162-D5D386A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422A7-B54E-48B1-BFD3-4DBF6B31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2C040-39D5-4861-BCA2-4412A0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DE3FE-656D-4146-865C-96D37971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59D04-614D-4F7B-B4B8-0844403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21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36D2-3CD4-424D-933D-2002005B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6F2E4-14E7-447A-AE2A-71311C92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A18C0-95A2-452A-B64E-0C594592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1A83D8-9FF6-41D7-B937-9D11DFD3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D7CF32-FC1C-49D4-9A49-481F8C6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DDE2F4-BEF1-4476-9BE8-EC7B97A5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52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0EFAE-F95B-4B12-959F-6F5E7ED5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B518D-236A-4296-AF17-659A7A2E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56F9B-B97E-4CAA-BE93-53FF1C03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E2E11-329A-40B4-B751-1B489953F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2231D7-1BCD-4410-931E-3D90F4A1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536E4-7751-42D4-B4CA-CA0AD61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B745CB-33FA-4061-A35C-0AFEFDB1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CB5D85-CC24-4FEB-8C18-280CE40B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2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E3436-B793-46DA-BF61-915A0DA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6ECD3C-066B-4E6E-B6F7-0FD99263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4F5F4-BAE3-4E08-8DFB-4C922B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97AB59-3BA2-4B28-8417-C74E3EA0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4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720C94-72F8-4E62-92A1-035CE9FE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D3D116-CCE3-43FC-9574-F0A36F68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98BED8-D998-4BF3-BFD0-551B48A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2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B08D-7A37-4FB8-AD59-F15FA51C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3713E-FDA9-4759-89DB-A20BE3DB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DF8DC8-0D6B-4B04-8422-06DB8D23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669FF5-D4C4-4337-9A84-06F3579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1E7F2-E73B-4CAB-AC48-3F65276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ACEDF-0691-4DC7-A7AB-4B6889B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33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4C22-8DB0-43E4-8A99-4EE497B2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7787CC-FDEC-4EC1-8FD7-3D3A63B86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72F406-4CB5-4E35-9BC2-D5EA3C3F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D04884-BD11-4F3D-A277-111D99E8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F763A-7F71-4182-BA78-AB3AAF6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AA827-BD52-416D-803B-598051A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40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0E14A9-AB46-40AF-A450-1758991D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9E0FBD-C08D-4B26-941A-7C2D2674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185BC-90B6-4731-8B16-6AF34F81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D292-9858-43A2-94EF-E1E63D9E27EF}" type="datetimeFigureOut">
              <a:rPr lang="es-419" smtClean="0"/>
              <a:t>24/2/2022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A314D-3850-4F08-A845-29CA0D9FE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37380-0EE1-46C7-9FE4-74D17A327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58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0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77" y="658232"/>
            <a:ext cx="2070013" cy="13775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69" y="1126734"/>
            <a:ext cx="3386761" cy="871537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31" y="2328644"/>
            <a:ext cx="2332859" cy="122663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07" y="2035732"/>
            <a:ext cx="2653714" cy="1522828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72" y="3782406"/>
            <a:ext cx="3140210" cy="11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08B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1122363"/>
            <a:ext cx="1704975" cy="2133600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122363"/>
            <a:ext cx="1038225" cy="1038225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216150"/>
            <a:ext cx="1038225" cy="1038225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3311525"/>
            <a:ext cx="2798763" cy="1068388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1122363"/>
            <a:ext cx="4137025" cy="1997075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3175000"/>
            <a:ext cx="4137025" cy="1206500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4437063"/>
            <a:ext cx="6991350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419C981-5DE1-44C5-BE3E-8189064B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21" y="1361036"/>
            <a:ext cx="3011555" cy="1960761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97" y="1568440"/>
            <a:ext cx="3292524" cy="1545952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1" y="3321797"/>
            <a:ext cx="3921521" cy="19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8CB2057-FF68-4870-BB98-1F8DE164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2129"/>
            <a:ext cx="3292524" cy="1545952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DBEA7B3-F15E-46E2-85D2-B0C34AE7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880065"/>
            <a:ext cx="3279025" cy="1639512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9540663-5CAB-4C8A-8941-A05FE8E56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05" y="1492926"/>
            <a:ext cx="6184580" cy="40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8CB2057-FF68-4870-BB98-1F8DE164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2129"/>
            <a:ext cx="3292524" cy="1545952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DBEA7B3-F15E-46E2-85D2-B0C34AE7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880065"/>
            <a:ext cx="3279025" cy="1639512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9540663-5CAB-4C8A-8941-A05FE8E56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2" y="1257463"/>
            <a:ext cx="6184580" cy="40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2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923130"/>
            <a:ext cx="2560320" cy="30055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396678"/>
            <a:ext cx="2560320" cy="20584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709037"/>
            <a:ext cx="2560320" cy="14337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765332"/>
            <a:ext cx="2560320" cy="13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642938"/>
            <a:ext cx="1663700" cy="20859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2797175"/>
            <a:ext cx="1663700" cy="1663700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642938"/>
            <a:ext cx="1993900" cy="1993900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2705100"/>
            <a:ext cx="1993900" cy="746125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3519488"/>
            <a:ext cx="1993900" cy="9413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4529138"/>
            <a:ext cx="9123363" cy="1684338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4AE4F74-D87B-468F-9D03-B301940CC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84" y="1865384"/>
            <a:ext cx="5185048" cy="1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5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Breiner Roiser Correa Atucsa</dc:creator>
  <cp:lastModifiedBy>Breiner Roiser Correa Atucsa</cp:lastModifiedBy>
  <cp:revision>7</cp:revision>
  <dcterms:created xsi:type="dcterms:W3CDTF">2022-02-25T03:32:51Z</dcterms:created>
  <dcterms:modified xsi:type="dcterms:W3CDTF">2022-02-25T05:52:07Z</dcterms:modified>
</cp:coreProperties>
</file>