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7" r:id="rId3"/>
    <p:sldId id="258" r:id="rId4"/>
    <p:sldId id="265" r:id="rId5"/>
    <p:sldId id="260" r:id="rId6"/>
    <p:sldId id="268" r:id="rId7"/>
    <p:sldId id="266" r:id="rId8"/>
    <p:sldId id="274" r:id="rId9"/>
    <p:sldId id="271" r:id="rId10"/>
    <p:sldId id="272" r:id="rId11"/>
    <p:sldId id="275" r:id="rId12"/>
    <p:sldId id="264" r:id="rId13"/>
    <p:sldId id="273" r:id="rId14"/>
    <p:sldId id="263" r:id="rId15"/>
    <p:sldId id="259" r:id="rId16"/>
    <p:sldId id="261" r:id="rId17"/>
    <p:sldId id="262" r:id="rId18"/>
    <p:sldId id="256" r:id="rId19"/>
    <p:sldId id="269" r:id="rId20"/>
    <p:sldId id="270" r:id="rId21"/>
  </p:sldIdLst>
  <p:sldSz cx="12192000" cy="6858000"/>
  <p:notesSz cx="6858000" cy="9144000"/>
  <p:defaultTextStyle>
    <a:defPPr>
      <a:defRPr lang="es-419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582091-94C8-40C5-A7C5-3284CD0F6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7859FAE-AD2F-4B5E-9A22-0D2351134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E588F08-3298-4133-AEFB-D8E6638A5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1D292-9858-43A2-94EF-E1E63D9E27EF}" type="datetimeFigureOut">
              <a:rPr lang="es-419" smtClean="0"/>
              <a:t>25/7/2022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E69D635-B6ED-4BEF-A30A-AF79C66AB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23D2A04-50D1-485F-B57B-FD924A1A6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7CC87-26C2-47C6-9046-317750EE32C3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917094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E79910-FC26-4F59-884E-0DC66668D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6CFC8EF-7F7E-4905-B04A-EC856FB6E2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61F34D8-7A7B-4A6F-A7FF-28200A52F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1D292-9858-43A2-94EF-E1E63D9E27EF}" type="datetimeFigureOut">
              <a:rPr lang="es-419" smtClean="0"/>
              <a:t>25/7/2022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3BD70DD-743D-48B3-BCF0-39F66E689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FFBC25-B141-4CA4-B9ED-F8E28C3F0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7CC87-26C2-47C6-9046-317750EE32C3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251344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234A6F9-31B8-486C-8CA3-CF8CD7243D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C71E325-9140-48E6-B1E5-D010FBAB91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6856DF3-384C-43F6-A0BB-D67E3713F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1D292-9858-43A2-94EF-E1E63D9E27EF}" type="datetimeFigureOut">
              <a:rPr lang="es-419" smtClean="0"/>
              <a:t>25/7/2022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DD48837-FA05-4ED4-946E-9FDEFB83D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2D2FE5-2EE8-4F25-8499-92B425F15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7CC87-26C2-47C6-9046-317750EE32C3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8181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000110-1D77-4838-BB75-5A3E61613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7B8F3D-939B-4B4C-BB45-8CEC72763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B4E9C2-D68F-425C-904C-C235CAEFB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1D292-9858-43A2-94EF-E1E63D9E27EF}" type="datetimeFigureOut">
              <a:rPr lang="es-419" smtClean="0"/>
              <a:t>25/7/2022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B56FC5-E768-4A01-880D-03160B0D2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E222325-C5EC-4728-9FE2-8D0621085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7CC87-26C2-47C6-9046-317750EE32C3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46135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4AE820-3E9F-4154-A162-D5D386AEA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AE422A7-B54E-48B1-BFD3-4DBF6B31A0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AF2C040-39D5-4861-BCA2-4412A0834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1D292-9858-43A2-94EF-E1E63D9E27EF}" type="datetimeFigureOut">
              <a:rPr lang="es-419" smtClean="0"/>
              <a:t>25/7/2022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5DE3FE-656D-4146-865C-96D37971B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059D04-614D-4F7B-B4B8-08444031A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7CC87-26C2-47C6-9046-317750EE32C3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012104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8F36D2-3CD4-424D-933D-2002005B4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46F2E4-14E7-447A-AE2A-71311C92E6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B4A18C0-95A2-452A-B64E-0C594592EF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E1A83D8-9FF6-41D7-B937-9D11DFD30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1D292-9858-43A2-94EF-E1E63D9E27EF}" type="datetimeFigureOut">
              <a:rPr lang="es-419" smtClean="0"/>
              <a:t>25/7/2022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AD7CF32-FC1C-49D4-9A49-481F8C6BE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ADDE2F4-BEF1-4476-9BE8-EC7B97A5C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7CC87-26C2-47C6-9046-317750EE32C3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835293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E0EFAE-F95B-4B12-959F-6F5E7ED57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49B518D-236A-4296-AF17-659A7A2E13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DD56F9B-B97E-4CAA-BE93-53FF1C0336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A0E2E11-329A-40B4-B751-1B489953F5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E2231D7-1BCD-4410-931E-3D90F4A1D3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4B536E4-7751-42D4-B4CA-CA0AD61B3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1D292-9858-43A2-94EF-E1E63D9E27EF}" type="datetimeFigureOut">
              <a:rPr lang="es-419" smtClean="0"/>
              <a:t>25/7/2022</a:t>
            </a:fld>
            <a:endParaRPr lang="es-419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7B745CB-33FA-4061-A35C-0AFEFDB1C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3CB5D85-CC24-4FEB-8C18-280CE40BD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7CC87-26C2-47C6-9046-317750EE32C3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947269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AE3436-B793-46DA-BF61-915A0DA22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C6ECD3C-066B-4E6E-B6F7-0FD992633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1D292-9858-43A2-94EF-E1E63D9E27EF}" type="datetimeFigureOut">
              <a:rPr lang="es-419" smtClean="0"/>
              <a:t>25/7/2022</a:t>
            </a:fld>
            <a:endParaRPr lang="es-419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224F5F4-BAE3-4E08-8DFB-4C922BF62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997AB59-3BA2-4B28-8417-C74E3EA02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7CC87-26C2-47C6-9046-317750EE32C3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224768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B720C94-72F8-4E62-92A1-035CE9FEB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1D292-9858-43A2-94EF-E1E63D9E27EF}" type="datetimeFigureOut">
              <a:rPr lang="es-419" smtClean="0"/>
              <a:t>25/7/2022</a:t>
            </a:fld>
            <a:endParaRPr lang="es-419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3D3D116-CCE3-43FC-9574-F0A36F688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B98BED8-D998-4BF3-BFD0-551B48A1B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7CC87-26C2-47C6-9046-317750EE32C3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22227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1EB08D-7A37-4FB8-AD59-F15FA51C2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23713E-FDA9-4759-89DB-A20BE3DB3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4DF8DC8-0D6B-4B04-8422-06DB8D2377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B669FF5-D4C4-4337-9A84-06F357933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1D292-9858-43A2-94EF-E1E63D9E27EF}" type="datetimeFigureOut">
              <a:rPr lang="es-419" smtClean="0"/>
              <a:t>25/7/2022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7E1E7F2-E73B-4CAB-AC48-3F65276EC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37ACEDF-0691-4DC7-A7AB-4B6889BC1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7CC87-26C2-47C6-9046-317750EE32C3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203357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6E4C22-8DB0-43E4-8A99-4EE497B2B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17787CC-FDEC-4EC1-8FD7-3D3A63B864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419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D72F406-4CB5-4E35-9BC2-D5EA3C3F77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6D04884-BD11-4F3D-A277-111D99E81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1D292-9858-43A2-94EF-E1E63D9E27EF}" type="datetimeFigureOut">
              <a:rPr lang="es-419" smtClean="0"/>
              <a:t>25/7/2022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1CF763A-7F71-4182-BA78-AB3AAF69E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59AA827-BD52-416D-803B-598051AD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7CC87-26C2-47C6-9046-317750EE32C3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104061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30E14A9-AB46-40AF-A450-1758991D9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79E0FBD-C08D-4B26-941A-7C2D267475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64185BC-90B6-4731-8B16-6AF34F813A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11D292-9858-43A2-94EF-E1E63D9E27EF}" type="datetimeFigureOut">
              <a:rPr lang="es-419" smtClean="0"/>
              <a:t>25/7/2022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EA314D-3850-4F08-A845-29CA0D9FEC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9437380-0EE1-46C7-9FE4-74D17A327D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7CC87-26C2-47C6-9046-317750EE32C3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975859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419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jpe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jpg"/><Relationship Id="rId7" Type="http://schemas.openxmlformats.org/officeDocument/2006/relationships/image" Target="../media/image14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jpg"/><Relationship Id="rId7" Type="http://schemas.openxmlformats.org/officeDocument/2006/relationships/image" Target="../media/image13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5" Type="http://schemas.openxmlformats.org/officeDocument/2006/relationships/image" Target="../media/image27.jpeg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7.jpeg"/><Relationship Id="rId7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4.png"/><Relationship Id="rId4" Type="http://schemas.openxmlformats.org/officeDocument/2006/relationships/image" Target="../media/image26.png"/><Relationship Id="rId9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24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26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jpg"/><Relationship Id="rId7" Type="http://schemas.openxmlformats.org/officeDocument/2006/relationships/image" Target="../media/image13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jpg"/><Relationship Id="rId7" Type="http://schemas.openxmlformats.org/officeDocument/2006/relationships/image" Target="../media/image13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1D9B30BC-A145-CC0C-9BE2-35B4592B2C2B}"/>
              </a:ext>
            </a:extLst>
          </p:cNvPr>
          <p:cNvSpPr txBox="1"/>
          <p:nvPr/>
        </p:nvSpPr>
        <p:spPr>
          <a:xfrm>
            <a:off x="1473958" y="764275"/>
            <a:ext cx="96762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5400" dirty="0"/>
              <a:t>PRIMERA OPCION</a:t>
            </a:r>
          </a:p>
        </p:txBody>
      </p:sp>
    </p:spTree>
    <p:extLst>
      <p:ext uri="{BB962C8B-B14F-4D97-AF65-F5344CB8AC3E}">
        <p14:creationId xmlns:p14="http://schemas.microsoft.com/office/powerpoint/2010/main" val="1239235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 descr="Icono&#10;&#10;Descripción generada automáticamente">
            <a:extLst>
              <a:ext uri="{FF2B5EF4-FFF2-40B4-BE49-F238E27FC236}">
                <a16:creationId xmlns:a16="http://schemas.microsoft.com/office/drawing/2014/main" id="{F70D137B-FFF2-4DB8-8C02-6850D3B184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33" y="802215"/>
            <a:ext cx="3400481" cy="1787994"/>
          </a:xfrm>
          <a:prstGeom prst="rect">
            <a:avLst/>
          </a:prstGeom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E3B4FF89-C45F-4E24-B963-61E855708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23671" y="0"/>
            <a:ext cx="731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n 7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11694EBB-A868-DEAF-F75C-2FE9D111CC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5216" y="845821"/>
            <a:ext cx="3401568" cy="1700784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14F25C03-EF67-4344-8AEA-7B3FA0DED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7836" y="0"/>
            <a:ext cx="731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Icono&#10;&#10;Descripción generada automáticamente">
            <a:extLst>
              <a:ext uri="{FF2B5EF4-FFF2-40B4-BE49-F238E27FC236}">
                <a16:creationId xmlns:a16="http://schemas.microsoft.com/office/drawing/2014/main" id="{C07CE5F1-60EB-559A-6171-58E8DAEBC0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0399" y="321733"/>
            <a:ext cx="2544850" cy="2752344"/>
          </a:xfrm>
          <a:prstGeom prst="rect">
            <a:avLst/>
          </a:prstGeom>
        </p:spPr>
      </p:pic>
      <p:sp>
        <p:nvSpPr>
          <p:cNvPr id="84" name="Rectangle 83">
            <a:extLst>
              <a:ext uri="{FF2B5EF4-FFF2-40B4-BE49-F238E27FC236}">
                <a16:creationId xmlns:a16="http://schemas.microsoft.com/office/drawing/2014/main" id="{F74793DE-3651-410B-B243-8F0B1468E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59424" y="-2665476"/>
            <a:ext cx="73152" cy="121889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 descr="Icono&#10;&#10;Descripción generada automáticamente">
            <a:extLst>
              <a:ext uri="{FF2B5EF4-FFF2-40B4-BE49-F238E27FC236}">
                <a16:creationId xmlns:a16="http://schemas.microsoft.com/office/drawing/2014/main" id="{359A7BC8-67BF-68CF-0840-629D9E2281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678" y="3783923"/>
            <a:ext cx="2752344" cy="2752344"/>
          </a:xfrm>
          <a:prstGeom prst="rect">
            <a:avLst/>
          </a:prstGeom>
        </p:spPr>
      </p:pic>
      <p:pic>
        <p:nvPicPr>
          <p:cNvPr id="3" name="Imagen 2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E089FDE9-409C-A8AC-59E4-B3AE9D935E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8095" y="4139625"/>
            <a:ext cx="3401568" cy="2040940"/>
          </a:xfrm>
          <a:prstGeom prst="rect">
            <a:avLst/>
          </a:prstGeom>
        </p:spPr>
      </p:pic>
      <p:pic>
        <p:nvPicPr>
          <p:cNvPr id="11" name="Imagen 10" descr="Icono&#10;&#10;Descripción generada automáticamente">
            <a:extLst>
              <a:ext uri="{FF2B5EF4-FFF2-40B4-BE49-F238E27FC236}">
                <a16:creationId xmlns:a16="http://schemas.microsoft.com/office/drawing/2014/main" id="{E0AAAB78-8E15-4404-B6F6-6496C2E185A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2124" y="4203404"/>
            <a:ext cx="3401568" cy="1913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215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20AF1308-98FA-445B-A41D-371AD45820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074" y="686930"/>
            <a:ext cx="3217779" cy="1834597"/>
          </a:xfrm>
          <a:prstGeom prst="rect">
            <a:avLst/>
          </a:prstGeom>
        </p:spPr>
      </p:pic>
      <p:pic>
        <p:nvPicPr>
          <p:cNvPr id="7" name="Imagen 6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6A91A31F-5683-46A8-8B42-605A19EAB7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0911" y="424729"/>
            <a:ext cx="2746475" cy="2658869"/>
          </a:xfrm>
          <a:prstGeom prst="rect">
            <a:avLst/>
          </a:prstGeom>
        </p:spPr>
      </p:pic>
      <p:pic>
        <p:nvPicPr>
          <p:cNvPr id="9" name="Imagen 8" descr="Imagen que contiene dibujo, alimentos&#10;&#10;Descripción generada automáticamente">
            <a:extLst>
              <a:ext uri="{FF2B5EF4-FFF2-40B4-BE49-F238E27FC236}">
                <a16:creationId xmlns:a16="http://schemas.microsoft.com/office/drawing/2014/main" id="{6937B7AF-1C53-4AD6-9449-6C9260B5F6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07" y="3083598"/>
            <a:ext cx="3217779" cy="1533525"/>
          </a:xfrm>
          <a:prstGeom prst="rect">
            <a:avLst/>
          </a:prstGeom>
        </p:spPr>
      </p:pic>
      <p:pic>
        <p:nvPicPr>
          <p:cNvPr id="11" name="Imagen 10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C218BEE2-F597-4796-845A-F0E26CE61C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774" y="2286000"/>
            <a:ext cx="3217778" cy="2331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099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Rectangle 1041">
            <a:extLst>
              <a:ext uri="{FF2B5EF4-FFF2-40B4-BE49-F238E27FC236}">
                <a16:creationId xmlns:a16="http://schemas.microsoft.com/office/drawing/2014/main" id="{6F79B0DD-2C63-4EE5-804F-B8E391FC1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37" y="0"/>
            <a:ext cx="12192000" cy="6858000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1" name="Rectangle 1043">
            <a:extLst>
              <a:ext uri="{FF2B5EF4-FFF2-40B4-BE49-F238E27FC236}">
                <a16:creationId xmlns:a16="http://schemas.microsoft.com/office/drawing/2014/main" id="{627DB8AB-CD55-4C8F-9043-52652B8923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6"/>
            <a:ext cx="5364255" cy="2706794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 descr="Dibujo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64EB4CCA-55B1-E895-A8B9-0535293085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93900" y="965200"/>
            <a:ext cx="3662752" cy="2060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2" name="Rectangle 1045">
            <a:extLst>
              <a:ext uri="{FF2B5EF4-FFF2-40B4-BE49-F238E27FC236}">
                <a16:creationId xmlns:a16="http://schemas.microsoft.com/office/drawing/2014/main" id="{53059C5A-91CB-4024-9B4E-20082E25C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8589" y="643466"/>
            <a:ext cx="5376806" cy="2706794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Forma&#10;&#10;Descripción generada automáticamente con confianza media">
            <a:extLst>
              <a:ext uri="{FF2B5EF4-FFF2-40B4-BE49-F238E27FC236}">
                <a16:creationId xmlns:a16="http://schemas.microsoft.com/office/drawing/2014/main" id="{C4CCB78D-B535-11D2-5C87-F648B2E76A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89680" y="1231995"/>
            <a:ext cx="4733982" cy="1526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3" name="Rectangle 1047">
            <a:extLst>
              <a:ext uri="{FF2B5EF4-FFF2-40B4-BE49-F238E27FC236}">
                <a16:creationId xmlns:a16="http://schemas.microsoft.com/office/drawing/2014/main" id="{184884BF-A898-4EFF-9504-E13EBE3FF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3514513"/>
            <a:ext cx="5364255" cy="2703406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Icono&#10;&#10;Descripción generada automáticamente">
            <a:extLst>
              <a:ext uri="{FF2B5EF4-FFF2-40B4-BE49-F238E27FC236}">
                <a16:creationId xmlns:a16="http://schemas.microsoft.com/office/drawing/2014/main" id="{B58E20E4-0ACB-3C31-31B8-B8DFFCF350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65201" y="4144463"/>
            <a:ext cx="4733982" cy="1443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4" name="Rectangle 1049">
            <a:extLst>
              <a:ext uri="{FF2B5EF4-FFF2-40B4-BE49-F238E27FC236}">
                <a16:creationId xmlns:a16="http://schemas.microsoft.com/office/drawing/2014/main" id="{7B32D337-FDA6-4468-ADB1-7038E5FC0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8589" y="3514513"/>
            <a:ext cx="5376806" cy="2706794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Qué es SonarQube? – Blog QuantiKa14">
            <a:extLst>
              <a:ext uri="{FF2B5EF4-FFF2-40B4-BE49-F238E27FC236}">
                <a16:creationId xmlns:a16="http://schemas.microsoft.com/office/drawing/2014/main" id="{5FFE794D-B6DC-5EDF-08FC-86FB21D6A7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89680" y="4208898"/>
            <a:ext cx="4733982" cy="1314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6323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1D9B30BC-A145-CC0C-9BE2-35B4592B2C2B}"/>
              </a:ext>
            </a:extLst>
          </p:cNvPr>
          <p:cNvSpPr txBox="1"/>
          <p:nvPr/>
        </p:nvSpPr>
        <p:spPr>
          <a:xfrm>
            <a:off x="1473958" y="764275"/>
            <a:ext cx="96762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5400" dirty="0"/>
              <a:t>TERCERA OPCION</a:t>
            </a:r>
          </a:p>
        </p:txBody>
      </p:sp>
    </p:spTree>
    <p:extLst>
      <p:ext uri="{BB962C8B-B14F-4D97-AF65-F5344CB8AC3E}">
        <p14:creationId xmlns:p14="http://schemas.microsoft.com/office/powerpoint/2010/main" val="2131387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2F6364A-B358-4BEE-B158-0734D2C93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8202" y="1570814"/>
            <a:ext cx="0" cy="3710227"/>
          </a:xfrm>
          <a:prstGeom prst="line">
            <a:avLst/>
          </a:prstGeom>
          <a:ln w="19050">
            <a:solidFill>
              <a:srgbClr val="08B6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n 10" descr="Imagen que contiene dibujo, señal, firmar&#10;&#10;Descripción generada automáticamente">
            <a:extLst>
              <a:ext uri="{FF2B5EF4-FFF2-40B4-BE49-F238E27FC236}">
                <a16:creationId xmlns:a16="http://schemas.microsoft.com/office/drawing/2014/main" id="{CD896502-054A-48A3-A5E7-13E38E92D7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763" y="1122363"/>
            <a:ext cx="1704975" cy="2133600"/>
          </a:xfrm>
          <a:prstGeom prst="rect">
            <a:avLst/>
          </a:prstGeom>
        </p:spPr>
      </p:pic>
      <p:pic>
        <p:nvPicPr>
          <p:cNvPr id="5" name="Imagen 4" descr="Logotipo, Icono&#10;&#10;Descripción generada automáticamente">
            <a:extLst>
              <a:ext uri="{FF2B5EF4-FFF2-40B4-BE49-F238E27FC236}">
                <a16:creationId xmlns:a16="http://schemas.microsoft.com/office/drawing/2014/main" id="{2DEB0546-C6D5-4DB6-B340-A2F26B9DF3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300" y="1122363"/>
            <a:ext cx="1038225" cy="1038225"/>
          </a:xfrm>
          <a:prstGeom prst="rect">
            <a:avLst/>
          </a:prstGeom>
        </p:spPr>
      </p:pic>
      <p:pic>
        <p:nvPicPr>
          <p:cNvPr id="13" name="Imagen 12" descr="Logotipo, Icono&#10;&#10;Descripción generada automáticamente">
            <a:extLst>
              <a:ext uri="{FF2B5EF4-FFF2-40B4-BE49-F238E27FC236}">
                <a16:creationId xmlns:a16="http://schemas.microsoft.com/office/drawing/2014/main" id="{E6FC8D00-CD0F-42F9-98F6-B5953E3BA9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300" y="2216150"/>
            <a:ext cx="1038225" cy="1038225"/>
          </a:xfrm>
          <a:prstGeom prst="rect">
            <a:avLst/>
          </a:prstGeom>
        </p:spPr>
      </p:pic>
      <p:pic>
        <p:nvPicPr>
          <p:cNvPr id="15" name="Imagen 14" descr="Logotipo&#10;&#10;Descripción generada automáticamente con confianza media">
            <a:extLst>
              <a:ext uri="{FF2B5EF4-FFF2-40B4-BE49-F238E27FC236}">
                <a16:creationId xmlns:a16="http://schemas.microsoft.com/office/drawing/2014/main" id="{656FF758-9DB9-4F43-A52B-2E9036F61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763" y="3311525"/>
            <a:ext cx="2798763" cy="1068388"/>
          </a:xfrm>
          <a:prstGeom prst="rect">
            <a:avLst/>
          </a:prstGeom>
        </p:spPr>
      </p:pic>
      <p:pic>
        <p:nvPicPr>
          <p:cNvPr id="17" name="Imagen 16" descr="Un dibujo con letras&#10;&#10;Descripción generada automáticamente con confianza baja">
            <a:extLst>
              <a:ext uri="{FF2B5EF4-FFF2-40B4-BE49-F238E27FC236}">
                <a16:creationId xmlns:a16="http://schemas.microsoft.com/office/drawing/2014/main" id="{7C8E036E-72D5-47BF-8AEA-A3B7046E4F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675" y="1122363"/>
            <a:ext cx="4137025" cy="1997075"/>
          </a:xfrm>
          <a:prstGeom prst="rect">
            <a:avLst/>
          </a:prstGeom>
        </p:spPr>
      </p:pic>
      <p:pic>
        <p:nvPicPr>
          <p:cNvPr id="37" name="Imagen 36" descr="Logotipo&#10;&#10;Descripción generada automáticamente">
            <a:extLst>
              <a:ext uri="{FF2B5EF4-FFF2-40B4-BE49-F238E27FC236}">
                <a16:creationId xmlns:a16="http://schemas.microsoft.com/office/drawing/2014/main" id="{8C28EE67-11B5-4F74-A119-118E9CE2E19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675" y="3175000"/>
            <a:ext cx="4137025" cy="1206500"/>
          </a:xfrm>
          <a:prstGeom prst="rect">
            <a:avLst/>
          </a:prstGeom>
        </p:spPr>
      </p:pic>
      <p:pic>
        <p:nvPicPr>
          <p:cNvPr id="19" name="Imagen 18" descr="Imagen que contiene dibujo&#10;&#10;Descripción generada automáticamente">
            <a:extLst>
              <a:ext uri="{FF2B5EF4-FFF2-40B4-BE49-F238E27FC236}">
                <a16:creationId xmlns:a16="http://schemas.microsoft.com/office/drawing/2014/main" id="{3C6D69BC-A7E6-43E4-BA32-CABCD8F4A2C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763" y="4437063"/>
            <a:ext cx="6991350" cy="1287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3393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88CB2057-FF68-4870-BB98-1F8DE164F7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382129"/>
            <a:ext cx="3292524" cy="1545952"/>
          </a:xfrm>
          <a:prstGeom prst="rect">
            <a:avLst/>
          </a:prstGeom>
        </p:spPr>
      </p:pic>
      <p:cxnSp>
        <p:nvCxnSpPr>
          <p:cNvPr id="22" name="Straight Connector 13">
            <a:extLst>
              <a:ext uri="{FF2B5EF4-FFF2-40B4-BE49-F238E27FC236}">
                <a16:creationId xmlns:a16="http://schemas.microsoft.com/office/drawing/2014/main" id="{D4BDCD00-BA97-40D8-93CD-0A9CA931BE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2080" y="3429000"/>
            <a:ext cx="2636520" cy="0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n 6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3DBEA7B3-F15E-46E2-85D2-B0C34AE7A8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15" y="3880065"/>
            <a:ext cx="3279025" cy="1639512"/>
          </a:xfrm>
          <a:prstGeom prst="rect">
            <a:avLst/>
          </a:prstGeom>
        </p:spPr>
      </p:pic>
      <p:cxnSp>
        <p:nvCxnSpPr>
          <p:cNvPr id="23" name="Straight Connector 15">
            <a:extLst>
              <a:ext uri="{FF2B5EF4-FFF2-40B4-BE49-F238E27FC236}">
                <a16:creationId xmlns:a16="http://schemas.microsoft.com/office/drawing/2014/main" id="{2D631E40-F51C-4828-B23B-DF9035132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n 8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B9540663-5CAB-4C8A-8941-A05FE8E568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8305" y="1492926"/>
            <a:ext cx="6184580" cy="4026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6150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6A91A31F-5683-46A8-8B42-605A19EAB7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32" y="1923130"/>
            <a:ext cx="2560320" cy="3005593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0DA1EB8-87CF-4588-A1FD-4756F9A28F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10079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n 10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C218BEE2-F597-4796-845A-F0E26CE61C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631" y="2396678"/>
            <a:ext cx="2560320" cy="2058497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7A4E378-EA57-47B9-B1EB-58B998F6C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2595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n 4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20AF1308-98FA-445B-A41D-371AD45820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726" y="2709037"/>
            <a:ext cx="2560320" cy="1433779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2B31ED6-76F0-425A-9A41-C947AEF9C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566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n 8" descr="Imagen que contiene dibujo, alimentos&#10;&#10;Descripción generada automáticamente">
            <a:extLst>
              <a:ext uri="{FF2B5EF4-FFF2-40B4-BE49-F238E27FC236}">
                <a16:creationId xmlns:a16="http://schemas.microsoft.com/office/drawing/2014/main" id="{6937B7AF-1C53-4AD6-9449-6C9260B5F6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0662" y="2765332"/>
            <a:ext cx="2560320" cy="1321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0614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5F879AC3-D4CE-493C-ADC7-06205677F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1" name="Imagen 10" descr="Imagen que contiene dibujo, señal, firmar&#10;&#10;Descripción generada automáticamente">
            <a:extLst>
              <a:ext uri="{FF2B5EF4-FFF2-40B4-BE49-F238E27FC236}">
                <a16:creationId xmlns:a16="http://schemas.microsoft.com/office/drawing/2014/main" id="{CD896502-054A-48A3-A5E7-13E38E92D7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713" y="642938"/>
            <a:ext cx="1663700" cy="2085975"/>
          </a:xfrm>
          <a:prstGeom prst="rect">
            <a:avLst/>
          </a:prstGeom>
        </p:spPr>
      </p:pic>
      <p:pic>
        <p:nvPicPr>
          <p:cNvPr id="5" name="Imagen 4" descr="Logotipo, Icono&#10;&#10;Descripción generada automáticamente">
            <a:extLst>
              <a:ext uri="{FF2B5EF4-FFF2-40B4-BE49-F238E27FC236}">
                <a16:creationId xmlns:a16="http://schemas.microsoft.com/office/drawing/2014/main" id="{2DEB0546-C6D5-4DB6-B340-A2F26B9DF3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713" y="2797175"/>
            <a:ext cx="1663700" cy="1663700"/>
          </a:xfrm>
          <a:prstGeom prst="rect">
            <a:avLst/>
          </a:prstGeom>
        </p:spPr>
      </p:pic>
      <p:pic>
        <p:nvPicPr>
          <p:cNvPr id="13" name="Imagen 12" descr="Logotipo, Icono&#10;&#10;Descripción generada automáticamente">
            <a:extLst>
              <a:ext uri="{FF2B5EF4-FFF2-40B4-BE49-F238E27FC236}">
                <a16:creationId xmlns:a16="http://schemas.microsoft.com/office/drawing/2014/main" id="{E6FC8D00-CD0F-42F9-98F6-B5953E3BA9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675" y="642938"/>
            <a:ext cx="1993900" cy="1993900"/>
          </a:xfrm>
          <a:prstGeom prst="rect">
            <a:avLst/>
          </a:prstGeom>
        </p:spPr>
      </p:pic>
      <p:pic>
        <p:nvPicPr>
          <p:cNvPr id="15" name="Imagen 14" descr="Logotipo&#10;&#10;Descripción generada automáticamente con confianza media">
            <a:extLst>
              <a:ext uri="{FF2B5EF4-FFF2-40B4-BE49-F238E27FC236}">
                <a16:creationId xmlns:a16="http://schemas.microsoft.com/office/drawing/2014/main" id="{656FF758-9DB9-4F43-A52B-2E9036F61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675" y="2705100"/>
            <a:ext cx="1993900" cy="746125"/>
          </a:xfrm>
          <a:prstGeom prst="rect">
            <a:avLst/>
          </a:prstGeom>
        </p:spPr>
      </p:pic>
      <p:pic>
        <p:nvPicPr>
          <p:cNvPr id="17" name="Imagen 16" descr="Un dibujo con letras&#10;&#10;Descripción generada automáticamente con confianza baja">
            <a:extLst>
              <a:ext uri="{FF2B5EF4-FFF2-40B4-BE49-F238E27FC236}">
                <a16:creationId xmlns:a16="http://schemas.microsoft.com/office/drawing/2014/main" id="{7C8E036E-72D5-47BF-8AEA-A3B7046E4F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675" y="3519488"/>
            <a:ext cx="1993900" cy="941388"/>
          </a:xfrm>
          <a:prstGeom prst="rect">
            <a:avLst/>
          </a:prstGeom>
        </p:spPr>
      </p:pic>
      <p:pic>
        <p:nvPicPr>
          <p:cNvPr id="19" name="Imagen 18" descr="Imagen que contiene dibujo&#10;&#10;Descripción generada automáticamente">
            <a:extLst>
              <a:ext uri="{FF2B5EF4-FFF2-40B4-BE49-F238E27FC236}">
                <a16:creationId xmlns:a16="http://schemas.microsoft.com/office/drawing/2014/main" id="{3C6D69BC-A7E6-43E4-BA32-CABCD8F4A2C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713" y="4529138"/>
            <a:ext cx="9123363" cy="1684338"/>
          </a:xfrm>
          <a:prstGeom prst="rect">
            <a:avLst/>
          </a:prstGeom>
        </p:spPr>
      </p:pic>
      <p:pic>
        <p:nvPicPr>
          <p:cNvPr id="6" name="Imagen 5" descr="Logotipo&#10;&#10;Descripción generada automáticamente">
            <a:extLst>
              <a:ext uri="{FF2B5EF4-FFF2-40B4-BE49-F238E27FC236}">
                <a16:creationId xmlns:a16="http://schemas.microsoft.com/office/drawing/2014/main" id="{C4AE4F74-D87B-468F-9D03-B301940CC34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84" y="1865384"/>
            <a:ext cx="5185048" cy="156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3850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 descr="Icono&#10;&#10;Descripción generada automáticamente">
            <a:extLst>
              <a:ext uri="{FF2B5EF4-FFF2-40B4-BE49-F238E27FC236}">
                <a16:creationId xmlns:a16="http://schemas.microsoft.com/office/drawing/2014/main" id="{0099A748-0FA1-4410-80D8-565C4031D3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33" y="1091882"/>
            <a:ext cx="3400481" cy="1208659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3B4FF89-C45F-4E24-B963-61E855708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23671" y="0"/>
            <a:ext cx="731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6" descr="Icono&#10;&#10;Descripción generada automáticamente">
            <a:extLst>
              <a:ext uri="{FF2B5EF4-FFF2-40B4-BE49-F238E27FC236}">
                <a16:creationId xmlns:a16="http://schemas.microsoft.com/office/drawing/2014/main" id="{B6617D36-D867-4434-8390-642D109320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5216" y="1258539"/>
            <a:ext cx="3401568" cy="875347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14F25C03-EF67-4344-8AEA-7B3FA0DED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7836" y="0"/>
            <a:ext cx="731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9DFB1414-30DC-4F31-8277-0792607A87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2040" y="566111"/>
            <a:ext cx="3401568" cy="2263588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F74793DE-3651-410B-B243-8F0B1468E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59424" y="-2665476"/>
            <a:ext cx="73152" cy="121889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E089FDE9-409C-A8AC-59E4-B3AE9D935E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066" y="4139625"/>
            <a:ext cx="3401568" cy="2040940"/>
          </a:xfrm>
          <a:prstGeom prst="rect">
            <a:avLst/>
          </a:prstGeom>
        </p:spPr>
      </p:pic>
      <p:pic>
        <p:nvPicPr>
          <p:cNvPr id="11" name="Imagen 10" descr="Icono&#10;&#10;Descripción generada automáticamente">
            <a:extLst>
              <a:ext uri="{FF2B5EF4-FFF2-40B4-BE49-F238E27FC236}">
                <a16:creationId xmlns:a16="http://schemas.microsoft.com/office/drawing/2014/main" id="{E0AAAB78-8E15-4404-B6F6-6496C2E185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8095" y="4203404"/>
            <a:ext cx="3401568" cy="1913382"/>
          </a:xfrm>
          <a:prstGeom prst="rect">
            <a:avLst/>
          </a:prstGeom>
        </p:spPr>
      </p:pic>
      <p:pic>
        <p:nvPicPr>
          <p:cNvPr id="9" name="Imagen 8" descr="Icono&#10;&#10;Descripción generada automáticamente">
            <a:extLst>
              <a:ext uri="{FF2B5EF4-FFF2-40B4-BE49-F238E27FC236}">
                <a16:creationId xmlns:a16="http://schemas.microsoft.com/office/drawing/2014/main" id="{F70D137B-FFF2-4DB8-8C02-6850D3B184A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2124" y="4265812"/>
            <a:ext cx="3401568" cy="1788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9360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reeform 6">
            <a:extLst>
              <a:ext uri="{FF2B5EF4-FFF2-40B4-BE49-F238E27FC236}">
                <a16:creationId xmlns:a16="http://schemas.microsoft.com/office/drawing/2014/main" id="{69D184B2-2226-4E31-BCCB-444330767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8533" y="918266"/>
            <a:ext cx="706127" cy="5863534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Freeform 7">
            <a:extLst>
              <a:ext uri="{FF2B5EF4-FFF2-40B4-BE49-F238E27FC236}">
                <a16:creationId xmlns:a16="http://schemas.microsoft.com/office/drawing/2014/main" id="{1AC4D4E3-486A-464A-8EC8-D44881097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7879" y="643467"/>
            <a:ext cx="420307" cy="566891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Rectangle 39">
            <a:extLst>
              <a:ext uri="{FF2B5EF4-FFF2-40B4-BE49-F238E27FC236}">
                <a16:creationId xmlns:a16="http://schemas.microsoft.com/office/drawing/2014/main" id="{864DE13E-58EB-4475-B79C-0D4FC6512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8387" y="643467"/>
            <a:ext cx="10933503" cy="53919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" name="Imagen 12" descr="Icono&#10;&#10;Descripción generada automáticamente">
            <a:extLst>
              <a:ext uri="{FF2B5EF4-FFF2-40B4-BE49-F238E27FC236}">
                <a16:creationId xmlns:a16="http://schemas.microsoft.com/office/drawing/2014/main" id="{0099A748-0FA1-4410-80D8-565C4031D3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063" y="1943100"/>
            <a:ext cx="1427163" cy="434975"/>
          </a:xfrm>
          <a:prstGeom prst="rect">
            <a:avLst/>
          </a:prstGeom>
        </p:spPr>
      </p:pic>
      <p:pic>
        <p:nvPicPr>
          <p:cNvPr id="3" name="Imagen 2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E089FDE9-409C-A8AC-59E4-B3AE9D935E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063" y="2443163"/>
            <a:ext cx="1427163" cy="796925"/>
          </a:xfrm>
          <a:prstGeom prst="rect">
            <a:avLst/>
          </a:prstGeom>
        </p:spPr>
      </p:pic>
      <p:pic>
        <p:nvPicPr>
          <p:cNvPr id="4" name="Imagen 3" descr="Icono&#10;&#10;Descripción generada automáticamente">
            <a:extLst>
              <a:ext uri="{FF2B5EF4-FFF2-40B4-BE49-F238E27FC236}">
                <a16:creationId xmlns:a16="http://schemas.microsoft.com/office/drawing/2014/main" id="{359A7BC8-67BF-68CF-0840-629D9E2281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063" y="3308350"/>
            <a:ext cx="1427163" cy="1427163"/>
          </a:xfrm>
          <a:prstGeom prst="rect">
            <a:avLst/>
          </a:prstGeom>
        </p:spPr>
      </p:pic>
      <p:pic>
        <p:nvPicPr>
          <p:cNvPr id="7" name="Imagen 6" descr="Icono&#10;&#10;Descripción generada automáticamente">
            <a:extLst>
              <a:ext uri="{FF2B5EF4-FFF2-40B4-BE49-F238E27FC236}">
                <a16:creationId xmlns:a16="http://schemas.microsoft.com/office/drawing/2014/main" id="{B6617D36-D867-4434-8390-642D109320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313" y="1943100"/>
            <a:ext cx="2687638" cy="601663"/>
          </a:xfrm>
          <a:prstGeom prst="rect">
            <a:avLst/>
          </a:prstGeom>
        </p:spPr>
      </p:pic>
      <p:pic>
        <p:nvPicPr>
          <p:cNvPr id="8" name="Imagen 7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11694EBB-A868-DEAF-F75C-2FE9D111CC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313" y="2611438"/>
            <a:ext cx="2687638" cy="1309688"/>
          </a:xfrm>
          <a:prstGeom prst="rect">
            <a:avLst/>
          </a:prstGeom>
        </p:spPr>
      </p:pic>
      <p:pic>
        <p:nvPicPr>
          <p:cNvPr id="11" name="Imagen 10" descr="Icono&#10;&#10;Descripción generada automáticamente">
            <a:extLst>
              <a:ext uri="{FF2B5EF4-FFF2-40B4-BE49-F238E27FC236}">
                <a16:creationId xmlns:a16="http://schemas.microsoft.com/office/drawing/2014/main" id="{E0AAAB78-8E15-4404-B6F6-6496C2E185A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313" y="3987800"/>
            <a:ext cx="1430338" cy="747713"/>
          </a:xfrm>
          <a:prstGeom prst="rect">
            <a:avLst/>
          </a:prstGeom>
        </p:spPr>
      </p:pic>
      <p:pic>
        <p:nvPicPr>
          <p:cNvPr id="9" name="Imagen 8" descr="Icono&#10;&#10;Descripción generada automáticamente">
            <a:extLst>
              <a:ext uri="{FF2B5EF4-FFF2-40B4-BE49-F238E27FC236}">
                <a16:creationId xmlns:a16="http://schemas.microsoft.com/office/drawing/2014/main" id="{F70D137B-FFF2-4DB8-8C02-6850D3B184A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7038" y="1943100"/>
            <a:ext cx="5419725" cy="2790825"/>
          </a:xfrm>
          <a:prstGeom prst="rect">
            <a:avLst/>
          </a:prstGeom>
        </p:spPr>
      </p:pic>
      <p:pic>
        <p:nvPicPr>
          <p:cNvPr id="5" name="Imagen 4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9DFB1414-30DC-4F31-8277-0792607A873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9738" y="3987800"/>
            <a:ext cx="1189038" cy="747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532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9DFB1414-30DC-4F31-8277-0792607A87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642938"/>
            <a:ext cx="2641600" cy="1731963"/>
          </a:xfrm>
          <a:prstGeom prst="rect">
            <a:avLst/>
          </a:prstGeom>
        </p:spPr>
      </p:pic>
      <p:pic>
        <p:nvPicPr>
          <p:cNvPr id="11" name="Imagen 10" descr="Icono&#10;&#10;Descripción generada automáticamente">
            <a:extLst>
              <a:ext uri="{FF2B5EF4-FFF2-40B4-BE49-F238E27FC236}">
                <a16:creationId xmlns:a16="http://schemas.microsoft.com/office/drawing/2014/main" id="{E0AAAB78-8E15-4404-B6F6-6496C2E185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613" y="642938"/>
            <a:ext cx="3070225" cy="1731963"/>
          </a:xfrm>
          <a:prstGeom prst="rect">
            <a:avLst/>
          </a:prstGeom>
        </p:spPr>
      </p:pic>
      <p:pic>
        <p:nvPicPr>
          <p:cNvPr id="13" name="Imagen 12" descr="Icono&#10;&#10;Descripción generada automáticamente">
            <a:extLst>
              <a:ext uri="{FF2B5EF4-FFF2-40B4-BE49-F238E27FC236}">
                <a16:creationId xmlns:a16="http://schemas.microsoft.com/office/drawing/2014/main" id="{0099A748-0FA1-4410-80D8-565C4031D3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450" y="642938"/>
            <a:ext cx="5008563" cy="1731963"/>
          </a:xfrm>
          <a:prstGeom prst="rect">
            <a:avLst/>
          </a:prstGeom>
        </p:spPr>
      </p:pic>
      <p:pic>
        <p:nvPicPr>
          <p:cNvPr id="7" name="Imagen 6" descr="Icono&#10;&#10;Descripción generada automáticamente">
            <a:extLst>
              <a:ext uri="{FF2B5EF4-FFF2-40B4-BE49-F238E27FC236}">
                <a16:creationId xmlns:a16="http://schemas.microsoft.com/office/drawing/2014/main" id="{B6617D36-D867-4434-8390-642D109320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2447925"/>
            <a:ext cx="7585075" cy="1897063"/>
          </a:xfrm>
          <a:prstGeom prst="rect">
            <a:avLst/>
          </a:prstGeom>
        </p:spPr>
      </p:pic>
      <p:pic>
        <p:nvPicPr>
          <p:cNvPr id="3" name="Imagen 2" descr="Logotipo&#10;&#10;Descripción generada automáticamente">
            <a:extLst>
              <a:ext uri="{FF2B5EF4-FFF2-40B4-BE49-F238E27FC236}">
                <a16:creationId xmlns:a16="http://schemas.microsoft.com/office/drawing/2014/main" id="{7A48E5F6-40C6-45A6-9B34-59E7C4BB76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0088" y="2447925"/>
            <a:ext cx="3209925" cy="1897063"/>
          </a:xfrm>
          <a:prstGeom prst="rect">
            <a:avLst/>
          </a:prstGeom>
        </p:spPr>
      </p:pic>
      <p:pic>
        <p:nvPicPr>
          <p:cNvPr id="9" name="Imagen 8" descr="Icono&#10;&#10;Descripción generada automáticamente">
            <a:extLst>
              <a:ext uri="{FF2B5EF4-FFF2-40B4-BE49-F238E27FC236}">
                <a16:creationId xmlns:a16="http://schemas.microsoft.com/office/drawing/2014/main" id="{F70D137B-FFF2-4DB8-8C02-6850D3B184A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4418013"/>
            <a:ext cx="3476625" cy="1795463"/>
          </a:xfrm>
          <a:prstGeom prst="rect">
            <a:avLst/>
          </a:prstGeom>
        </p:spPr>
      </p:pic>
      <p:pic>
        <p:nvPicPr>
          <p:cNvPr id="10" name="Imagen 9" descr="Un dibujo de un perro&#10;&#10;Descripción generada automáticamente con confianza media">
            <a:extLst>
              <a:ext uri="{FF2B5EF4-FFF2-40B4-BE49-F238E27FC236}">
                <a16:creationId xmlns:a16="http://schemas.microsoft.com/office/drawing/2014/main" id="{A7EA69AA-C1CD-44C8-B584-F616B3218CC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638" y="4418013"/>
            <a:ext cx="7318375" cy="1795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1001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E1750109-3B91-4506-B997-0CD8E35A14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F4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72D8D1B-59F6-4FF3-8547-9BBB6129F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331" y="480060"/>
            <a:ext cx="3442553" cy="278807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E089FDE9-409C-A8AC-59E4-B3AE9D935E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49" y="944651"/>
            <a:ext cx="3122143" cy="1873285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2C444748-5A8D-4B53-89FE-42B455DFA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5618" y="487090"/>
            <a:ext cx="3588171" cy="278104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Imagen 10" descr="Icono&#10;&#10;Descripción generada automáticamente">
            <a:extLst>
              <a:ext uri="{FF2B5EF4-FFF2-40B4-BE49-F238E27FC236}">
                <a16:creationId xmlns:a16="http://schemas.microsoft.com/office/drawing/2014/main" id="{E0AAAB78-8E15-4404-B6F6-6496C2E185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676" y="969930"/>
            <a:ext cx="3252903" cy="1829757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14044C96-7CFD-44DB-A579-D77B0D37C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5998" y="487090"/>
            <a:ext cx="3588174" cy="278104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n 8" descr="Icono&#10;&#10;Descripción generada automáticamente">
            <a:extLst>
              <a:ext uri="{FF2B5EF4-FFF2-40B4-BE49-F238E27FC236}">
                <a16:creationId xmlns:a16="http://schemas.microsoft.com/office/drawing/2014/main" id="{F70D137B-FFF2-4DB8-8C02-6850D3B184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3518" y="1029610"/>
            <a:ext cx="3252903" cy="1710397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8FC8C21F-9484-4A71-ABFA-6C10682FA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331" y="3603670"/>
            <a:ext cx="3442553" cy="278807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 descr="Icono&#10;&#10;Descripción generada automáticamente">
            <a:extLst>
              <a:ext uri="{FF2B5EF4-FFF2-40B4-BE49-F238E27FC236}">
                <a16:creationId xmlns:a16="http://schemas.microsoft.com/office/drawing/2014/main" id="{359A7BC8-67BF-68CF-0840-629D9E2281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05" y="3748194"/>
            <a:ext cx="2471631" cy="2471631"/>
          </a:xfrm>
          <a:prstGeom prst="rect">
            <a:avLst/>
          </a:prstGeom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F4FFA271-A10A-4AC3-8F06-E3313A197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502" y="3603670"/>
            <a:ext cx="3601167" cy="278807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F9FE375-3674-4B26-B67B-30AFAF78C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5618" y="3610700"/>
            <a:ext cx="3588171" cy="278104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6" descr="Icono&#10;&#10;Descripción generada automáticamente">
            <a:extLst>
              <a:ext uri="{FF2B5EF4-FFF2-40B4-BE49-F238E27FC236}">
                <a16:creationId xmlns:a16="http://schemas.microsoft.com/office/drawing/2014/main" id="{B6617D36-D867-4434-8390-642D1093207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433" y="4605302"/>
            <a:ext cx="3217333" cy="827936"/>
          </a:xfrm>
          <a:prstGeom prst="rect">
            <a:avLst/>
          </a:prstGeom>
        </p:spPr>
      </p:pic>
      <p:pic>
        <p:nvPicPr>
          <p:cNvPr id="8" name="Imagen 7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11694EBB-A868-DEAF-F75C-2FE9D111CC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3518" y="4174299"/>
            <a:ext cx="3252903" cy="1626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704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Imagen que contiene dibujo, señal, firmar&#10;&#10;Descripción generada automáticamente">
            <a:extLst>
              <a:ext uri="{FF2B5EF4-FFF2-40B4-BE49-F238E27FC236}">
                <a16:creationId xmlns:a16="http://schemas.microsoft.com/office/drawing/2014/main" id="{CD896502-054A-48A3-A5E7-13E38E92D7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38" y="642938"/>
            <a:ext cx="2759075" cy="3432175"/>
          </a:xfrm>
          <a:prstGeom prst="rect">
            <a:avLst/>
          </a:prstGeom>
        </p:spPr>
      </p:pic>
      <p:pic>
        <p:nvPicPr>
          <p:cNvPr id="5" name="Imagen 4" descr="Logotipo, Icono&#10;&#10;Descripción generada automáticamente">
            <a:extLst>
              <a:ext uri="{FF2B5EF4-FFF2-40B4-BE49-F238E27FC236}">
                <a16:creationId xmlns:a16="http://schemas.microsoft.com/office/drawing/2014/main" id="{2DEB0546-C6D5-4DB6-B340-A2F26B9DF3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725" y="642938"/>
            <a:ext cx="2157413" cy="2157413"/>
          </a:xfrm>
          <a:prstGeom prst="rect">
            <a:avLst/>
          </a:prstGeom>
        </p:spPr>
      </p:pic>
      <p:pic>
        <p:nvPicPr>
          <p:cNvPr id="13" name="Imagen 12" descr="Logotipo, Icono&#10;&#10;Descripción generada automáticamente">
            <a:extLst>
              <a:ext uri="{FF2B5EF4-FFF2-40B4-BE49-F238E27FC236}">
                <a16:creationId xmlns:a16="http://schemas.microsoft.com/office/drawing/2014/main" id="{E6FC8D00-CD0F-42F9-98F6-B5953E3BA9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0551" y="551780"/>
            <a:ext cx="2157413" cy="2157413"/>
          </a:xfrm>
          <a:prstGeom prst="rect">
            <a:avLst/>
          </a:prstGeom>
        </p:spPr>
      </p:pic>
      <p:pic>
        <p:nvPicPr>
          <p:cNvPr id="17" name="Imagen 16" descr="Un dibujo con letras&#10;&#10;Descripción generada automáticamente con confianza baja">
            <a:extLst>
              <a:ext uri="{FF2B5EF4-FFF2-40B4-BE49-F238E27FC236}">
                <a16:creationId xmlns:a16="http://schemas.microsoft.com/office/drawing/2014/main" id="{7C8E036E-72D5-47BF-8AEA-A3B7046E4F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7964" y="821874"/>
            <a:ext cx="4144433" cy="2028483"/>
          </a:xfrm>
          <a:prstGeom prst="rect">
            <a:avLst/>
          </a:prstGeom>
        </p:spPr>
      </p:pic>
      <p:pic>
        <p:nvPicPr>
          <p:cNvPr id="15" name="Imagen 14" descr="Logotipo&#10;&#10;Descripción generada automáticamente con confianza media">
            <a:extLst>
              <a:ext uri="{FF2B5EF4-FFF2-40B4-BE49-F238E27FC236}">
                <a16:creationId xmlns:a16="http://schemas.microsoft.com/office/drawing/2014/main" id="{656FF758-9DB9-4F43-A52B-2E9036F61B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853" y="2911478"/>
            <a:ext cx="4127396" cy="1627188"/>
          </a:xfrm>
          <a:prstGeom prst="rect">
            <a:avLst/>
          </a:prstGeom>
        </p:spPr>
      </p:pic>
      <p:pic>
        <p:nvPicPr>
          <p:cNvPr id="19" name="Imagen 18" descr="Imagen que contiene dibujo&#10;&#10;Descripción generada automáticamente">
            <a:extLst>
              <a:ext uri="{FF2B5EF4-FFF2-40B4-BE49-F238E27FC236}">
                <a16:creationId xmlns:a16="http://schemas.microsoft.com/office/drawing/2014/main" id="{3C6D69BC-A7E6-43E4-BA32-CABCD8F4A2C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625" y="4373221"/>
            <a:ext cx="10828338" cy="2065338"/>
          </a:xfrm>
          <a:prstGeom prst="rect">
            <a:avLst/>
          </a:prstGeom>
        </p:spPr>
      </p:pic>
      <p:pic>
        <p:nvPicPr>
          <p:cNvPr id="37" name="Imagen 36" descr="Logotipo&#10;&#10;Descripción generada automáticamente">
            <a:extLst>
              <a:ext uri="{FF2B5EF4-FFF2-40B4-BE49-F238E27FC236}">
                <a16:creationId xmlns:a16="http://schemas.microsoft.com/office/drawing/2014/main" id="{8C28EE67-11B5-4F74-A119-118E9CE2E19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147" y="3022273"/>
            <a:ext cx="4144433" cy="1249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736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5419C981-5DE1-44C5-BE3E-8189064B7A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921" y="1361036"/>
            <a:ext cx="3011555" cy="1960761"/>
          </a:xfrm>
          <a:prstGeom prst="rect">
            <a:avLst/>
          </a:prstGeom>
        </p:spPr>
      </p:pic>
      <p:pic>
        <p:nvPicPr>
          <p:cNvPr id="5" name="Imagen 4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19ADEACF-AEF8-4C4C-A1BD-149712FF5A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397" y="1568440"/>
            <a:ext cx="3292524" cy="1545952"/>
          </a:xfrm>
          <a:prstGeom prst="rect">
            <a:avLst/>
          </a:prstGeom>
        </p:spPr>
      </p:pic>
      <p:pic>
        <p:nvPicPr>
          <p:cNvPr id="6" name="Imagen 5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CB419923-DE2F-4B42-B639-7E4AC3E860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161" y="3321797"/>
            <a:ext cx="3921521" cy="196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525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20AF1308-98FA-445B-A41D-371AD45820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074" y="686930"/>
            <a:ext cx="3217779" cy="1834597"/>
          </a:xfrm>
          <a:prstGeom prst="rect">
            <a:avLst/>
          </a:prstGeom>
        </p:spPr>
      </p:pic>
      <p:pic>
        <p:nvPicPr>
          <p:cNvPr id="7" name="Imagen 6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6A91A31F-5683-46A8-8B42-605A19EAB7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0911" y="424729"/>
            <a:ext cx="2746475" cy="2658869"/>
          </a:xfrm>
          <a:prstGeom prst="rect">
            <a:avLst/>
          </a:prstGeom>
        </p:spPr>
      </p:pic>
      <p:pic>
        <p:nvPicPr>
          <p:cNvPr id="9" name="Imagen 8" descr="Imagen que contiene dibujo, alimentos&#10;&#10;Descripción generada automáticamente">
            <a:extLst>
              <a:ext uri="{FF2B5EF4-FFF2-40B4-BE49-F238E27FC236}">
                <a16:creationId xmlns:a16="http://schemas.microsoft.com/office/drawing/2014/main" id="{6937B7AF-1C53-4AD6-9449-6C9260B5F6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07" y="3083598"/>
            <a:ext cx="3217779" cy="1533525"/>
          </a:xfrm>
          <a:prstGeom prst="rect">
            <a:avLst/>
          </a:prstGeom>
        </p:spPr>
      </p:pic>
      <p:pic>
        <p:nvPicPr>
          <p:cNvPr id="11" name="Imagen 10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C218BEE2-F597-4796-845A-F0E26CE61C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774" y="2286000"/>
            <a:ext cx="3217778" cy="2331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872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1D9B30BC-A145-CC0C-9BE2-35B4592B2C2B}"/>
              </a:ext>
            </a:extLst>
          </p:cNvPr>
          <p:cNvSpPr txBox="1"/>
          <p:nvPr/>
        </p:nvSpPr>
        <p:spPr>
          <a:xfrm>
            <a:off x="1473958" y="764275"/>
            <a:ext cx="96762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5400" dirty="0"/>
              <a:t>SEGUNDA OPCION</a:t>
            </a:r>
          </a:p>
        </p:txBody>
      </p:sp>
    </p:spTree>
    <p:extLst>
      <p:ext uri="{BB962C8B-B14F-4D97-AF65-F5344CB8AC3E}">
        <p14:creationId xmlns:p14="http://schemas.microsoft.com/office/powerpoint/2010/main" val="1504212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9DFB1414-30DC-4F31-8277-0792607A87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642938"/>
            <a:ext cx="2641600" cy="1731963"/>
          </a:xfrm>
          <a:prstGeom prst="rect">
            <a:avLst/>
          </a:prstGeom>
        </p:spPr>
      </p:pic>
      <p:pic>
        <p:nvPicPr>
          <p:cNvPr id="11" name="Imagen 10" descr="Icono&#10;&#10;Descripción generada automáticamente">
            <a:extLst>
              <a:ext uri="{FF2B5EF4-FFF2-40B4-BE49-F238E27FC236}">
                <a16:creationId xmlns:a16="http://schemas.microsoft.com/office/drawing/2014/main" id="{E0AAAB78-8E15-4404-B6F6-6496C2E185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613" y="642938"/>
            <a:ext cx="3070225" cy="1731963"/>
          </a:xfrm>
          <a:prstGeom prst="rect">
            <a:avLst/>
          </a:prstGeom>
        </p:spPr>
      </p:pic>
      <p:pic>
        <p:nvPicPr>
          <p:cNvPr id="13" name="Imagen 12" descr="Icono&#10;&#10;Descripción generada automáticamente">
            <a:extLst>
              <a:ext uri="{FF2B5EF4-FFF2-40B4-BE49-F238E27FC236}">
                <a16:creationId xmlns:a16="http://schemas.microsoft.com/office/drawing/2014/main" id="{0099A748-0FA1-4410-80D8-565C4031D3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450" y="642938"/>
            <a:ext cx="5008563" cy="1731963"/>
          </a:xfrm>
          <a:prstGeom prst="rect">
            <a:avLst/>
          </a:prstGeom>
        </p:spPr>
      </p:pic>
      <p:pic>
        <p:nvPicPr>
          <p:cNvPr id="7" name="Imagen 6" descr="Icono&#10;&#10;Descripción generada automáticamente">
            <a:extLst>
              <a:ext uri="{FF2B5EF4-FFF2-40B4-BE49-F238E27FC236}">
                <a16:creationId xmlns:a16="http://schemas.microsoft.com/office/drawing/2014/main" id="{B6617D36-D867-4434-8390-642D109320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2447925"/>
            <a:ext cx="7585075" cy="1897063"/>
          </a:xfrm>
          <a:prstGeom prst="rect">
            <a:avLst/>
          </a:prstGeom>
        </p:spPr>
      </p:pic>
      <p:pic>
        <p:nvPicPr>
          <p:cNvPr id="3" name="Imagen 2" descr="Logotipo&#10;&#10;Descripción generada automáticamente">
            <a:extLst>
              <a:ext uri="{FF2B5EF4-FFF2-40B4-BE49-F238E27FC236}">
                <a16:creationId xmlns:a16="http://schemas.microsoft.com/office/drawing/2014/main" id="{7A48E5F6-40C6-45A6-9B34-59E7C4BB76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0088" y="2447925"/>
            <a:ext cx="3209925" cy="1897063"/>
          </a:xfrm>
          <a:prstGeom prst="rect">
            <a:avLst/>
          </a:prstGeom>
        </p:spPr>
      </p:pic>
      <p:pic>
        <p:nvPicPr>
          <p:cNvPr id="9" name="Imagen 8" descr="Icono&#10;&#10;Descripción generada automáticamente">
            <a:extLst>
              <a:ext uri="{FF2B5EF4-FFF2-40B4-BE49-F238E27FC236}">
                <a16:creationId xmlns:a16="http://schemas.microsoft.com/office/drawing/2014/main" id="{F70D137B-FFF2-4DB8-8C02-6850D3B184A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4418013"/>
            <a:ext cx="3476625" cy="1795463"/>
          </a:xfrm>
          <a:prstGeom prst="rect">
            <a:avLst/>
          </a:prstGeom>
        </p:spPr>
      </p:pic>
      <p:pic>
        <p:nvPicPr>
          <p:cNvPr id="10" name="Imagen 9" descr="Un dibujo de un perro&#10;&#10;Descripción generada automáticamente con confianza media">
            <a:extLst>
              <a:ext uri="{FF2B5EF4-FFF2-40B4-BE49-F238E27FC236}">
                <a16:creationId xmlns:a16="http://schemas.microsoft.com/office/drawing/2014/main" id="{A7EA69AA-C1CD-44C8-B584-F616B3218CC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638" y="4418013"/>
            <a:ext cx="7318375" cy="1795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8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Imagen que contiene dibujo, señal, firmar&#10;&#10;Descripción generada automáticamente">
            <a:extLst>
              <a:ext uri="{FF2B5EF4-FFF2-40B4-BE49-F238E27FC236}">
                <a16:creationId xmlns:a16="http://schemas.microsoft.com/office/drawing/2014/main" id="{CD896502-054A-48A3-A5E7-13E38E92D7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38" y="642938"/>
            <a:ext cx="2759075" cy="3432175"/>
          </a:xfrm>
          <a:prstGeom prst="rect">
            <a:avLst/>
          </a:prstGeom>
        </p:spPr>
      </p:pic>
      <p:pic>
        <p:nvPicPr>
          <p:cNvPr id="5" name="Imagen 4" descr="Logotipo, Icono&#10;&#10;Descripción generada automáticamente">
            <a:extLst>
              <a:ext uri="{FF2B5EF4-FFF2-40B4-BE49-F238E27FC236}">
                <a16:creationId xmlns:a16="http://schemas.microsoft.com/office/drawing/2014/main" id="{2DEB0546-C6D5-4DB6-B340-A2F26B9DF3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725" y="642938"/>
            <a:ext cx="2157413" cy="2157413"/>
          </a:xfrm>
          <a:prstGeom prst="rect">
            <a:avLst/>
          </a:prstGeom>
        </p:spPr>
      </p:pic>
      <p:pic>
        <p:nvPicPr>
          <p:cNvPr id="13" name="Imagen 12" descr="Logotipo, Icono&#10;&#10;Descripción generada automáticamente">
            <a:extLst>
              <a:ext uri="{FF2B5EF4-FFF2-40B4-BE49-F238E27FC236}">
                <a16:creationId xmlns:a16="http://schemas.microsoft.com/office/drawing/2014/main" id="{E6FC8D00-CD0F-42F9-98F6-B5953E3BA9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0551" y="551780"/>
            <a:ext cx="2157413" cy="2157413"/>
          </a:xfrm>
          <a:prstGeom prst="rect">
            <a:avLst/>
          </a:prstGeom>
        </p:spPr>
      </p:pic>
      <p:pic>
        <p:nvPicPr>
          <p:cNvPr id="17" name="Imagen 16" descr="Un dibujo con letras&#10;&#10;Descripción generada automáticamente con confianza baja">
            <a:extLst>
              <a:ext uri="{FF2B5EF4-FFF2-40B4-BE49-F238E27FC236}">
                <a16:creationId xmlns:a16="http://schemas.microsoft.com/office/drawing/2014/main" id="{7C8E036E-72D5-47BF-8AEA-A3B7046E4F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7964" y="821874"/>
            <a:ext cx="4144433" cy="2028483"/>
          </a:xfrm>
          <a:prstGeom prst="rect">
            <a:avLst/>
          </a:prstGeom>
        </p:spPr>
      </p:pic>
      <p:pic>
        <p:nvPicPr>
          <p:cNvPr id="15" name="Imagen 14" descr="Logotipo&#10;&#10;Descripción generada automáticamente con confianza media">
            <a:extLst>
              <a:ext uri="{FF2B5EF4-FFF2-40B4-BE49-F238E27FC236}">
                <a16:creationId xmlns:a16="http://schemas.microsoft.com/office/drawing/2014/main" id="{656FF758-9DB9-4F43-A52B-2E9036F61B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853" y="2911478"/>
            <a:ext cx="4127396" cy="1627188"/>
          </a:xfrm>
          <a:prstGeom prst="rect">
            <a:avLst/>
          </a:prstGeom>
        </p:spPr>
      </p:pic>
      <p:pic>
        <p:nvPicPr>
          <p:cNvPr id="19" name="Imagen 18" descr="Imagen que contiene dibujo&#10;&#10;Descripción generada automáticamente">
            <a:extLst>
              <a:ext uri="{FF2B5EF4-FFF2-40B4-BE49-F238E27FC236}">
                <a16:creationId xmlns:a16="http://schemas.microsoft.com/office/drawing/2014/main" id="{3C6D69BC-A7E6-43E4-BA32-CABCD8F4A2C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625" y="4373221"/>
            <a:ext cx="10828338" cy="2065338"/>
          </a:xfrm>
          <a:prstGeom prst="rect">
            <a:avLst/>
          </a:prstGeom>
        </p:spPr>
      </p:pic>
      <p:pic>
        <p:nvPicPr>
          <p:cNvPr id="37" name="Imagen 36" descr="Logotipo&#10;&#10;Descripción generada automáticamente">
            <a:extLst>
              <a:ext uri="{FF2B5EF4-FFF2-40B4-BE49-F238E27FC236}">
                <a16:creationId xmlns:a16="http://schemas.microsoft.com/office/drawing/2014/main" id="{8C28EE67-11B5-4F74-A119-118E9CE2E19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147" y="3022273"/>
            <a:ext cx="4144433" cy="1249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551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96FC576-AE30-4C09-A12C-0582F2A6A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" name="Imagen 5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CB419923-DE2F-4B42-B639-7E4AC3E860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7" r="5900"/>
          <a:stretch/>
        </p:blipFill>
        <p:spPr>
          <a:xfrm>
            <a:off x="1" y="10"/>
            <a:ext cx="6099048" cy="3428990"/>
          </a:xfrm>
          <a:prstGeom prst="rect">
            <a:avLst/>
          </a:prstGeom>
        </p:spPr>
      </p:pic>
      <p:pic>
        <p:nvPicPr>
          <p:cNvPr id="3" name="Imagen 2" descr="Un dibujo de una cara feliz&#10;&#10;Descripción generada automáticamente con confianza baja">
            <a:extLst>
              <a:ext uri="{FF2B5EF4-FFF2-40B4-BE49-F238E27FC236}">
                <a16:creationId xmlns:a16="http://schemas.microsoft.com/office/drawing/2014/main" id="{A62D592A-9DA3-1CC2-D552-8BDF6EA99D2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1" r="6656"/>
          <a:stretch/>
        </p:blipFill>
        <p:spPr>
          <a:xfrm>
            <a:off x="6092952" y="10"/>
            <a:ext cx="6099048" cy="3428990"/>
          </a:xfrm>
          <a:prstGeom prst="rect">
            <a:avLst/>
          </a:prstGeom>
        </p:spPr>
      </p:pic>
      <p:pic>
        <p:nvPicPr>
          <p:cNvPr id="5" name="Imagen 4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19ADEACF-AEF8-4C4C-A1BD-149712FF5A3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85" r="8702" b="2"/>
          <a:stretch/>
        </p:blipFill>
        <p:spPr>
          <a:xfrm>
            <a:off x="1" y="3429000"/>
            <a:ext cx="6099048" cy="3429000"/>
          </a:xfrm>
          <a:prstGeom prst="rect">
            <a:avLst/>
          </a:prstGeom>
        </p:spPr>
      </p:pic>
      <p:pic>
        <p:nvPicPr>
          <p:cNvPr id="8" name="Imagen 7" descr="Un dibujo de una cara feliz&#10;&#10;Descripción generada automáticamente con confianza baja">
            <a:extLst>
              <a:ext uri="{FF2B5EF4-FFF2-40B4-BE49-F238E27FC236}">
                <a16:creationId xmlns:a16="http://schemas.microsoft.com/office/drawing/2014/main" id="{45721FA5-9149-B0FE-231F-918A8113C5D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2" r="3746" b="1"/>
          <a:stretch/>
        </p:blipFill>
        <p:spPr>
          <a:xfrm>
            <a:off x="6092952" y="3429000"/>
            <a:ext cx="6099048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7095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6</Words>
  <Application>Microsoft Office PowerPoint</Application>
  <PresentationFormat>Panorámica</PresentationFormat>
  <Paragraphs>3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Breiner Roiser Correa Atucsa</dc:creator>
  <cp:lastModifiedBy>Breiner Roiser Correa Atucsa</cp:lastModifiedBy>
  <cp:revision>21</cp:revision>
  <dcterms:created xsi:type="dcterms:W3CDTF">2022-02-25T03:32:51Z</dcterms:created>
  <dcterms:modified xsi:type="dcterms:W3CDTF">2022-07-26T04:58:04Z</dcterms:modified>
</cp:coreProperties>
</file>