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5" r:id="rId5"/>
    <p:sldId id="260" r:id="rId6"/>
    <p:sldId id="268" r:id="rId7"/>
    <p:sldId id="266" r:id="rId8"/>
    <p:sldId id="274" r:id="rId9"/>
    <p:sldId id="271" r:id="rId10"/>
    <p:sldId id="272" r:id="rId11"/>
    <p:sldId id="275" r:id="rId12"/>
    <p:sldId id="273" r:id="rId13"/>
    <p:sldId id="276" r:id="rId14"/>
    <p:sldId id="264" r:id="rId15"/>
    <p:sldId id="263" r:id="rId16"/>
    <p:sldId id="259" r:id="rId17"/>
    <p:sldId id="261" r:id="rId18"/>
    <p:sldId id="262" r:id="rId19"/>
    <p:sldId id="256" r:id="rId20"/>
    <p:sldId id="269" r:id="rId21"/>
    <p:sldId id="270" r:id="rId2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2091-94C8-40C5-A7C5-3284CD0F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59FAE-AD2F-4B5E-9A22-0D235113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88F08-3298-4133-AEFB-D8E6638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9D635-B6ED-4BEF-A30A-AF79C66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2A04-50D1-485F-B57B-FD924A1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0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9910-FC26-4F59-884E-0DC6666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C8EF-7F7E-4905-B04A-EC856FB6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F34D8-7A7B-4A6F-A7FF-28200A5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D70DD-743D-48B3-BCF0-39F66E68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FBC25-B141-4CA4-B9ED-F8E28C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3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4A6F9-31B8-486C-8CA3-CF8CD72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1E325-9140-48E6-B1E5-D010FBAB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56DF3-384C-43F6-A0BB-D67E371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48837-FA05-4ED4-946E-9FDEFB8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D2FE5-2EE8-4F25-8499-92B425F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0110-1D77-4838-BB75-5A3E6161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8F3D-939B-4B4C-BB45-8CEC727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4E9C2-D68F-425C-904C-C235CAE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56FC5-E768-4A01-880D-03160B0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22325-C5EC-4728-9FE2-8D06210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E820-3E9F-4154-A162-D5D386A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422A7-B54E-48B1-BFD3-4DBF6B31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C040-39D5-4861-BCA2-4412A0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E3FE-656D-4146-865C-96D3797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59D04-614D-4F7B-B4B8-0844403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21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36D2-3CD4-424D-933D-2002005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6F2E4-14E7-447A-AE2A-71311C92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18C0-95A2-452A-B64E-0C594592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A83D8-9FF6-41D7-B937-9D11DFD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7CF32-FC1C-49D4-9A49-481F8C6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DE2F4-BEF1-4476-9BE8-EC7B97A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5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EFAE-F95B-4B12-959F-6F5E7ED5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B518D-236A-4296-AF17-659A7A2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56F9B-B97E-4CAA-BE93-53FF1C03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E2E11-329A-40B4-B751-1B489953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231D7-1BCD-4410-931E-3D90F4A1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536E4-7751-42D4-B4CA-CA0AD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745CB-33FA-4061-A35C-0AFEFDB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B5D85-CC24-4FEB-8C18-280CE40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2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3436-B793-46DA-BF61-915A0DA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ECD3C-066B-4E6E-B6F7-0FD992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F4-BAE3-4E08-8DFB-4C922B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7AB59-3BA2-4B28-8417-C74E3EA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20C94-72F8-4E62-92A1-035CE9F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3D116-CCE3-43FC-9574-F0A36F68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8BED8-D998-4BF3-BFD0-551B48A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B08D-7A37-4FB8-AD59-F15FA51C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713E-FDA9-4759-89DB-A20BE3DB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F8DC8-0D6B-4B04-8422-06DB8D23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69FF5-D4C4-4337-9A84-06F3579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1E7F2-E73B-4CAB-AC48-3F65276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ACEDF-0691-4DC7-A7AB-4B6889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3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4C22-8DB0-43E4-8A99-4EE497B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87CC-FDEC-4EC1-8FD7-3D3A63B8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F406-4CB5-4E35-9BC2-D5EA3C3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04884-BD11-4F3D-A277-111D99E8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F763A-7F71-4182-BA78-AB3AA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A827-BD52-416D-803B-598051A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40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14A9-AB46-40AF-A450-1758991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E0FBD-C08D-4B26-941A-7C2D267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185BC-90B6-4731-8B16-6AF34F81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D292-9858-43A2-94EF-E1E63D9E27EF}" type="datetimeFigureOut">
              <a:rPr lang="es-419" smtClean="0"/>
              <a:t>26/7/2022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314D-3850-4F08-A845-29CA0D9F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7380-0EE1-46C7-9FE4-74D17A32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8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jpe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PRIMERA OPCION</a:t>
            </a:r>
          </a:p>
        </p:txBody>
      </p:sp>
    </p:spTree>
    <p:extLst>
      <p:ext uri="{BB962C8B-B14F-4D97-AF65-F5344CB8AC3E}">
        <p14:creationId xmlns:p14="http://schemas.microsoft.com/office/powerpoint/2010/main" val="12392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2310"/>
            <a:ext cx="3278292" cy="1966975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019912"/>
            <a:ext cx="3743538" cy="1871769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980176"/>
            <a:ext cx="3278292" cy="1844039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927671"/>
            <a:ext cx="3743538" cy="1968376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14" y="3589863"/>
            <a:ext cx="2444666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A528539-8356-720D-514C-8991306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5577" y="1368702"/>
            <a:ext cx="3662752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cono&#10;&#10;Descripción generada automáticamente">
            <a:extLst>
              <a:ext uri="{FF2B5EF4-FFF2-40B4-BE49-F238E27FC236}">
                <a16:creationId xmlns:a16="http://schemas.microsoft.com/office/drawing/2014/main" id="{4FF9CC7B-19DF-2932-A721-DEB59C84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00" y="3900352"/>
            <a:ext cx="3866106" cy="11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SonarQube? – Blog QuantiKa14">
            <a:extLst>
              <a:ext uri="{FF2B5EF4-FFF2-40B4-BE49-F238E27FC236}">
                <a16:creationId xmlns:a16="http://schemas.microsoft.com/office/drawing/2014/main" id="{384D8462-E99D-D143-6BC8-F82B1330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530" y="1741353"/>
            <a:ext cx="4733982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583EB435-F8A4-DCCF-A224-D27876BF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530" y="3726579"/>
            <a:ext cx="4733982" cy="15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8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8379725" y="640081"/>
            <a:ext cx="3206143" cy="548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TERCERA OPCION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EE30CEB-7EB4-82DA-E821-AD49628F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636" y="1052865"/>
            <a:ext cx="376300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4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4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4EB4CCA-55B1-E895-A8B9-0535293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00" y="965200"/>
            <a:ext cx="3662752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4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C4CCB78D-B535-11D2-5C87-F648B2E7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1231995"/>
            <a:ext cx="4733982" cy="15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4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cono&#10;&#10;Descripción generada automáticamente">
            <a:extLst>
              <a:ext uri="{FF2B5EF4-FFF2-40B4-BE49-F238E27FC236}">
                <a16:creationId xmlns:a16="http://schemas.microsoft.com/office/drawing/2014/main" id="{B58E20E4-0ACB-3C31-31B8-B8DFFCF3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4144463"/>
            <a:ext cx="3866106" cy="11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4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SonarQube? – Blog QuantiKa14">
            <a:extLst>
              <a:ext uri="{FF2B5EF4-FFF2-40B4-BE49-F238E27FC236}">
                <a16:creationId xmlns:a16="http://schemas.microsoft.com/office/drawing/2014/main" id="{5FFE794D-B6DC-5EDF-08FC-86FB21D6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4208898"/>
            <a:ext cx="4733982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8B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1122363"/>
            <a:ext cx="1704975" cy="2133600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122363"/>
            <a:ext cx="1038225" cy="103822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216150"/>
            <a:ext cx="1038225" cy="103822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3311525"/>
            <a:ext cx="2798763" cy="106838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122363"/>
            <a:ext cx="4137025" cy="1997075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175000"/>
            <a:ext cx="4137025" cy="120650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4437063"/>
            <a:ext cx="699135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5" y="1492926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23130"/>
            <a:ext cx="2560320" cy="300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396678"/>
            <a:ext cx="2560320" cy="205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709037"/>
            <a:ext cx="2560320" cy="1433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765332"/>
            <a:ext cx="2560320" cy="13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642938"/>
            <a:ext cx="1663700" cy="20859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2797175"/>
            <a:ext cx="1663700" cy="16637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642938"/>
            <a:ext cx="1993900" cy="199390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2705100"/>
            <a:ext cx="1993900" cy="746125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3519488"/>
            <a:ext cx="1993900" cy="9413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4529138"/>
            <a:ext cx="9123363" cy="168433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4AE4F74-D87B-468F-9D03-B301940CC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4" y="1865384"/>
            <a:ext cx="5185048" cy="1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091882"/>
            <a:ext cx="3400481" cy="1208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1258539"/>
            <a:ext cx="3401568" cy="8753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566111"/>
            <a:ext cx="3401568" cy="22635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39625"/>
            <a:ext cx="3401568" cy="204094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203404"/>
            <a:ext cx="3401568" cy="19133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65812"/>
            <a:ext cx="3401568" cy="17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43100"/>
            <a:ext cx="1427163" cy="434975"/>
          </a:xfrm>
          <a:prstGeom prst="rect">
            <a:avLst/>
          </a:prstGeom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43163"/>
            <a:ext cx="1427163" cy="79692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308350"/>
            <a:ext cx="1427163" cy="14271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1943100"/>
            <a:ext cx="2687638" cy="601663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2611438"/>
            <a:ext cx="2687638" cy="130968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3987800"/>
            <a:ext cx="1430338" cy="74771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38" y="1943100"/>
            <a:ext cx="5419725" cy="2790825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38" y="3987800"/>
            <a:ext cx="1189038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944651"/>
            <a:ext cx="3122143" cy="187328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969930"/>
            <a:ext cx="3252903" cy="182975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029610"/>
            <a:ext cx="3252903" cy="171039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4605302"/>
            <a:ext cx="3217333" cy="827936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174299"/>
            <a:ext cx="3252903" cy="16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19C981-5DE1-44C5-BE3E-8189064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21" y="1361036"/>
            <a:ext cx="3011555" cy="1960761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97" y="1568440"/>
            <a:ext cx="3292524" cy="154595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1" y="3321797"/>
            <a:ext cx="3921521" cy="1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SEGUNDA OPCION</a:t>
            </a:r>
          </a:p>
        </p:txBody>
      </p:sp>
    </p:spTree>
    <p:extLst>
      <p:ext uri="{BB962C8B-B14F-4D97-AF65-F5344CB8AC3E}">
        <p14:creationId xmlns:p14="http://schemas.microsoft.com/office/powerpoint/2010/main" val="15042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5900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62D592A-9DA3-1CC2-D552-8BDF6EA99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6656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870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5721FA5-9149-B0FE-231F-918A8113C5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r="3746" b="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9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</Words>
  <Application>Microsoft Office PowerPoint</Application>
  <PresentationFormat>Panorámica</PresentationFormat>
  <Paragraphs>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23</cp:revision>
  <dcterms:created xsi:type="dcterms:W3CDTF">2022-02-25T03:32:51Z</dcterms:created>
  <dcterms:modified xsi:type="dcterms:W3CDTF">2022-07-26T05:24:21Z</dcterms:modified>
</cp:coreProperties>
</file>