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9750"/>
  <p:notesSz cx="7556500" cy="1069975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243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einerbca2015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mi-portafolio-mu.vercel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33115" cy="10694035"/>
          </a:xfrm>
          <a:custGeom>
            <a:avLst/>
            <a:gdLst/>
            <a:ahLst/>
            <a:cxnLst/>
            <a:rect l="l" t="t" r="r" b="b"/>
            <a:pathLst>
              <a:path w="3333115" h="10694035">
                <a:moveTo>
                  <a:pt x="3332988" y="0"/>
                </a:moveTo>
                <a:lnTo>
                  <a:pt x="0" y="0"/>
                </a:lnTo>
                <a:lnTo>
                  <a:pt x="0" y="10693908"/>
                </a:lnTo>
                <a:lnTo>
                  <a:pt x="3332988" y="10693908"/>
                </a:lnTo>
                <a:lnTo>
                  <a:pt x="3332988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15" y="321893"/>
            <a:ext cx="3771265" cy="929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6358" y="1169872"/>
            <a:ext cx="318706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b="1" spc="-25" dirty="0">
                <a:latin typeface="Verdana"/>
                <a:cs typeface="Verdana"/>
              </a:rPr>
              <a:t>FULL</a:t>
            </a:r>
            <a:r>
              <a:rPr sz="1850" b="1" spc="-125" dirty="0">
                <a:latin typeface="Verdana"/>
                <a:cs typeface="Verdana"/>
              </a:rPr>
              <a:t> </a:t>
            </a:r>
            <a:r>
              <a:rPr sz="1850" b="1" spc="-40" dirty="0">
                <a:latin typeface="Verdana"/>
                <a:cs typeface="Verdana"/>
              </a:rPr>
              <a:t>STACK</a:t>
            </a:r>
            <a:r>
              <a:rPr sz="1850" b="1" spc="-100" dirty="0">
                <a:latin typeface="Verdana"/>
                <a:cs typeface="Verdana"/>
              </a:rPr>
              <a:t> </a:t>
            </a:r>
            <a:r>
              <a:rPr sz="1850" b="1" spc="-10" dirty="0">
                <a:latin typeface="Verdana"/>
                <a:cs typeface="Verdana"/>
              </a:rPr>
              <a:t>DEVELOPER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54" y="3502913"/>
            <a:ext cx="2558415" cy="274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14"/>
              </a:spcBef>
            </a:pP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E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R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E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 </a:t>
            </a:r>
            <a:r>
              <a:rPr sz="1400" b="1" spc="25" dirty="0">
                <a:latin typeface="Verdana"/>
                <a:cs typeface="Verdana"/>
              </a:rPr>
              <a:t>M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Í</a:t>
            </a:r>
            <a:endParaRPr sz="1400">
              <a:latin typeface="Verdana"/>
              <a:cs typeface="Verdana"/>
            </a:endParaRPr>
          </a:p>
          <a:p>
            <a:pPr marL="38100" marR="33655" algn="ctr">
              <a:lnSpc>
                <a:spcPct val="131700"/>
              </a:lnSpc>
              <a:spcBef>
                <a:spcPts val="705"/>
              </a:spcBef>
            </a:pP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Ingeniero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Sistemas 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con </a:t>
            </a:r>
            <a:r>
              <a:rPr sz="12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mas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años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experiencia.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200" spc="75" dirty="0">
                <a:solidFill>
                  <a:srgbClr val="404040"/>
                </a:solidFill>
                <a:latin typeface="Verdana"/>
                <a:cs typeface="Verdana"/>
              </a:rPr>
              <a:t>Conocimientos</a:t>
            </a:r>
            <a:r>
              <a:rPr sz="12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front-</a:t>
            </a:r>
            <a:endParaRPr sz="1200">
              <a:latin typeface="Verdana"/>
              <a:cs typeface="Verdana"/>
            </a:endParaRPr>
          </a:p>
          <a:p>
            <a:pPr marL="12065" marR="5080" indent="1270" algn="ctr">
              <a:lnSpc>
                <a:spcPct val="131900"/>
              </a:lnSpc>
              <a:spcBef>
                <a:spcPts val="5"/>
              </a:spcBef>
            </a:pP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end(Angular,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React, 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Lit-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Element, 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Ccs3,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HTML5) </a:t>
            </a: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back-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Verdana"/>
                <a:cs typeface="Verdana"/>
              </a:rPr>
              <a:t>end(Java,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Spring, 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RxJava, 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Spring WebFlux,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nodeJs,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python);</a:t>
            </a:r>
            <a:r>
              <a:rPr sz="12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Verdana"/>
                <a:cs typeface="Verdana"/>
              </a:rPr>
              <a:t>en aplicaciones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para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sectores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banca, </a:t>
            </a:r>
            <a:r>
              <a:rPr sz="1200" spc="75" dirty="0">
                <a:solidFill>
                  <a:srgbClr val="404040"/>
                </a:solidFill>
                <a:latin typeface="Verdana"/>
                <a:cs typeface="Verdana"/>
              </a:rPr>
              <a:t>medicina </a:t>
            </a: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sector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publico.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59" y="8545448"/>
            <a:ext cx="2327910" cy="868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N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endParaRPr sz="14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  <a:spcBef>
                <a:spcPts val="1095"/>
              </a:spcBef>
            </a:pPr>
            <a:r>
              <a:rPr sz="1200" spc="-11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spc="-4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200" spc="-28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2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99</a:t>
            </a:r>
            <a:r>
              <a:rPr sz="120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200" spc="-2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  <a:hlinkClick r:id="rId3"/>
              </a:rPr>
              <a:t>breinerbca2015@gmail.com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027" y="6482841"/>
            <a:ext cx="2159000" cy="1845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D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U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Ó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12700" marR="5080" indent="509270">
              <a:lnSpc>
                <a:spcPct val="131800"/>
              </a:lnSpc>
              <a:spcBef>
                <a:spcPts val="620"/>
              </a:spcBef>
            </a:pP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UNIVERSIDAD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NACIONAL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MAYOR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404040"/>
                </a:solidFill>
                <a:latin typeface="Trebuchet MS"/>
                <a:cs typeface="Trebuchet MS"/>
              </a:rPr>
              <a:t>SAN</a:t>
            </a:r>
            <a:endParaRPr sz="12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  <a:spcBef>
                <a:spcPts val="455"/>
              </a:spcBef>
            </a:pPr>
            <a:r>
              <a:rPr sz="1200" b="1" spc="140" dirty="0">
                <a:solidFill>
                  <a:srgbClr val="404040"/>
                </a:solidFill>
                <a:latin typeface="Trebuchet MS"/>
                <a:cs typeface="Trebuchet MS"/>
              </a:rPr>
              <a:t>MARCOS</a:t>
            </a:r>
            <a:endParaRPr sz="1200">
              <a:latin typeface="Trebuchet MS"/>
              <a:cs typeface="Trebuchet MS"/>
            </a:endParaRPr>
          </a:p>
          <a:p>
            <a:pPr marL="153670" marR="84455" algn="ctr">
              <a:lnSpc>
                <a:spcPct val="131700"/>
              </a:lnSpc>
              <a:spcBef>
                <a:spcPts val="630"/>
              </a:spcBef>
            </a:pP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Ingeniero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Sistema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e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Informatica</a:t>
            </a:r>
            <a:endParaRPr sz="1200">
              <a:latin typeface="Verdana"/>
              <a:cs typeface="Verdana"/>
            </a:endParaRPr>
          </a:p>
          <a:p>
            <a:pPr marL="60960" algn="ctr">
              <a:lnSpc>
                <a:spcPct val="100000"/>
              </a:lnSpc>
              <a:spcBef>
                <a:spcPts val="455"/>
              </a:spcBef>
            </a:pP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2021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344" y="1740407"/>
            <a:ext cx="3534410" cy="376555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960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X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P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775" y="9613188"/>
            <a:ext cx="12515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0" dirty="0">
                <a:latin typeface="Verdana"/>
                <a:cs typeface="Verdana"/>
              </a:rPr>
              <a:t>S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I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I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65" dirty="0">
                <a:latin typeface="Verdana"/>
                <a:cs typeface="Verdana"/>
              </a:rPr>
              <a:t>W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E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761" y="9985044"/>
            <a:ext cx="1006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Ir</a:t>
            </a:r>
            <a:r>
              <a:rPr sz="14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</a:t>
            </a:r>
            <a:r>
              <a:rPr sz="14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Portafolio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678" y="2597276"/>
            <a:ext cx="3720465" cy="2702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404040"/>
                </a:solidFill>
                <a:latin typeface="Trebuchet MS"/>
                <a:cs typeface="Trebuchet MS"/>
              </a:rPr>
              <a:t>[2021</a:t>
            </a:r>
            <a:r>
              <a:rPr sz="11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24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2022]</a:t>
            </a:r>
            <a:endParaRPr sz="1150">
              <a:latin typeface="Trebuchet MS"/>
              <a:cs typeface="Trebuchet MS"/>
            </a:endParaRPr>
          </a:p>
          <a:p>
            <a:pPr marL="113030" marR="5080" indent="-100965">
              <a:lnSpc>
                <a:spcPct val="131700"/>
              </a:lnSpc>
              <a:spcBef>
                <a:spcPts val="68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análisis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scripts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tablas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65"/>
              </a:spcBef>
            </a:pP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Migración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Sql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marR="226695" indent="-100965">
              <a:lnSpc>
                <a:spcPts val="1910"/>
              </a:lnSpc>
              <a:spcBef>
                <a:spcPts val="12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70" dirty="0">
                <a:solidFill>
                  <a:srgbClr val="404040"/>
                </a:solidFill>
                <a:latin typeface="Trebuchet MS"/>
                <a:cs typeface="Trebuchet MS"/>
              </a:rPr>
              <a:t>SSL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certificados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Manejo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integración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continua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Jenkins,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Sonarqube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Resolución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incidencias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076" y="2272283"/>
            <a:ext cx="3035935" cy="20574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8100" rIns="0" bIns="0" rtlCol="0">
            <a:spAutoFit/>
          </a:bodyPr>
          <a:lstStyle/>
          <a:p>
            <a:pPr marL="1270">
              <a:lnSpc>
                <a:spcPts val="1320"/>
              </a:lnSpc>
              <a:spcBef>
                <a:spcPts val="300"/>
              </a:spcBef>
            </a:pP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4678" y="5513628"/>
            <a:ext cx="342074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160">
              <a:lnSpc>
                <a:spcPct val="132500"/>
              </a:lnSpc>
              <a:spcBef>
                <a:spcPts val="95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Java,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Spring,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APX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BBVA),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git,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Angular,Lit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Element,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BBVA),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Css3,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HTML5,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1700"/>
              </a:lnSpc>
              <a:spcBef>
                <a:spcPts val="10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Docker,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JPA,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JSP,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Cucumber,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Jboss,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Tomcat.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1814" y="7326629"/>
            <a:ext cx="3698240" cy="562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DESARROLLO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6065" y="8109254"/>
            <a:ext cx="3592195" cy="9417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lang="es-ES"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volver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banco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un</a:t>
            </a:r>
            <a:endParaRPr sz="1200" dirty="0">
              <a:latin typeface="Trebuchet MS"/>
              <a:cs typeface="Trebuchet MS"/>
            </a:endParaRPr>
          </a:p>
          <a:p>
            <a:pPr marL="469900" marR="47625">
              <a:lnSpc>
                <a:spcPct val="131700"/>
              </a:lnSpc>
              <a:spcBef>
                <a:spcPts val="15"/>
              </a:spcBef>
            </a:pP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adquiriente para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comercios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poder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afiliar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404040"/>
                </a:solidFill>
                <a:latin typeface="Trebuchet MS"/>
                <a:cs typeface="Trebuchet MS"/>
              </a:rPr>
              <a:t>más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clients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1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4631" y="219455"/>
            <a:ext cx="2312035" cy="3106420"/>
            <a:chOff x="484631" y="219455"/>
            <a:chExt cx="2312035" cy="310642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203" y="243839"/>
              <a:ext cx="2307336" cy="30815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631" y="219455"/>
              <a:ext cx="2307336" cy="3081528"/>
            </a:xfrm>
            <a:prstGeom prst="rect">
              <a:avLst/>
            </a:prstGeom>
          </p:spPr>
        </p:pic>
      </p:grpSp>
      <p:sp>
        <p:nvSpPr>
          <p:cNvPr id="20" name="object 15">
            <a:extLst>
              <a:ext uri="{FF2B5EF4-FFF2-40B4-BE49-F238E27FC236}">
                <a16:creationId xmlns:a16="http://schemas.microsoft.com/office/drawing/2014/main" id="{2F36332A-9767-4A26-20AE-C8C560ACD012}"/>
              </a:ext>
            </a:extLst>
          </p:cNvPr>
          <p:cNvSpPr txBox="1"/>
          <p:nvPr/>
        </p:nvSpPr>
        <p:spPr>
          <a:xfrm>
            <a:off x="3654540" y="9359634"/>
            <a:ext cx="3592195" cy="9417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lang="es-ES"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 Y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EGLOBAL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volver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banco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un</a:t>
            </a:r>
            <a:endParaRPr sz="1200" dirty="0">
              <a:latin typeface="Trebuchet MS"/>
              <a:cs typeface="Trebuchet MS"/>
            </a:endParaRPr>
          </a:p>
          <a:p>
            <a:pPr marL="469900" marR="47625">
              <a:lnSpc>
                <a:spcPct val="131700"/>
              </a:lnSpc>
              <a:spcBef>
                <a:spcPts val="15"/>
              </a:spcBef>
            </a:pP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adquiriente para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comercios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poder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afiliar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404040"/>
                </a:solidFill>
                <a:latin typeface="Trebuchet MS"/>
                <a:cs typeface="Trebuchet MS"/>
              </a:rPr>
              <a:t>más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clients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1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05" y="256859"/>
            <a:ext cx="3535679" cy="375285"/>
          </a:xfrm>
          <a:custGeom>
            <a:avLst/>
            <a:gdLst/>
            <a:ahLst/>
            <a:cxnLst/>
            <a:rect l="l" t="t" r="r" b="b"/>
            <a:pathLst>
              <a:path w="3535679" h="375284">
                <a:moveTo>
                  <a:pt x="3535679" y="0"/>
                </a:moveTo>
                <a:lnTo>
                  <a:pt x="0" y="0"/>
                </a:lnTo>
                <a:lnTo>
                  <a:pt x="0" y="374903"/>
                </a:lnTo>
                <a:lnTo>
                  <a:pt x="3535679" y="374903"/>
                </a:lnTo>
                <a:lnTo>
                  <a:pt x="35356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578" y="306069"/>
            <a:ext cx="1451610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X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P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2330" y="5292546"/>
            <a:ext cx="2885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0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sz="11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sz="11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6366" y="4936692"/>
            <a:ext cx="3406140" cy="230504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74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95"/>
              </a:spcBef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sz="1200" b="1" spc="55" dirty="0">
                <a:solidFill>
                  <a:srgbClr val="404040"/>
                </a:solidFill>
                <a:latin typeface="Trebuchet MS"/>
                <a:cs typeface="Trebuchet MS"/>
              </a:rPr>
              <a:t> TI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sz="1200" b="1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3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299" y="5614923"/>
            <a:ext cx="3335020" cy="1955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marR="66040" indent="-100965">
              <a:lnSpc>
                <a:spcPct val="131700"/>
              </a:lnSpc>
              <a:spcBef>
                <a:spcPts val="9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Realización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aplicación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angular </a:t>
            </a:r>
            <a:r>
              <a:rPr sz="1200" spc="120" dirty="0">
                <a:solidFill>
                  <a:srgbClr val="404040"/>
                </a:solidFill>
                <a:latin typeface="Trebuchet MS"/>
                <a:cs typeface="Trebuchet MS"/>
              </a:rPr>
              <a:t>desde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inicio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fin.</a:t>
            </a:r>
            <a:endParaRPr sz="1200">
              <a:latin typeface="Trebuchet MS"/>
              <a:cs typeface="Trebuchet MS"/>
            </a:endParaRPr>
          </a:p>
          <a:p>
            <a:pPr marL="113030" marR="149860" indent="-100965">
              <a:lnSpc>
                <a:spcPts val="1910"/>
              </a:lnSpc>
              <a:spcBef>
                <a:spcPts val="13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components,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routers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estilos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maquetación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vistas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Modificación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6299" y="7787004"/>
            <a:ext cx="332422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95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(Angular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Material, 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Bootstrap), 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Tomcat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HTML.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77" y="4946705"/>
            <a:ext cx="3535679" cy="21971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85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2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PROYECTO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PMTD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29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327" y="5299765"/>
            <a:ext cx="299720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65" dirty="0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sz="115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5" dirty="0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sz="115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" dirty="0">
                <a:solidFill>
                  <a:srgbClr val="404040"/>
                </a:solidFill>
                <a:latin typeface="Trebuchet MS"/>
                <a:cs typeface="Trebuchet MS"/>
              </a:rPr>
              <a:t>[2021]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076" y="5560978"/>
            <a:ext cx="3427095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154305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Participación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el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modelamiento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relacional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datos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endParaRPr sz="1100">
              <a:latin typeface="Trebuchet MS"/>
              <a:cs typeface="Trebuchet MS"/>
            </a:endParaRPr>
          </a:p>
          <a:p>
            <a:pPr marL="113030" marR="5080" indent="-100965">
              <a:lnSpc>
                <a:spcPts val="1910"/>
              </a:lnSpc>
              <a:spcBef>
                <a:spcPts val="14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Rest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5" dirty="0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Java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Boot.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Authenticacion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usuarios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roles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jwt.</a:t>
            </a:r>
            <a:endParaRPr sz="1100">
              <a:latin typeface="Trebuchet MS"/>
              <a:cs typeface="Trebuchet MS"/>
            </a:endParaRPr>
          </a:p>
          <a:p>
            <a:pPr marL="113030" marR="630555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documentacion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20" dirty="0">
                <a:solidFill>
                  <a:srgbClr val="404040"/>
                </a:solidFill>
                <a:latin typeface="Trebuchet MS"/>
                <a:cs typeface="Trebuchet MS"/>
              </a:rPr>
              <a:t>Swagger</a:t>
            </a:r>
            <a:endParaRPr sz="1100">
              <a:latin typeface="Trebuchet MS"/>
              <a:cs typeface="Trebuchet MS"/>
            </a:endParaRPr>
          </a:p>
          <a:p>
            <a:pPr marL="113030" marR="294640" indent="-100965">
              <a:lnSpc>
                <a:spcPts val="1910"/>
              </a:lnSpc>
              <a:spcBef>
                <a:spcPts val="15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Coordinaciones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requisites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funcionales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requerimientos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cliente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327" y="8670804"/>
            <a:ext cx="3582035" cy="1569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8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 dirty="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  <a:spcBef>
                <a:spcPts val="450"/>
              </a:spcBef>
            </a:pP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endParaRPr sz="1150" dirty="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45"/>
              </a:spcBef>
            </a:pP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PRESENTACION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endParaRPr sz="1200" dirty="0">
              <a:latin typeface="Trebuchet MS"/>
              <a:cs typeface="Trebuchet MS"/>
            </a:endParaRPr>
          </a:p>
          <a:p>
            <a:pPr marL="116205" marR="5080">
              <a:lnSpc>
                <a:spcPct val="135200"/>
              </a:lnSpc>
              <a:spcBef>
                <a:spcPts val="215"/>
              </a:spcBef>
            </a:pP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Presentación</a:t>
            </a:r>
            <a:r>
              <a:rPr sz="105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05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75" dirty="0">
                <a:solidFill>
                  <a:srgbClr val="404040"/>
                </a:solidFill>
                <a:latin typeface="Trebuchet MS"/>
                <a:cs typeface="Trebuchet MS"/>
              </a:rPr>
              <a:t>lógica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95" dirty="0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r>
              <a:rPr sz="105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funcional </a:t>
            </a:r>
            <a:r>
              <a:rPr sz="105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0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40" dirty="0">
                <a:solidFill>
                  <a:srgbClr val="404040"/>
                </a:solidFill>
                <a:latin typeface="Trebuchet MS"/>
                <a:cs typeface="Trebuchet MS"/>
              </a:rPr>
              <a:t>back,</a:t>
            </a:r>
            <a:r>
              <a:rPr sz="105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2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sz="105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1050" spc="80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35" dirty="0">
                <a:solidFill>
                  <a:srgbClr val="404040"/>
                </a:solidFill>
                <a:latin typeface="Trebuchet MS"/>
                <a:cs typeface="Trebuchet MS"/>
              </a:rPr>
              <a:t>datos.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6620" y="832070"/>
            <a:ext cx="22066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0611" y="561942"/>
            <a:ext cx="3535679" cy="21336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9209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29"/>
              </a:spcBef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INTEGRO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29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0872" y="1064896"/>
            <a:ext cx="313690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Generacion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Maquetacion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vistas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estilos</a:t>
            </a:r>
            <a:endParaRPr sz="1100" dirty="0">
              <a:latin typeface="Trebuchet MS"/>
              <a:cs typeface="Trebuchet MS"/>
            </a:endParaRPr>
          </a:p>
          <a:p>
            <a:pPr marL="113030" marR="121920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Mantenimiento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 sistemas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front-end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mejoras 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estilos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Mantenimiento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Ajustes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0099" y="2985548"/>
            <a:ext cx="3372485" cy="1878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25" marR="5080">
              <a:lnSpc>
                <a:spcPct val="131800"/>
              </a:lnSpc>
              <a:spcBef>
                <a:spcPts val="90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(Angular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Material,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Bootstrap),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endParaRPr sz="1200">
              <a:latin typeface="Trebuchet MS"/>
              <a:cs typeface="Trebuchet MS"/>
            </a:endParaRPr>
          </a:p>
          <a:p>
            <a:pPr marL="22225">
              <a:lnSpc>
                <a:spcPts val="2065"/>
              </a:lnSpc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02870">
              <a:lnSpc>
                <a:spcPct val="100000"/>
              </a:lnSpc>
              <a:spcBef>
                <a:spcPts val="81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455"/>
              </a:spcBef>
            </a:pPr>
            <a:r>
              <a:rPr sz="1150" spc="114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8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14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enfermería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7239" y="9142424"/>
            <a:ext cx="89725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6652" y="9465613"/>
            <a:ext cx="3327400" cy="8077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 dirty="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710"/>
              </a:spcBef>
            </a:pP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Salida </a:t>
            </a:r>
            <a:r>
              <a:rPr sz="115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15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0" dirty="0">
                <a:solidFill>
                  <a:srgbClr val="404040"/>
                </a:solidFill>
                <a:latin typeface="Trebuchet MS"/>
                <a:cs typeface="Trebuchet MS"/>
              </a:rPr>
              <a:t>producción </a:t>
            </a: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sz="115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10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15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2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150" dirty="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515"/>
              </a:spcBef>
            </a:pP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sz="11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cliente 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reserve</a:t>
            </a: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citas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327" y="1100639"/>
            <a:ext cx="3035935" cy="20764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ts val="1325"/>
              </a:lnSpc>
              <a:spcBef>
                <a:spcPts val="305"/>
              </a:spcBef>
            </a:pP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968" y="1442316"/>
            <a:ext cx="3423285" cy="127150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RIMAC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posibilitan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dar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 err="1">
                <a:solidFill>
                  <a:srgbClr val="404040"/>
                </a:solidFill>
                <a:latin typeface="Trebuchet MS"/>
                <a:cs typeface="Trebuchet MS"/>
              </a:rPr>
              <a:t>alta</a:t>
            </a:r>
            <a:endParaRPr lang="es-ES" sz="1200" spc="3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69900">
              <a:spcBef>
                <a:spcPts val="280"/>
              </a:spcBef>
            </a:pPr>
            <a:r>
              <a:rPr lang="es-419"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5" dirty="0">
                <a:solidFill>
                  <a:srgbClr val="404040"/>
                </a:solidFill>
                <a:latin typeface="Trebuchet MS"/>
                <a:cs typeface="Trebuchet MS"/>
              </a:rPr>
              <a:t>un	</a:t>
            </a:r>
            <a:r>
              <a:rPr lang="es-419" sz="1200" spc="120" dirty="0">
                <a:solidFill>
                  <a:srgbClr val="404040"/>
                </a:solidFill>
                <a:latin typeface="Trebuchet MS"/>
                <a:cs typeface="Trebuchet MS"/>
              </a:rPr>
              <a:t>Seguro 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Multirriesgo </a:t>
            </a:r>
            <a:r>
              <a:rPr lang="es-419" sz="1200" spc="75" dirty="0">
                <a:solidFill>
                  <a:srgbClr val="404040"/>
                </a:solidFill>
                <a:latin typeface="Trebuchet MS"/>
                <a:cs typeface="Trebuchet MS"/>
              </a:rPr>
              <a:t>,mostrando </a:t>
            </a:r>
            <a:r>
              <a:rPr lang="es-419"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40" dirty="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listado </a:t>
            </a:r>
            <a:r>
              <a:rPr lang="es-419"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lang="es-419" sz="1200" spc="95" dirty="0">
                <a:solidFill>
                  <a:srgbClr val="404040"/>
                </a:solidFill>
                <a:latin typeface="Trebuchet MS"/>
                <a:cs typeface="Trebuchet MS"/>
              </a:rPr>
              <a:t>Planes 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lang="es-419" sz="1200" spc="70" dirty="0">
                <a:solidFill>
                  <a:srgbClr val="404040"/>
                </a:solidFill>
                <a:latin typeface="Trebuchet MS"/>
                <a:cs typeface="Trebuchet MS"/>
              </a:rPr>
              <a:t>permitiendo </a:t>
            </a:r>
            <a:r>
              <a:rPr lang="es-419"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40" dirty="0">
                <a:solidFill>
                  <a:srgbClr val="404040"/>
                </a:solidFill>
                <a:latin typeface="Trebuchet MS"/>
                <a:cs typeface="Trebuchet MS"/>
              </a:rPr>
              <a:t>realizar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5" dirty="0">
                <a:solidFill>
                  <a:srgbClr val="404040"/>
                </a:solidFill>
                <a:latin typeface="Trebuchet MS"/>
                <a:cs typeface="Trebuchet MS"/>
              </a:rPr>
              <a:t>una</a:t>
            </a:r>
            <a:r>
              <a:rPr lang="es-419"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45" dirty="0">
                <a:solidFill>
                  <a:srgbClr val="404040"/>
                </a:solidFill>
                <a:latin typeface="Trebuchet MS"/>
                <a:cs typeface="Trebuchet MS"/>
              </a:rPr>
              <a:t>cotización.</a:t>
            </a:r>
            <a:endParaRPr lang="es-419"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B463DB5-04D0-AA84-3C8C-714751478DB2}"/>
              </a:ext>
            </a:extLst>
          </p:cNvPr>
          <p:cNvSpPr txBox="1"/>
          <p:nvPr/>
        </p:nvSpPr>
        <p:spPr>
          <a:xfrm>
            <a:off x="124968" y="3056858"/>
            <a:ext cx="3668395" cy="11855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canjear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cancerlar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sus</a:t>
            </a:r>
            <a:endParaRPr sz="1200" dirty="0">
              <a:latin typeface="Trebuchet MS"/>
              <a:cs typeface="Trebuchet MS"/>
            </a:endParaRPr>
          </a:p>
          <a:p>
            <a:pPr marL="469900" marR="269875">
              <a:lnSpc>
                <a:spcPct val="131700"/>
              </a:lnSpc>
              <a:spcBef>
                <a:spcPts val="10"/>
              </a:spcBef>
            </a:pP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puntos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6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soles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pasajes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aerolíneas.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682</Words>
  <Application>Microsoft Office PowerPoint</Application>
  <PresentationFormat>Personalizado</PresentationFormat>
  <Paragraphs>87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MT</vt:lpstr>
      <vt:lpstr>Calibri</vt:lpstr>
      <vt:lpstr>Trebuchet MS</vt:lpstr>
      <vt:lpstr>Verdana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Breiner Roiser Correa Atucsa</cp:lastModifiedBy>
  <cp:revision>2</cp:revision>
  <dcterms:created xsi:type="dcterms:W3CDTF">2022-07-14T06:08:02Z</dcterms:created>
  <dcterms:modified xsi:type="dcterms:W3CDTF">2022-08-06T17:13:00Z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2022-07-14T00:00:00Z</vt:filetime>
  </property>
</Properties>
</file>