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0AA8-F643-4920-AF97-9F10D8FF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EB498-0DE0-4B37-AA70-B358D5ECD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5EAEB-45A1-4CB8-86C1-BD84B44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F9FEA-8AD3-484A-9EB1-C8685E37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F75404-9D68-47B0-9823-9AA10D3C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825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CAC38-EC7B-4BB1-A94F-F866F4F1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5DA76C-7506-4581-87D1-A8EA7FD8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DFD9C-427F-47FB-A3EB-27EA175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336C5-12EF-42AD-8ACB-D27BC7BF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48FCD-3B82-4831-9BD3-C95701F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34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AC59F0-787D-4E5C-B6DA-674EDBE29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889908-BE65-4409-A641-A67A85D3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07497-1FCC-464F-AC2A-FC31BBC6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44B62-726A-45DF-94A7-206164DC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CA0EC-F7E1-4265-AA3D-3B6BA533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61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0319B-E954-4614-AB99-810EDA8E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788C4-6D38-4D72-BC75-C2B5889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887A3-6B61-4F21-B20D-036B2D5B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89284-9DF2-4EAD-AE02-F13CF1B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C7986-C69A-4B6E-B666-15D6976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170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9852B-3A61-4A78-8A17-D624429F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6658F-2809-40D4-9F19-DFAF97BA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0D99C-BBD8-400C-B8B1-464BC20D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D43FB-2A5D-4345-8758-8ABC36E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7A965-86A5-4692-998C-E8F4B053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61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DB666-9F1E-4B1A-9C77-4585E38B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E53E4-83A8-42F0-B593-1148857FE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5EB9EA-A979-4BC8-A5D4-C754F761C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765BB9-B7E6-4335-A307-DBF74A81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FE5EA-4870-4BD6-82B6-288611FC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C0F357-9E55-4C05-A096-E28EF49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395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E6AE2-D96C-4D1F-89B3-741A2B04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ED09E-B190-4218-B9E4-DF98503C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C83C2-EF1C-43B2-A561-38BEEEC9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60797D-C4A1-45D2-988D-2550AF1D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3C1D15-91EC-4C77-A7FC-527028A84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29D24E-6ACC-4648-959C-1403201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7237E9-D807-451D-83E1-97227161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580097-6DFA-4BFF-B56E-71716A0A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51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C0BF1-3F4C-4CC8-8CEB-E14D3C06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D878B6-F18C-4AAD-9379-36BDB91B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BF1F1-14A2-4049-87DC-0CEDB78F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57E327-A942-4BB4-80B2-63C6AE5C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852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3843A4-CF56-4005-9B61-1A72296C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0E626C-57E7-4E6F-BAD9-ACCA1D2C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4699ED-939A-468C-80FF-552C93C3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79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15110-527D-4343-80FA-5BB434A9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ECF31-FD8E-456E-9BB5-86C65072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782510-F79A-4954-9CE0-664DB1AB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A8AA2-ACAE-42E2-9065-A73A1338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81A1B5-426D-4935-8593-BE02D8A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3C7DF-C37E-41EA-B53A-DAFEEE25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818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D2706-A8B8-4B2D-92DC-F1EA6CD2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FF15D0-C032-4C71-9AFD-0758E43F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9EC52-73A1-40E3-B989-1FB70AC3F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B30F35-F36B-465F-87C5-E59F7261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CFA73B-E24D-4D40-95F1-B1EC8A7F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A01741-263A-4FAB-90E1-565B863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11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A4A40E-8B0E-4606-8562-9FBC0C6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4E89A-AF89-45A6-A672-5E6843B3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9D43-BE76-455E-9CD3-5C37C4C5E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28B9-82C9-464D-AD4A-5394CAD99A02}" type="datetimeFigureOut">
              <a:rPr lang="es-419" smtClean="0"/>
              <a:t>26/2/2022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63E71-F77D-49E4-B0E2-BDB26C85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81502-A134-4A66-89D1-B08D6D6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3920-ABCC-46EC-AD44-C2A1C2BDFE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30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eva apple imac 27 pulgadas sobre fondo blanco. - imac fotografías e imágenes de stock">
            <a:extLst>
              <a:ext uri="{FF2B5EF4-FFF2-40B4-BE49-F238E27FC236}">
                <a16:creationId xmlns:a16="http://schemas.microsoft.com/office/drawing/2014/main" id="{5D9882FF-50C1-4CF4-B071-7DEE6989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3" y="1203769"/>
            <a:ext cx="6686870" cy="46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513A50F-F4C5-4045-A6BA-CBD9DA0D1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1663407"/>
            <a:ext cx="4822190" cy="26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5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eva apple imac 27 pulgadas sobre fondo blanco. - imac fotografías e imágenes de stock">
            <a:extLst>
              <a:ext uri="{FF2B5EF4-FFF2-40B4-BE49-F238E27FC236}">
                <a16:creationId xmlns:a16="http://schemas.microsoft.com/office/drawing/2014/main" id="{5D9882FF-50C1-4CF4-B071-7DEE6989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3" y="1203769"/>
            <a:ext cx="6686870" cy="46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DF2EA0CA-EF63-4D9E-A711-E4E45E948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691823"/>
            <a:ext cx="4710792" cy="26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eva apple imac 27 pulgadas sobre fondo blanco. - imac fotografías e imágenes de stock">
            <a:extLst>
              <a:ext uri="{FF2B5EF4-FFF2-40B4-BE49-F238E27FC236}">
                <a16:creationId xmlns:a16="http://schemas.microsoft.com/office/drawing/2014/main" id="{5D9882FF-50C1-4CF4-B071-7DEE6989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3" y="1203769"/>
            <a:ext cx="6686870" cy="46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BB2D464-F64F-4E42-953E-5A9FCB272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54" y="1670500"/>
            <a:ext cx="4736891" cy="26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eva apple imac 27 pulgadas sobre fondo blanco. - imac fotografías e imágenes de stock">
            <a:extLst>
              <a:ext uri="{FF2B5EF4-FFF2-40B4-BE49-F238E27FC236}">
                <a16:creationId xmlns:a16="http://schemas.microsoft.com/office/drawing/2014/main" id="{5D9882FF-50C1-4CF4-B071-7DEE6989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3" y="1203769"/>
            <a:ext cx="6686870" cy="46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9936912-9C82-4C6F-B15A-B7565B19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39695"/>
            <a:ext cx="4733925" cy="26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eva apple imac 27 pulgadas sobre fondo blanco. - imac fotografías e imágenes de stock">
            <a:extLst>
              <a:ext uri="{FF2B5EF4-FFF2-40B4-BE49-F238E27FC236}">
                <a16:creationId xmlns:a16="http://schemas.microsoft.com/office/drawing/2014/main" id="{5D9882FF-50C1-4CF4-B071-7DEE6989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3" y="1203769"/>
            <a:ext cx="6686870" cy="46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E0DD26A-19C3-4433-9C1B-1543C2442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1" y="1680837"/>
            <a:ext cx="4692943" cy="26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9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eva apple imac 27 pulgadas sobre fondo blanco. - imac fotografías e imágenes de stock">
            <a:extLst>
              <a:ext uri="{FF2B5EF4-FFF2-40B4-BE49-F238E27FC236}">
                <a16:creationId xmlns:a16="http://schemas.microsoft.com/office/drawing/2014/main" id="{5D9882FF-50C1-4CF4-B071-7DEE6989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3" y="1203769"/>
            <a:ext cx="6686870" cy="46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E42265-D826-4E6F-9813-C90DB5451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78" y="1666329"/>
            <a:ext cx="4760702" cy="26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5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2</cp:revision>
  <dcterms:created xsi:type="dcterms:W3CDTF">2022-02-23T02:13:30Z</dcterms:created>
  <dcterms:modified xsi:type="dcterms:W3CDTF">2022-02-26T06:55:41Z</dcterms:modified>
</cp:coreProperties>
</file>