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65" r:id="rId5"/>
    <p:sldId id="260" r:id="rId6"/>
    <p:sldId id="268" r:id="rId7"/>
    <p:sldId id="266" r:id="rId8"/>
    <p:sldId id="274" r:id="rId9"/>
    <p:sldId id="271" r:id="rId10"/>
    <p:sldId id="272" r:id="rId11"/>
    <p:sldId id="278" r:id="rId12"/>
    <p:sldId id="275" r:id="rId13"/>
    <p:sldId id="273" r:id="rId14"/>
    <p:sldId id="277" r:id="rId15"/>
    <p:sldId id="276" r:id="rId16"/>
    <p:sldId id="264" r:id="rId17"/>
    <p:sldId id="263" r:id="rId18"/>
    <p:sldId id="259" r:id="rId19"/>
    <p:sldId id="261" r:id="rId20"/>
    <p:sldId id="262" r:id="rId21"/>
    <p:sldId id="256" r:id="rId22"/>
    <p:sldId id="269" r:id="rId23"/>
    <p:sldId id="270" r:id="rId2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7" d="100"/>
          <a:sy n="37" d="100"/>
        </p:scale>
        <p:origin x="201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82091-94C8-40C5-A7C5-3284CD0F6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859FAE-AD2F-4B5E-9A22-0D2351134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588F08-3298-4133-AEFB-D8E6638A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7/8/2022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69D635-B6ED-4BEF-A30A-AF79C66A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3D2A04-50D1-485F-B57B-FD924A1A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1709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79910-FC26-4F59-884E-0DC66668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CFC8EF-7F7E-4905-B04A-EC856FB6E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1F34D8-7A7B-4A6F-A7FF-28200A52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7/8/2022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BD70DD-743D-48B3-BCF0-39F66E68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FFBC25-B141-4CA4-B9ED-F8E28C3F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5134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34A6F9-31B8-486C-8CA3-CF8CD7243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71E325-9140-48E6-B1E5-D010FBAB9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856DF3-384C-43F6-A0BB-D67E3713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7/8/2022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D48837-FA05-4ED4-946E-9FDEFB83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D2FE5-2EE8-4F25-8499-92B425F1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18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00110-1D77-4838-BB75-5A3E6161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B8F3D-939B-4B4C-BB45-8CEC7276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B4E9C2-D68F-425C-904C-C235CAEF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7/8/2022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B56FC5-E768-4A01-880D-03160B0D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222325-C5EC-4728-9FE2-8D062108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4613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AE820-3E9F-4154-A162-D5D386A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E422A7-B54E-48B1-BFD3-4DBF6B31A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F2C040-39D5-4861-BCA2-4412A0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7/8/2022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5DE3FE-656D-4146-865C-96D37971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059D04-614D-4F7B-B4B8-08444031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1210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F36D2-3CD4-424D-933D-2002005B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46F2E4-14E7-447A-AE2A-71311C92E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4A18C0-95A2-452A-B64E-0C594592E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1A83D8-9FF6-41D7-B937-9D11DFD3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7/8/2022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D7CF32-FC1C-49D4-9A49-481F8C6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DDE2F4-BEF1-4476-9BE8-EC7B97A5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529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0EFAE-F95B-4B12-959F-6F5E7ED5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9B518D-236A-4296-AF17-659A7A2E1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D56F9B-B97E-4CAA-BE93-53FF1C033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0E2E11-329A-40B4-B751-1B489953F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2231D7-1BCD-4410-931E-3D90F4A1D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B536E4-7751-42D4-B4CA-CA0AD61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7/8/2022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B745CB-33FA-4061-A35C-0AFEFDB1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CB5D85-CC24-4FEB-8C18-280CE40B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4726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E3436-B793-46DA-BF61-915A0DA2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6ECD3C-066B-4E6E-B6F7-0FD99263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7/8/2022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24F5F4-BAE3-4E08-8DFB-4C922BF6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97AB59-3BA2-4B28-8417-C74E3EA0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4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720C94-72F8-4E62-92A1-035CE9FE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7/8/2022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D3D116-CCE3-43FC-9574-F0A36F68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98BED8-D998-4BF3-BFD0-551B48A1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222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EB08D-7A37-4FB8-AD59-F15FA51C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23713E-FDA9-4759-89DB-A20BE3DB3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DF8DC8-0D6B-4B04-8422-06DB8D237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669FF5-D4C4-4337-9A84-06F35793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7/8/2022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E1E7F2-E73B-4CAB-AC48-3F65276E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7ACEDF-0691-4DC7-A7AB-4B6889BC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0335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E4C22-8DB0-43E4-8A99-4EE497B2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7787CC-FDEC-4EC1-8FD7-3D3A63B86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72F406-4CB5-4E35-9BC2-D5EA3C3F7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D04884-BD11-4F3D-A277-111D99E8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7/8/2022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CF763A-7F71-4182-BA78-AB3AAF69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9AA827-BD52-416D-803B-598051A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0406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0E14A9-AB46-40AF-A450-1758991D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9E0FBD-C08D-4B26-941A-7C2D26747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4185BC-90B6-4731-8B16-6AF34F813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1D292-9858-43A2-94EF-E1E63D9E27EF}" type="datetimeFigureOut">
              <a:rPr lang="es-419" smtClean="0"/>
              <a:t>7/8/2022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EA314D-3850-4F08-A845-29CA0D9FE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437380-0EE1-46C7-9FE4-74D17A327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7585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jp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g"/><Relationship Id="rId7" Type="http://schemas.openxmlformats.org/officeDocument/2006/relationships/image" Target="../media/image1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24.jpe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4.jpeg"/><Relationship Id="rId7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openxmlformats.org/officeDocument/2006/relationships/image" Target="../media/image26.png"/><Relationship Id="rId9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D9B30BC-A145-CC0C-9BE2-35B4592B2C2B}"/>
              </a:ext>
            </a:extLst>
          </p:cNvPr>
          <p:cNvSpPr txBox="1"/>
          <p:nvPr/>
        </p:nvSpPr>
        <p:spPr>
          <a:xfrm>
            <a:off x="1473958" y="764275"/>
            <a:ext cx="9676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5400" dirty="0"/>
              <a:t>PRIMERA OPCION</a:t>
            </a:r>
          </a:p>
        </p:txBody>
      </p:sp>
    </p:spTree>
    <p:extLst>
      <p:ext uri="{BB962C8B-B14F-4D97-AF65-F5344CB8AC3E}">
        <p14:creationId xmlns:p14="http://schemas.microsoft.com/office/powerpoint/2010/main" val="1239235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089FDE9-409C-A8AC-59E4-B3AE9D935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192" y="3829056"/>
            <a:ext cx="3278292" cy="1966975"/>
          </a:xfrm>
          <a:prstGeom prst="rect">
            <a:avLst/>
          </a:prstGeom>
        </p:spPr>
      </p:pic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1694EBB-A868-DEAF-F75C-2FE9D111C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68" y="3654239"/>
            <a:ext cx="3743538" cy="1871769"/>
          </a:xfrm>
          <a:prstGeom prst="rect">
            <a:avLst/>
          </a:prstGeom>
        </p:spPr>
      </p:pic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359A7BC8-67BF-68CF-0840-629D9E228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317" y="643466"/>
            <a:ext cx="2624662" cy="2624662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0AAAB78-8E15-4404-B6F6-6496C2E185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51" y="1033785"/>
            <a:ext cx="3972166" cy="2234343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70D137B-FFF2-4DB8-8C02-6850D3B184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57" y="1157175"/>
            <a:ext cx="3559807" cy="1871769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C07CE5F1-60EB-559A-6171-58E8DAEBC0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66" y="3268128"/>
            <a:ext cx="2444666" cy="26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1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1694EBB-A868-DEAF-F75C-2FE9D111C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403" y="1897039"/>
            <a:ext cx="3063922" cy="1531961"/>
          </a:xfrm>
          <a:prstGeom prst="rect">
            <a:avLst/>
          </a:prstGeom>
        </p:spPr>
      </p:pic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359A7BC8-67BF-68CF-0840-629D9E228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64" y="3249003"/>
            <a:ext cx="1669366" cy="1669366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C07CE5F1-60EB-559A-6171-58E8DAEBC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98" y="3242910"/>
            <a:ext cx="1669366" cy="18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58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0AF1308-98FA-445B-A41D-371AD4582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74" y="686930"/>
            <a:ext cx="3217779" cy="1834597"/>
          </a:xfrm>
          <a:prstGeom prst="rect">
            <a:avLst/>
          </a:prstGeom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A91A31F-5683-46A8-8B42-605A19EAB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11" y="424729"/>
            <a:ext cx="2746475" cy="2658869"/>
          </a:xfrm>
          <a:prstGeom prst="rect">
            <a:avLst/>
          </a:prstGeom>
        </p:spPr>
      </p:pic>
      <p:pic>
        <p:nvPicPr>
          <p:cNvPr id="9" name="Imagen 8" descr="Imagen que contiene dibujo, alimentos&#10;&#10;Descripción generada automáticamente">
            <a:extLst>
              <a:ext uri="{FF2B5EF4-FFF2-40B4-BE49-F238E27FC236}">
                <a16:creationId xmlns:a16="http://schemas.microsoft.com/office/drawing/2014/main" id="{6937B7AF-1C53-4AD6-9449-6C9260B5F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07" y="3083598"/>
            <a:ext cx="3217779" cy="1533525"/>
          </a:xfrm>
          <a:prstGeom prst="rect">
            <a:avLst/>
          </a:prstGeom>
        </p:spPr>
      </p:pic>
      <p:pic>
        <p:nvPicPr>
          <p:cNvPr id="11" name="Imagen 10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C218BEE2-F597-4796-845A-F0E26CE61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74" y="2286000"/>
            <a:ext cx="3217778" cy="23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9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A528539-8356-720D-514C-8991306D5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1565" y="2335430"/>
            <a:ext cx="2836001" cy="159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cono&#10;&#10;Descripción generada automáticamente">
            <a:extLst>
              <a:ext uri="{FF2B5EF4-FFF2-40B4-BE49-F238E27FC236}">
                <a16:creationId xmlns:a16="http://schemas.microsoft.com/office/drawing/2014/main" id="{4FF9CC7B-19DF-2932-A721-DEB59C84C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5564" y="3724944"/>
            <a:ext cx="3132691" cy="9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Qué es SonarQube? – Blog QuantiKa14">
            <a:extLst>
              <a:ext uri="{FF2B5EF4-FFF2-40B4-BE49-F238E27FC236}">
                <a16:creationId xmlns:a16="http://schemas.microsoft.com/office/drawing/2014/main" id="{384D8462-E99D-D143-6BC8-F82B1330E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4436" y="2748507"/>
            <a:ext cx="2836001" cy="78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583EB435-F8A4-DCCF-A224-D27876BF4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1719" y="3715604"/>
            <a:ext cx="3431890" cy="110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87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cono&#10;&#10;Descripción generada automáticamente">
            <a:extLst>
              <a:ext uri="{FF2B5EF4-FFF2-40B4-BE49-F238E27FC236}">
                <a16:creationId xmlns:a16="http://schemas.microsoft.com/office/drawing/2014/main" id="{4FF9CC7B-19DF-2932-A721-DEB59C84C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7058" y="3340463"/>
            <a:ext cx="1869099" cy="57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Qué es SonarQube? – Blog QuantiKa14">
            <a:extLst>
              <a:ext uri="{FF2B5EF4-FFF2-40B4-BE49-F238E27FC236}">
                <a16:creationId xmlns:a16="http://schemas.microsoft.com/office/drawing/2014/main" id="{384D8462-E99D-D143-6BC8-F82B1330E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3180" y="3260024"/>
            <a:ext cx="2341849" cy="65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ogo Jenkins | Zend by Perforce">
            <a:extLst>
              <a:ext uri="{FF2B5EF4-FFF2-40B4-BE49-F238E27FC236}">
                <a16:creationId xmlns:a16="http://schemas.microsoft.com/office/drawing/2014/main" id="{F64EFF9F-95A4-D07A-4191-7629B8B81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83" y="114477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 GitHub: la historia y el significado del logotipo, la marca y el  símbolo. | png, vector">
            <a:extLst>
              <a:ext uri="{FF2B5EF4-FFF2-40B4-BE49-F238E27FC236}">
                <a16:creationId xmlns:a16="http://schemas.microsoft.com/office/drawing/2014/main" id="{C76702B3-9A9D-1C21-4DB3-CACF4A2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990" y="1474776"/>
            <a:ext cx="2171236" cy="125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537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6B3632-31A7-4B9A-9B3B-DAADD1D37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D9B30BC-A145-CC0C-9BE2-35B4592B2C2B}"/>
              </a:ext>
            </a:extLst>
          </p:cNvPr>
          <p:cNvSpPr txBox="1"/>
          <p:nvPr/>
        </p:nvSpPr>
        <p:spPr>
          <a:xfrm>
            <a:off x="8379725" y="640081"/>
            <a:ext cx="3206143" cy="5489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TERCERA OPCION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4EE30CEB-7EB4-82DA-E821-AD49628F6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3636" y="1052865"/>
            <a:ext cx="3763006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67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Rectangle 1041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43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4EB4CCA-55B1-E895-A8B9-05352930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3900" y="965200"/>
            <a:ext cx="3662752" cy="20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2" name="Rectangle 1045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C4CCB78D-B535-11D2-5C87-F648B2E76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680" y="1231995"/>
            <a:ext cx="4733982" cy="152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Rectangle 1047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cono&#10;&#10;Descripción generada automáticamente">
            <a:extLst>
              <a:ext uri="{FF2B5EF4-FFF2-40B4-BE49-F238E27FC236}">
                <a16:creationId xmlns:a16="http://schemas.microsoft.com/office/drawing/2014/main" id="{B58E20E4-0ACB-3C31-31B8-B8DFFCF35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201" y="4144463"/>
            <a:ext cx="3866106" cy="117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Rectangle 1049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Qué es SonarQube? – Blog QuantiKa14">
            <a:extLst>
              <a:ext uri="{FF2B5EF4-FFF2-40B4-BE49-F238E27FC236}">
                <a16:creationId xmlns:a16="http://schemas.microsoft.com/office/drawing/2014/main" id="{5FFE794D-B6DC-5EDF-08FC-86FB21D6A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680" y="4208898"/>
            <a:ext cx="4733982" cy="131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32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08B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Imagen que contiene dibujo, señal, firmar&#10;&#10;Descripción generada automáticamente">
            <a:extLst>
              <a:ext uri="{FF2B5EF4-FFF2-40B4-BE49-F238E27FC236}">
                <a16:creationId xmlns:a16="http://schemas.microsoft.com/office/drawing/2014/main" id="{CD896502-054A-48A3-A5E7-13E38E92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63" y="1122363"/>
            <a:ext cx="1704975" cy="2133600"/>
          </a:xfrm>
          <a:prstGeom prst="rect">
            <a:avLst/>
          </a:prstGeom>
        </p:spPr>
      </p:pic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2DEB0546-C6D5-4DB6-B340-A2F26B9DF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1122363"/>
            <a:ext cx="1038225" cy="1038225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E6FC8D00-CD0F-42F9-98F6-B5953E3BA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2216150"/>
            <a:ext cx="1038225" cy="1038225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56FF758-9DB9-4F43-A52B-2E9036F61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63" y="3311525"/>
            <a:ext cx="2798763" cy="1068388"/>
          </a:xfrm>
          <a:prstGeom prst="rect">
            <a:avLst/>
          </a:prstGeom>
        </p:spPr>
      </p:pic>
      <p:pic>
        <p:nvPicPr>
          <p:cNvPr id="17" name="Imagen 16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7C8E036E-72D5-47BF-8AEA-A3B7046E4F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75" y="1122363"/>
            <a:ext cx="4137025" cy="1997075"/>
          </a:xfrm>
          <a:prstGeom prst="rect">
            <a:avLst/>
          </a:prstGeom>
        </p:spPr>
      </p:pic>
      <p:pic>
        <p:nvPicPr>
          <p:cNvPr id="37" name="Imagen 36" descr="Logotipo&#10;&#10;Descripción generada automáticamente">
            <a:extLst>
              <a:ext uri="{FF2B5EF4-FFF2-40B4-BE49-F238E27FC236}">
                <a16:creationId xmlns:a16="http://schemas.microsoft.com/office/drawing/2014/main" id="{8C28EE67-11B5-4F74-A119-118E9CE2E1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75" y="3175000"/>
            <a:ext cx="4137025" cy="1206500"/>
          </a:xfrm>
          <a:prstGeom prst="rect">
            <a:avLst/>
          </a:prstGeom>
        </p:spPr>
      </p:pic>
      <p:pic>
        <p:nvPicPr>
          <p:cNvPr id="19" name="Imagen 1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C6D69BC-A7E6-43E4-BA32-CABCD8F4A2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63" y="4437063"/>
            <a:ext cx="6991350" cy="128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39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88CB2057-FF68-4870-BB98-1F8DE164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82129"/>
            <a:ext cx="3292524" cy="1545952"/>
          </a:xfrm>
          <a:prstGeom prst="rect">
            <a:avLst/>
          </a:prstGeom>
        </p:spPr>
      </p:pic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DBEA7B3-F15E-46E2-85D2-B0C34AE7A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880065"/>
            <a:ext cx="3279025" cy="1639512"/>
          </a:xfrm>
          <a:prstGeom prst="rect">
            <a:avLst/>
          </a:prstGeom>
        </p:spPr>
      </p:pic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9540663-5CAB-4C8A-8941-A05FE8E56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305" y="1492926"/>
            <a:ext cx="6184580" cy="402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15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A91A31F-5683-46A8-8B42-605A19EAB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923130"/>
            <a:ext cx="2560320" cy="300559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C218BEE2-F597-4796-845A-F0E26CE61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31" y="2396678"/>
            <a:ext cx="2560320" cy="205849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0AF1308-98FA-445B-A41D-371AD4582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6" y="2709037"/>
            <a:ext cx="2560320" cy="143377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Imagen que contiene dibujo, alimentos&#10;&#10;Descripción generada automáticamente">
            <a:extLst>
              <a:ext uri="{FF2B5EF4-FFF2-40B4-BE49-F238E27FC236}">
                <a16:creationId xmlns:a16="http://schemas.microsoft.com/office/drawing/2014/main" id="{6937B7AF-1C53-4AD6-9449-6C9260B5F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662" y="2765332"/>
            <a:ext cx="2560320" cy="13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6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DFB1414-30DC-4F31-8277-0792607A8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42938"/>
            <a:ext cx="2641600" cy="1731963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0AAAB78-8E15-4404-B6F6-6496C2E18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13" y="642938"/>
            <a:ext cx="3070225" cy="1731963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0099A748-0FA1-4410-80D8-565C4031D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50" y="642938"/>
            <a:ext cx="5008563" cy="1731963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6617D36-D867-4434-8390-642D109320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447925"/>
            <a:ext cx="7585075" cy="1897063"/>
          </a:xfrm>
          <a:prstGeom prst="rect">
            <a:avLst/>
          </a:prstGeom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7A48E5F6-40C6-45A6-9B34-59E7C4BB76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88" y="2447925"/>
            <a:ext cx="3209925" cy="1897063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70D137B-FFF2-4DB8-8C02-6850D3B184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418013"/>
            <a:ext cx="3476625" cy="1795463"/>
          </a:xfrm>
          <a:prstGeom prst="rect">
            <a:avLst/>
          </a:prstGeom>
        </p:spPr>
      </p:pic>
      <p:pic>
        <p:nvPicPr>
          <p:cNvPr id="10" name="Imagen 9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A7EA69AA-C1CD-44C8-B584-F616B3218C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38" y="4418013"/>
            <a:ext cx="7318375" cy="179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00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n 10" descr="Imagen que contiene dibujo, señal, firmar&#10;&#10;Descripción generada automáticamente">
            <a:extLst>
              <a:ext uri="{FF2B5EF4-FFF2-40B4-BE49-F238E27FC236}">
                <a16:creationId xmlns:a16="http://schemas.microsoft.com/office/drawing/2014/main" id="{CD896502-054A-48A3-A5E7-13E38E92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13" y="642938"/>
            <a:ext cx="1663700" cy="2085975"/>
          </a:xfrm>
          <a:prstGeom prst="rect">
            <a:avLst/>
          </a:prstGeom>
        </p:spPr>
      </p:pic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2DEB0546-C6D5-4DB6-B340-A2F26B9DF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13" y="2797175"/>
            <a:ext cx="1663700" cy="1663700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E6FC8D00-CD0F-42F9-98F6-B5953E3BA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75" y="642938"/>
            <a:ext cx="1993900" cy="1993900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56FF758-9DB9-4F43-A52B-2E9036F61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75" y="2705100"/>
            <a:ext cx="1993900" cy="746125"/>
          </a:xfrm>
          <a:prstGeom prst="rect">
            <a:avLst/>
          </a:prstGeom>
        </p:spPr>
      </p:pic>
      <p:pic>
        <p:nvPicPr>
          <p:cNvPr id="17" name="Imagen 16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7C8E036E-72D5-47BF-8AEA-A3B7046E4F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75" y="3519488"/>
            <a:ext cx="1993900" cy="941388"/>
          </a:xfrm>
          <a:prstGeom prst="rect">
            <a:avLst/>
          </a:prstGeom>
        </p:spPr>
      </p:pic>
      <p:pic>
        <p:nvPicPr>
          <p:cNvPr id="19" name="Imagen 1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C6D69BC-A7E6-43E4-BA32-CABCD8F4A2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13" y="4529138"/>
            <a:ext cx="9123363" cy="1684338"/>
          </a:xfrm>
          <a:prstGeom prst="rect">
            <a:avLst/>
          </a:prstGeom>
        </p:spPr>
      </p:pic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C4AE4F74-D87B-468F-9D03-B301940CC3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84" y="1865384"/>
            <a:ext cx="5185048" cy="156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85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0099A748-0FA1-4410-80D8-565C4031D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1091882"/>
            <a:ext cx="3400481" cy="12086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6617D36-D867-4434-8390-642D10932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16" y="1258539"/>
            <a:ext cx="3401568" cy="87534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DFB1414-30DC-4F31-8277-0792607A8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040" y="566111"/>
            <a:ext cx="3401568" cy="226358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089FDE9-409C-A8AC-59E4-B3AE9D935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6" y="4139625"/>
            <a:ext cx="3401568" cy="2040940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0AAAB78-8E15-4404-B6F6-6496C2E185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95" y="4203404"/>
            <a:ext cx="3401568" cy="1913382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70D137B-FFF2-4DB8-8C02-6850D3B184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124" y="4265812"/>
            <a:ext cx="3401568" cy="178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36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39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0099A748-0FA1-4410-80D8-565C4031D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943100"/>
            <a:ext cx="1427163" cy="434975"/>
          </a:xfrm>
          <a:prstGeom prst="rect">
            <a:avLst/>
          </a:prstGeom>
        </p:spPr>
      </p:pic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089FDE9-409C-A8AC-59E4-B3AE9D935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443163"/>
            <a:ext cx="1427163" cy="796925"/>
          </a:xfrm>
          <a:prstGeom prst="rect">
            <a:avLst/>
          </a:prstGeom>
        </p:spPr>
      </p:pic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359A7BC8-67BF-68CF-0840-629D9E228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3308350"/>
            <a:ext cx="1427163" cy="1427163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6617D36-D867-4434-8390-642D109320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13" y="1943100"/>
            <a:ext cx="2687638" cy="601663"/>
          </a:xfrm>
          <a:prstGeom prst="rect">
            <a:avLst/>
          </a:prstGeom>
        </p:spPr>
      </p:pic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1694EBB-A868-DEAF-F75C-2FE9D111C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13" y="2611438"/>
            <a:ext cx="2687638" cy="1309688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0AAAB78-8E15-4404-B6F6-6496C2E185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13" y="3987800"/>
            <a:ext cx="1430338" cy="747713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70D137B-FFF2-4DB8-8C02-6850D3B184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038" y="1943100"/>
            <a:ext cx="5419725" cy="2790825"/>
          </a:xfrm>
          <a:prstGeom prst="rect">
            <a:avLst/>
          </a:prstGeom>
        </p:spPr>
      </p:pic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DFB1414-30DC-4F31-8277-0792607A87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738" y="3987800"/>
            <a:ext cx="1189038" cy="7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32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4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089FDE9-409C-A8AC-59E4-B3AE9D935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944651"/>
            <a:ext cx="3122143" cy="1873285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0AAAB78-8E15-4404-B6F6-6496C2E18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676" y="969930"/>
            <a:ext cx="3252903" cy="182975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70D137B-FFF2-4DB8-8C02-6850D3B18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18" y="1029610"/>
            <a:ext cx="3252903" cy="1710397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359A7BC8-67BF-68CF-0840-629D9E228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05" y="3748194"/>
            <a:ext cx="2471631" cy="2471631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6617D36-D867-4434-8390-642D109320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33" y="4605302"/>
            <a:ext cx="3217333" cy="827936"/>
          </a:xfrm>
          <a:prstGeom prst="rect">
            <a:avLst/>
          </a:prstGeom>
        </p:spPr>
      </p:pic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1694EBB-A868-DEAF-F75C-2FE9D111CC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18" y="4174299"/>
            <a:ext cx="3252903" cy="162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0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dibujo, señal, firmar&#10;&#10;Descripción generada automáticamente">
            <a:extLst>
              <a:ext uri="{FF2B5EF4-FFF2-40B4-BE49-F238E27FC236}">
                <a16:creationId xmlns:a16="http://schemas.microsoft.com/office/drawing/2014/main" id="{CD896502-054A-48A3-A5E7-13E38E92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642938"/>
            <a:ext cx="2759075" cy="3432175"/>
          </a:xfrm>
          <a:prstGeom prst="rect">
            <a:avLst/>
          </a:prstGeom>
        </p:spPr>
      </p:pic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2DEB0546-C6D5-4DB6-B340-A2F26B9DF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642938"/>
            <a:ext cx="2157413" cy="2157413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E6FC8D00-CD0F-42F9-98F6-B5953E3BA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51" y="551780"/>
            <a:ext cx="2157413" cy="2157413"/>
          </a:xfrm>
          <a:prstGeom prst="rect">
            <a:avLst/>
          </a:prstGeom>
        </p:spPr>
      </p:pic>
      <p:pic>
        <p:nvPicPr>
          <p:cNvPr id="17" name="Imagen 16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7C8E036E-72D5-47BF-8AEA-A3B7046E4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964" y="821874"/>
            <a:ext cx="4144433" cy="2028483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56FF758-9DB9-4F43-A52B-2E9036F61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53" y="2911478"/>
            <a:ext cx="4127396" cy="1627188"/>
          </a:xfrm>
          <a:prstGeom prst="rect">
            <a:avLst/>
          </a:prstGeom>
        </p:spPr>
      </p:pic>
      <p:pic>
        <p:nvPicPr>
          <p:cNvPr id="19" name="Imagen 1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C6D69BC-A7E6-43E4-BA32-CABCD8F4A2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" y="4373221"/>
            <a:ext cx="10828338" cy="2065338"/>
          </a:xfrm>
          <a:prstGeom prst="rect">
            <a:avLst/>
          </a:prstGeom>
        </p:spPr>
      </p:pic>
      <p:pic>
        <p:nvPicPr>
          <p:cNvPr id="37" name="Imagen 36" descr="Logotipo&#10;&#10;Descripción generada automáticamente">
            <a:extLst>
              <a:ext uri="{FF2B5EF4-FFF2-40B4-BE49-F238E27FC236}">
                <a16:creationId xmlns:a16="http://schemas.microsoft.com/office/drawing/2014/main" id="{8C28EE67-11B5-4F74-A119-118E9CE2E1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147" y="3022273"/>
            <a:ext cx="4144433" cy="12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3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419C981-5DE1-44C5-BE3E-8189064B7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21" y="1361036"/>
            <a:ext cx="3011555" cy="1960761"/>
          </a:xfrm>
          <a:prstGeom prst="rect">
            <a:avLst/>
          </a:prstGeom>
        </p:spPr>
      </p:pic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9ADEACF-AEF8-4C4C-A1BD-149712FF5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97" y="1568440"/>
            <a:ext cx="3292524" cy="1545952"/>
          </a:xfrm>
          <a:prstGeom prst="rect">
            <a:avLst/>
          </a:prstGeom>
        </p:spPr>
      </p:pic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B419923-DE2F-4B42-B639-7E4AC3E86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61" y="3321797"/>
            <a:ext cx="3921521" cy="196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2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0AF1308-98FA-445B-A41D-371AD4582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74" y="686930"/>
            <a:ext cx="3217779" cy="1834597"/>
          </a:xfrm>
          <a:prstGeom prst="rect">
            <a:avLst/>
          </a:prstGeom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A91A31F-5683-46A8-8B42-605A19EAB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11" y="424729"/>
            <a:ext cx="2746475" cy="2658869"/>
          </a:xfrm>
          <a:prstGeom prst="rect">
            <a:avLst/>
          </a:prstGeom>
        </p:spPr>
      </p:pic>
      <p:pic>
        <p:nvPicPr>
          <p:cNvPr id="9" name="Imagen 8" descr="Imagen que contiene dibujo, alimentos&#10;&#10;Descripción generada automáticamente">
            <a:extLst>
              <a:ext uri="{FF2B5EF4-FFF2-40B4-BE49-F238E27FC236}">
                <a16:creationId xmlns:a16="http://schemas.microsoft.com/office/drawing/2014/main" id="{6937B7AF-1C53-4AD6-9449-6C9260B5F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07" y="3083598"/>
            <a:ext cx="3217779" cy="1533525"/>
          </a:xfrm>
          <a:prstGeom prst="rect">
            <a:avLst/>
          </a:prstGeom>
        </p:spPr>
      </p:pic>
      <p:pic>
        <p:nvPicPr>
          <p:cNvPr id="11" name="Imagen 10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C218BEE2-F597-4796-845A-F0E26CE61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74" y="2286000"/>
            <a:ext cx="3217778" cy="23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7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D9B30BC-A145-CC0C-9BE2-35B4592B2C2B}"/>
              </a:ext>
            </a:extLst>
          </p:cNvPr>
          <p:cNvSpPr txBox="1"/>
          <p:nvPr/>
        </p:nvSpPr>
        <p:spPr>
          <a:xfrm>
            <a:off x="1473958" y="764275"/>
            <a:ext cx="9676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5400" dirty="0"/>
              <a:t>SEGUNDA OPCION</a:t>
            </a:r>
          </a:p>
        </p:txBody>
      </p:sp>
    </p:spTree>
    <p:extLst>
      <p:ext uri="{BB962C8B-B14F-4D97-AF65-F5344CB8AC3E}">
        <p14:creationId xmlns:p14="http://schemas.microsoft.com/office/powerpoint/2010/main" val="150421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DFB1414-30DC-4F31-8277-0792607A8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42938"/>
            <a:ext cx="2641600" cy="1731963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0AAAB78-8E15-4404-B6F6-6496C2E18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13" y="642938"/>
            <a:ext cx="3070225" cy="1731963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0099A748-0FA1-4410-80D8-565C4031D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50" y="642938"/>
            <a:ext cx="5008563" cy="1731963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6617D36-D867-4434-8390-642D109320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447925"/>
            <a:ext cx="7585075" cy="1897063"/>
          </a:xfrm>
          <a:prstGeom prst="rect">
            <a:avLst/>
          </a:prstGeom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7A48E5F6-40C6-45A6-9B34-59E7C4BB76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88" y="2447925"/>
            <a:ext cx="3209925" cy="1897063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70D137B-FFF2-4DB8-8C02-6850D3B184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418013"/>
            <a:ext cx="3476625" cy="1795463"/>
          </a:xfrm>
          <a:prstGeom prst="rect">
            <a:avLst/>
          </a:prstGeom>
        </p:spPr>
      </p:pic>
      <p:pic>
        <p:nvPicPr>
          <p:cNvPr id="10" name="Imagen 9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A7EA69AA-C1CD-44C8-B584-F616B3218C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38" y="4418013"/>
            <a:ext cx="7318375" cy="179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dibujo, señal, firmar&#10;&#10;Descripción generada automáticamente">
            <a:extLst>
              <a:ext uri="{FF2B5EF4-FFF2-40B4-BE49-F238E27FC236}">
                <a16:creationId xmlns:a16="http://schemas.microsoft.com/office/drawing/2014/main" id="{CD896502-054A-48A3-A5E7-13E38E92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642938"/>
            <a:ext cx="2759075" cy="3432175"/>
          </a:xfrm>
          <a:prstGeom prst="rect">
            <a:avLst/>
          </a:prstGeom>
        </p:spPr>
      </p:pic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2DEB0546-C6D5-4DB6-B340-A2F26B9DF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642938"/>
            <a:ext cx="2157413" cy="2157413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E6FC8D00-CD0F-42F9-98F6-B5953E3BA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51" y="551780"/>
            <a:ext cx="2157413" cy="2157413"/>
          </a:xfrm>
          <a:prstGeom prst="rect">
            <a:avLst/>
          </a:prstGeom>
        </p:spPr>
      </p:pic>
      <p:pic>
        <p:nvPicPr>
          <p:cNvPr id="17" name="Imagen 16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7C8E036E-72D5-47BF-8AEA-A3B7046E4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964" y="821874"/>
            <a:ext cx="4144433" cy="2028483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56FF758-9DB9-4F43-A52B-2E9036F61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53" y="2911478"/>
            <a:ext cx="4127396" cy="1627188"/>
          </a:xfrm>
          <a:prstGeom prst="rect">
            <a:avLst/>
          </a:prstGeom>
        </p:spPr>
      </p:pic>
      <p:pic>
        <p:nvPicPr>
          <p:cNvPr id="19" name="Imagen 1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C6D69BC-A7E6-43E4-BA32-CABCD8F4A2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" y="4373221"/>
            <a:ext cx="10828338" cy="2065338"/>
          </a:xfrm>
          <a:prstGeom prst="rect">
            <a:avLst/>
          </a:prstGeom>
        </p:spPr>
      </p:pic>
      <p:pic>
        <p:nvPicPr>
          <p:cNvPr id="37" name="Imagen 36" descr="Logotipo&#10;&#10;Descripción generada automáticamente">
            <a:extLst>
              <a:ext uri="{FF2B5EF4-FFF2-40B4-BE49-F238E27FC236}">
                <a16:creationId xmlns:a16="http://schemas.microsoft.com/office/drawing/2014/main" id="{8C28EE67-11B5-4F74-A119-118E9CE2E1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147" y="3022273"/>
            <a:ext cx="4144433" cy="12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5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96FC576-AE30-4C09-A12C-0582F2A6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B419923-DE2F-4B42-B639-7E4AC3E860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7" r="5900"/>
          <a:stretch/>
        </p:blipFill>
        <p:spPr>
          <a:xfrm>
            <a:off x="1" y="10"/>
            <a:ext cx="6099048" cy="3428990"/>
          </a:xfrm>
          <a:prstGeom prst="rect">
            <a:avLst/>
          </a:prstGeom>
        </p:spPr>
      </p:pic>
      <p:pic>
        <p:nvPicPr>
          <p:cNvPr id="3" name="Imagen 2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A62D592A-9DA3-1CC2-D552-8BDF6EA99D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1" r="6656"/>
          <a:stretch/>
        </p:blipFill>
        <p:spPr>
          <a:xfrm>
            <a:off x="6092952" y="10"/>
            <a:ext cx="6099048" cy="3428990"/>
          </a:xfrm>
          <a:prstGeom prst="rect">
            <a:avLst/>
          </a:prstGeom>
        </p:spPr>
      </p:pic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9ADEACF-AEF8-4C4C-A1BD-149712FF5A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8702" b="2"/>
          <a:stretch/>
        </p:blipFill>
        <p:spPr>
          <a:xfrm>
            <a:off x="1" y="3429000"/>
            <a:ext cx="6099048" cy="3429000"/>
          </a:xfrm>
          <a:prstGeom prst="rect">
            <a:avLst/>
          </a:prstGeom>
        </p:spPr>
      </p:pic>
      <p:pic>
        <p:nvPicPr>
          <p:cNvPr id="8" name="Imagen 7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45721FA5-9149-B0FE-231F-918A8113C5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" r="3746" b="1"/>
          <a:stretch/>
        </p:blipFill>
        <p:spPr>
          <a:xfrm>
            <a:off x="6092952" y="3429000"/>
            <a:ext cx="609904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09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</Words>
  <Application>Microsoft Office PowerPoint</Application>
  <PresentationFormat>Panorámica</PresentationFormat>
  <Paragraphs>3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Breiner Roiser Correa Atucsa</dc:creator>
  <cp:lastModifiedBy>Breiner Roiser Correa Atucsa</cp:lastModifiedBy>
  <cp:revision>25</cp:revision>
  <dcterms:created xsi:type="dcterms:W3CDTF">2022-02-25T03:32:51Z</dcterms:created>
  <dcterms:modified xsi:type="dcterms:W3CDTF">2022-08-07T17:44:55Z</dcterms:modified>
</cp:coreProperties>
</file>