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784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69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571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6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92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83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290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30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2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7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951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33AB-EBA3-4551-8D62-2DB3030C7868}" type="datetimeFigureOut">
              <a:rPr lang="es-419" smtClean="0"/>
              <a:t>15/7/2022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A7A9-9FE1-470D-953E-31302724E26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05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3184" r="3200" b="3085"/>
          <a:stretch/>
        </p:blipFill>
        <p:spPr bwMode="auto">
          <a:xfrm>
            <a:off x="1869743" y="218364"/>
            <a:ext cx="8434318" cy="64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0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102A570-7552-02F0-135D-64F863E32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8"/>
          <a:stretch/>
        </p:blipFill>
        <p:spPr>
          <a:xfrm>
            <a:off x="2135404" y="450376"/>
            <a:ext cx="7909347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1CE519FE-A5B0-90C6-582C-63F9DA9DD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2" r="1156"/>
          <a:stretch/>
        </p:blipFill>
        <p:spPr>
          <a:xfrm>
            <a:off x="2161494" y="464025"/>
            <a:ext cx="7869011" cy="59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93FC9C7-127F-1269-9366-0882DA19E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/>
          <a:stretch/>
        </p:blipFill>
        <p:spPr>
          <a:xfrm>
            <a:off x="2129052" y="474259"/>
            <a:ext cx="7897504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78B4D32-065B-FEE7-B4F7-4EB6B2944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11630"/>
          <a:stretch/>
        </p:blipFill>
        <p:spPr>
          <a:xfrm>
            <a:off x="2156346" y="480611"/>
            <a:ext cx="7874757" cy="59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7A192E7-71D8-1C8B-CCEE-E979622A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3" y="476854"/>
            <a:ext cx="7929349" cy="59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estrena iPadOS, el sistema operativo para tablets - MuyComputer">
            <a:extLst>
              <a:ext uri="{FF2B5EF4-FFF2-40B4-BE49-F238E27FC236}">
                <a16:creationId xmlns:a16="http://schemas.microsoft.com/office/drawing/2014/main" id="{1A5F5E47-6A68-16E4-4CD5-554E151A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AA27AFA-B6D0-00A9-8F39-E8501B71B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14510" r="916" b="4481"/>
          <a:stretch/>
        </p:blipFill>
        <p:spPr>
          <a:xfrm>
            <a:off x="2156345" y="464024"/>
            <a:ext cx="7874759" cy="59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2710214-AA79-5C7D-C0E4-61EB10B7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0"/>
          <a:stretch/>
        </p:blipFill>
        <p:spPr>
          <a:xfrm>
            <a:off x="251597" y="1012874"/>
            <a:ext cx="11688806" cy="55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5</cp:revision>
  <dcterms:created xsi:type="dcterms:W3CDTF">2022-07-16T03:54:49Z</dcterms:created>
  <dcterms:modified xsi:type="dcterms:W3CDTF">2022-07-16T04:32:19Z</dcterms:modified>
</cp:coreProperties>
</file>