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1"/>
  </p:notesMasterIdLst>
  <p:sldIdLst>
    <p:sldId id="256" r:id="rId3"/>
    <p:sldId id="287" r:id="rId4"/>
    <p:sldId id="297" r:id="rId5"/>
    <p:sldId id="309" r:id="rId6"/>
    <p:sldId id="310" r:id="rId7"/>
    <p:sldId id="311" r:id="rId8"/>
    <p:sldId id="312" r:id="rId9"/>
    <p:sldId id="313" r:id="rId10"/>
    <p:sldId id="300" r:id="rId11"/>
    <p:sldId id="315" r:id="rId12"/>
    <p:sldId id="317" r:id="rId13"/>
    <p:sldId id="314" r:id="rId14"/>
    <p:sldId id="319" r:id="rId15"/>
    <p:sldId id="320" r:id="rId16"/>
    <p:sldId id="318" r:id="rId17"/>
    <p:sldId id="322" r:id="rId18"/>
    <p:sldId id="323" r:id="rId19"/>
    <p:sldId id="324" r:id="rId20"/>
    <p:sldId id="321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2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9"/>
    <p:restoredTop sz="73668" autoAdjust="0"/>
  </p:normalViewPr>
  <p:slideViewPr>
    <p:cSldViewPr>
      <p:cViewPr varScale="1">
        <p:scale>
          <a:sx n="121" d="100"/>
          <a:sy n="121" d="100"/>
        </p:scale>
        <p:origin x="271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104E5-4CC3-422B-B293-B0D6B37D373A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75587-04E4-41CC-8270-2BF5D796E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75587-04E4-41CC-8270-2BF5D796EC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186" y="192594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86" y="368172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3751-1498-452A-A7D8-721D63FB6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186" y="192594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86" y="368172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3751-1498-452A-A7D8-721D63FB6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3751-1498-452A-A7D8-721D63FB67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dirty="0"/>
              <a:t>© 2016 </a:t>
            </a:r>
            <a:r>
              <a:rPr spc="-5" dirty="0"/>
              <a:t>Cengage Learning®. </a:t>
            </a:r>
            <a:r>
              <a:rPr dirty="0"/>
              <a:t>May not be scanned, </a:t>
            </a:r>
            <a:r>
              <a:rPr spc="-5" dirty="0"/>
              <a:t>copied </a:t>
            </a:r>
            <a:r>
              <a:rPr spc="-10" dirty="0"/>
              <a:t>or  </a:t>
            </a:r>
            <a:r>
              <a:rPr dirty="0"/>
              <a:t>duplicated, </a:t>
            </a:r>
            <a:r>
              <a:rPr spc="-10" dirty="0"/>
              <a:t>or </a:t>
            </a:r>
            <a:r>
              <a:rPr spc="-5" dirty="0"/>
              <a:t>posted </a:t>
            </a:r>
            <a:r>
              <a:rPr dirty="0"/>
              <a:t>to a </a:t>
            </a:r>
            <a:r>
              <a:rPr spc="-5" dirty="0"/>
              <a:t>publicly accessible website, </a:t>
            </a:r>
            <a:r>
              <a:rPr dirty="0"/>
              <a:t>in </a:t>
            </a:r>
            <a:r>
              <a:rPr spc="-10" dirty="0"/>
              <a:t>whole  </a:t>
            </a:r>
            <a:r>
              <a:rPr dirty="0"/>
              <a:t>or in</a:t>
            </a:r>
            <a:r>
              <a:rPr spc="-10" dirty="0"/>
              <a:t> </a:t>
            </a:r>
            <a:r>
              <a:rPr dirty="0"/>
              <a:t>part.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US"/>
              <a:t>An Introduction to Programming with C++, Eighth Edition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54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An Introduction to Programming with C++, Eighth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3751-1498-452A-A7D8-721D63FB67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ITE TIT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" y="-10583"/>
            <a:ext cx="9172800" cy="6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1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 Introduction to Programming with C++, Eighth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Cengage Learning®. May not be scanned, copied or  duplicated, or posted to a publicly accessible website, in whole 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690D-504E-6947-AB3C-AC027877AB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ITE BODY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56" y="-10584"/>
            <a:ext cx="9496800" cy="68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5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dirty="0"/>
              <a:t>Introduction to Object-Oriented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3751-1498-452A-A7D8-721D63FB6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Access Modifiers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CF8E9-CCEB-DE9B-E721-2BF2E49E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3" y="2157235"/>
            <a:ext cx="787827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Member Functions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BCC2E-8EAE-7368-4979-2424060E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0" y="2042919"/>
            <a:ext cx="794495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Constructors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 constructor is a special member function of a class that is automatically called when an object of the class is created.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Constructors are primarily used to initialize the data members of a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The name of the constructor is always the same as the class name, and it does not have a return type, not even void.</a:t>
            </a:r>
          </a:p>
        </p:txBody>
      </p:sp>
    </p:spTree>
    <p:extLst>
      <p:ext uri="{BB962C8B-B14F-4D97-AF65-F5344CB8AC3E}">
        <p14:creationId xmlns:p14="http://schemas.microsoft.com/office/powerpoint/2010/main" val="147822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Default Constructors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608EC-1CD0-ED7D-C1CB-9F486CA1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6" y="1919077"/>
            <a:ext cx="714474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499646"/>
            <a:ext cx="5105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Parameterized Constructors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8F75E-A2C6-A14C-EFE6-E4692C2F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1928603"/>
            <a:ext cx="7087589" cy="2719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8C5D5-F1F2-4679-8747-71C8CD3A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3" y="4800600"/>
            <a:ext cx="718285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Destructors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 destructor is a special member function of a class that is automatically called when an object goes out of scope or is explicitly deleted.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The purpose of a destructor is to perform cleanup operations, such as releasing memory or closing file handles.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The name of the destructor is the same as the class name, preceded by a tilde (~), and it does not take any arguments or return any value.</a:t>
            </a:r>
          </a:p>
        </p:txBody>
      </p:sp>
    </p:spTree>
    <p:extLst>
      <p:ext uri="{BB962C8B-B14F-4D97-AF65-F5344CB8AC3E}">
        <p14:creationId xmlns:p14="http://schemas.microsoft.com/office/powerpoint/2010/main" val="6440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Destructors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 destructor is called automatically in the following situations: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222222"/>
                </a:solidFill>
              </a:rPr>
              <a:t>When an object goes out of scope (e.g., at the end of a block or function).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222222"/>
                </a:solidFill>
              </a:rPr>
              <a:t>When the delete operator is used to destroy an object created with new.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222222"/>
                </a:solidFill>
              </a:rPr>
              <a:t>When a program exits and global or static objects are destroyed.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Destructors play a crucial role in preventing memory leaks when objects manage dynamic memory.</a:t>
            </a:r>
          </a:p>
        </p:txBody>
      </p:sp>
    </p:spTree>
    <p:extLst>
      <p:ext uri="{BB962C8B-B14F-4D97-AF65-F5344CB8AC3E}">
        <p14:creationId xmlns:p14="http://schemas.microsoft.com/office/powerpoint/2010/main" val="232032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Destructors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 destructor is called automatically in the following situations: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222222"/>
                </a:solidFill>
              </a:rPr>
              <a:t>When an object goes out of scope (e.g., at the end of a block or function).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222222"/>
                </a:solidFill>
              </a:rPr>
              <a:t>When the delete operator is used to destroy an object created with new.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222222"/>
                </a:solidFill>
              </a:rPr>
              <a:t>When a program exits and global or static objects are destroyed.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Destructors play a crucial role in preventing memory leaks when objects manage dynamic memory.</a:t>
            </a:r>
          </a:p>
        </p:txBody>
      </p:sp>
    </p:spTree>
    <p:extLst>
      <p:ext uri="{BB962C8B-B14F-4D97-AF65-F5344CB8AC3E}">
        <p14:creationId xmlns:p14="http://schemas.microsoft.com/office/powerpoint/2010/main" val="341065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499646"/>
            <a:ext cx="5105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Constructors and Destructors Together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65FD5-E83E-08F7-31F2-4CF1A76A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33149"/>
            <a:ext cx="7315200" cy="46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Fundamentals of OOP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Encapsulation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Abstraction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Inheritance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66230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60198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Introduction to OOP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05000"/>
            <a:ext cx="83058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Definition: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Object-Oriented Programming (OOP) is a programming paradigm based on the concept of "objects," which can contain data and methods.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Key Characteristics: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Emphasizes modularity and reusability.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Combines data and functions that operate on the data into a single unit called an object.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Historical Context: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Developed in the 1960s and 1970s as an extension of procedural programming.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Examples of OOP Languages: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C++, Java, Python, C#.</a:t>
            </a:r>
            <a:endParaRPr lang="en-US" sz="2200" dirty="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Encapsulation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Encapsulation is the bundling of data (attributes) and methods (functions) that operate on the data into a single unit, known as a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Protects data from unauthorized access.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Simplifies code maintenance.</a:t>
            </a:r>
          </a:p>
        </p:txBody>
      </p:sp>
    </p:spTree>
    <p:extLst>
      <p:ext uri="{BB962C8B-B14F-4D97-AF65-F5344CB8AC3E}">
        <p14:creationId xmlns:p14="http://schemas.microsoft.com/office/powerpoint/2010/main" val="240354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Encapsulation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AC38F-8FC1-AFB6-ABEE-B63D1AB4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6" y="1514208"/>
            <a:ext cx="786874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Abstraction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Abstraction is the concept of hiding complex implementation details and showing only the essential features of an object.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Reduces complexity.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Focuses on what an object does instead of how it does it.</a:t>
            </a:r>
          </a:p>
        </p:txBody>
      </p:sp>
    </p:spTree>
    <p:extLst>
      <p:ext uri="{BB962C8B-B14F-4D97-AF65-F5344CB8AC3E}">
        <p14:creationId xmlns:p14="http://schemas.microsoft.com/office/powerpoint/2010/main" val="225804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Abstraction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A6346-50B3-3F0B-2FA5-72F37899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6" y="1471339"/>
            <a:ext cx="789732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Inheritance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Inheritance is a mechanism by which one class can inherit properties and behaviors from another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Promotes code reusability.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Establishes a natural hierarchy between classes.</a:t>
            </a:r>
          </a:p>
        </p:txBody>
      </p:sp>
    </p:spTree>
    <p:extLst>
      <p:ext uri="{BB962C8B-B14F-4D97-AF65-F5344CB8AC3E}">
        <p14:creationId xmlns:p14="http://schemas.microsoft.com/office/powerpoint/2010/main" val="3773032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Inheritance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5C8AD-393B-28F8-B51D-726C836A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7" y="1447523"/>
            <a:ext cx="792590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41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Polymorphism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Polymorphism allows objects of different classes to be treated as objects of a common base class. The most common use of polymorphism in C++ is through virtual functions.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Increases flexibility of the code.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Simplifies code management in large systems.</a:t>
            </a:r>
          </a:p>
        </p:txBody>
      </p:sp>
    </p:spTree>
    <p:extLst>
      <p:ext uri="{BB962C8B-B14F-4D97-AF65-F5344CB8AC3E}">
        <p14:creationId xmlns:p14="http://schemas.microsoft.com/office/powerpoint/2010/main" val="20832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Polymorphism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B36FA-B609-127E-191A-384B1FDE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7" y="1528132"/>
            <a:ext cx="7925906" cy="48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7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Coding Exercise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7215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003" y="838200"/>
            <a:ext cx="45119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Benefits of OOP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Modularity: Code is organized into objects, making it easier to manage.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Reusability: Objects and classes can be reused across different programs.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Flexibility: OOP provides mechanisms like inheritance and polymorphism, which enhance code flexibility.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Maintainability: Easier to update and maintain code through encapsulation and abstraction.</a:t>
            </a:r>
          </a:p>
        </p:txBody>
      </p:sp>
    </p:spTree>
    <p:extLst>
      <p:ext uri="{BB962C8B-B14F-4D97-AF65-F5344CB8AC3E}">
        <p14:creationId xmlns:p14="http://schemas.microsoft.com/office/powerpoint/2010/main" val="33490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003" y="838200"/>
            <a:ext cx="45119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Classes and Objects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 class is a blueprint for creating objects. It defines attributes and methods.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An object is an instance of a class. It contains the actual values and behaviors defined by the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Real-World Analogy: Class is a blueprint, and an object is a house built from that blueprint.</a:t>
            </a:r>
          </a:p>
        </p:txBody>
      </p:sp>
    </p:spTree>
    <p:extLst>
      <p:ext uri="{BB962C8B-B14F-4D97-AF65-F5344CB8AC3E}">
        <p14:creationId xmlns:p14="http://schemas.microsoft.com/office/powerpoint/2010/main" val="46841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003" y="838200"/>
            <a:ext cx="45119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Defining Classes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EC8B3-71A0-61F7-F556-663C020A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352525"/>
            <a:ext cx="782111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003" y="838200"/>
            <a:ext cx="45119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Defining Classes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49CFE-8A2F-D338-CF42-3C8203D2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3" y="1747603"/>
            <a:ext cx="790685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003" y="838200"/>
            <a:ext cx="45119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Defining Objects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49CFE-8A2F-D338-CF42-3C8203D2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3" y="1747603"/>
            <a:ext cx="790685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0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003" y="838200"/>
            <a:ext cx="451199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Creating Objects</a:t>
            </a:r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E894D-FC71-E23B-E581-F72A7C7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9" y="2776446"/>
            <a:ext cx="788780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5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1" y="838200"/>
            <a:ext cx="5105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PH" spc="-5" dirty="0"/>
              <a:t>Access Modifiers</a:t>
            </a:r>
            <a:endParaRPr spc="-5" dirty="0"/>
          </a:p>
        </p:txBody>
      </p:sp>
      <p:sp>
        <p:nvSpPr>
          <p:cNvPr id="7" name="Shape 16"/>
          <p:cNvSpPr txBox="1">
            <a:spLocks/>
          </p:cNvSpPr>
          <p:nvPr/>
        </p:nvSpPr>
        <p:spPr>
          <a:xfrm>
            <a:off x="419100" y="1981200"/>
            <a:ext cx="83058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Private: Members are accessible only within the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Public: Members are accessible from outside the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222222"/>
                </a:solidFill>
              </a:rPr>
              <a:t>Protected: Members are accessible within the class and by derived classes.</a:t>
            </a:r>
          </a:p>
        </p:txBody>
      </p:sp>
    </p:spTree>
    <p:extLst>
      <p:ext uri="{BB962C8B-B14F-4D97-AF65-F5344CB8AC3E}">
        <p14:creationId xmlns:p14="http://schemas.microsoft.com/office/powerpoint/2010/main" val="875405554"/>
      </p:ext>
    </p:extLst>
  </p:cSld>
  <p:clrMapOvr>
    <a:masterClrMapping/>
  </p:clrMapOvr>
</p:sld>
</file>

<file path=ppt/theme/theme1.xml><?xml version="1.0" encoding="utf-8"?>
<a:theme xmlns:a="http://schemas.openxmlformats.org/drawingml/2006/main" name="CITE PPT template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apter7_Repetition_C++" id="{D3BAAA77-3A53-524F-A168-59586CC7D8F2}" vid="{372BEF5B-3109-9744-9C58-4F5B948F6F6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apter7_Repetition_C++" id="{D3BAAA77-3A53-524F-A168-59586CC7D8F2}" vid="{D5B88D6A-966A-EE40-8923-38A02BDFAC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Chapter7_Repetition_C++</Template>
  <TotalTime>864</TotalTime>
  <Words>709</Words>
  <Application>Microsoft Office PowerPoint</Application>
  <PresentationFormat>On-screen Show (4:3)</PresentationFormat>
  <Paragraphs>81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CITE PPT templateV3</vt:lpstr>
      <vt:lpstr>Custom Design</vt:lpstr>
      <vt:lpstr>Introduction to Object-Oriented Programming</vt:lpstr>
      <vt:lpstr>Introduction to OOP</vt:lpstr>
      <vt:lpstr>Benefits of OOP</vt:lpstr>
      <vt:lpstr>Classes and Objects</vt:lpstr>
      <vt:lpstr>Defining Classes</vt:lpstr>
      <vt:lpstr>Defining Classes</vt:lpstr>
      <vt:lpstr>Defining Objects</vt:lpstr>
      <vt:lpstr>Creating Objects</vt:lpstr>
      <vt:lpstr>Access Modifiers</vt:lpstr>
      <vt:lpstr>Access Modifiers</vt:lpstr>
      <vt:lpstr>Member Functions</vt:lpstr>
      <vt:lpstr>Constructors</vt:lpstr>
      <vt:lpstr>Default Constructors</vt:lpstr>
      <vt:lpstr>Parameterized Constructors</vt:lpstr>
      <vt:lpstr>Destructors</vt:lpstr>
      <vt:lpstr>Destructors</vt:lpstr>
      <vt:lpstr>Destructors</vt:lpstr>
      <vt:lpstr>Constructors and Destructors Together</vt:lpstr>
      <vt:lpstr>Fundamentals of OOP</vt:lpstr>
      <vt:lpstr>Encapsulation</vt:lpstr>
      <vt:lpstr>Encapsulation</vt:lpstr>
      <vt:lpstr>Abstraction</vt:lpstr>
      <vt:lpstr>Abstraction</vt:lpstr>
      <vt:lpstr>Inheritance</vt:lpstr>
      <vt:lpstr>Inheritance</vt:lpstr>
      <vt:lpstr>Polymorphism</vt:lpstr>
      <vt:lpstr>Polymorphism</vt:lpstr>
      <vt:lpstr>Coding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Mary Rose Camille Hernandez</dc:creator>
  <cp:lastModifiedBy>Franco Gian DE CASTRO</cp:lastModifiedBy>
  <cp:revision>23</cp:revision>
  <dcterms:created xsi:type="dcterms:W3CDTF">2018-12-03T05:30:56Z</dcterms:created>
  <dcterms:modified xsi:type="dcterms:W3CDTF">2024-08-26T05:41:34Z</dcterms:modified>
</cp:coreProperties>
</file>