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Fira Sans" panose="020B0503050000020004" pitchFamily="34" charset="0"/>
      <p:regular r:id="rId11"/>
      <p:bold r:id="rId12"/>
    </p:embeddedFont>
    <p:embeddedFont>
      <p:font typeface="Inconsolata Bold" pitchFamily="1" charset="0"/>
      <p:bold r:id="rId1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4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41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1434"/>
            <a:ext cx="121899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Análise de Ciberataques: Bybit e Costa Rica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5037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Explorando dois grandes ataques cibernéticos: Bybit Exchange e Governo da Costa Rica. Entenda as vulnerabilidades e proteções essenciais.</a:t>
            </a:r>
            <a:endParaRPr lang="en-US" sz="175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5DEE1F8-9545-9353-1B37-F025144F4CCD}"/>
              </a:ext>
            </a:extLst>
          </p:cNvPr>
          <p:cNvSpPr/>
          <p:nvPr/>
        </p:nvSpPr>
        <p:spPr>
          <a:xfrm>
            <a:off x="793790" y="54281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Nome: Bruno Rodrigues Reis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RA: 8222243147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ABC50A-62BA-5F66-AC01-632A07E9CC90}"/>
              </a:ext>
            </a:extLst>
          </p:cNvPr>
          <p:cNvSpPr/>
          <p:nvPr/>
        </p:nvSpPr>
        <p:spPr>
          <a:xfrm>
            <a:off x="12185151" y="7119991"/>
            <a:ext cx="2352782" cy="996593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Ataque à Bybit Exchange (2025)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1020604" y="3618667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Roubo de Criptomoedas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Hackers roubam 400.000 Ethereum.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49122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Grupo Lazarus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Suspeitas recaem sobre grupo norte-coreano.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1020604" y="5515332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US$ 1,5 Bilhão Perdidos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maior roubo de criptomoedas já registrado.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953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Vulnerabilidade Bybit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Falhas de Segurança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Exploração de brechas em protocolos.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5954078" y="557629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Credenciais Comprometidas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54078" y="642104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Acesso não autorizado facilitado.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10377249" y="5576292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Contratos Inteligentes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Vulnerabilidades em contratos exploradas.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C17814-B5C7-F0F2-0D5A-4B327D4A4F19}"/>
              </a:ext>
            </a:extLst>
          </p:cNvPr>
          <p:cNvSpPr/>
          <p:nvPr/>
        </p:nvSpPr>
        <p:spPr>
          <a:xfrm>
            <a:off x="12185151" y="7119991"/>
            <a:ext cx="2352782" cy="996593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1038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Impacto e Prejuízo Bybit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53326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$1.5B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4785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Perda Financeira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275540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Impacto direto no balanço da empresa.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485221" y="3753326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Alto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9243298" y="4785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Danos à Confiança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485221" y="5275540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Clientes perdem fé na segurança da plataforma.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0D25B-A4CF-A638-4E18-7A16B7EE4841}"/>
              </a:ext>
            </a:extLst>
          </p:cNvPr>
          <p:cNvSpPr/>
          <p:nvPr/>
        </p:nvSpPr>
        <p:spPr>
          <a:xfrm>
            <a:off x="12185151" y="7119991"/>
            <a:ext cx="2352782" cy="996593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Proteção Bybit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Autenticação Multifator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Camada extra de segurança.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Auditorias Regulares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Identificação de vulnerabilidades.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866084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Monitoramento Contínuo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Detecção de transações suspeitas.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Protocolos Avançados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Proteção contra acessos indevidos.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7725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Ataque ao Governo da Costa Rica (2022)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Ransomware Conti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Grupo lança ataques a agências governamentais.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Criptografia de Dados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Dados críticos são inacessíveis.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35422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Resgate de US$ 20 Milhões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Ameaça de derrubar o governo.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D58B9-BF3D-76E5-11D3-19402A7C213F}"/>
              </a:ext>
            </a:extLst>
          </p:cNvPr>
          <p:cNvSpPr/>
          <p:nvPr/>
        </p:nvSpPr>
        <p:spPr>
          <a:xfrm>
            <a:off x="12185151" y="7119991"/>
            <a:ext cx="2352782" cy="996593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3687"/>
            <a:ext cx="87881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Impactos e Prejuízos Costa Rica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82239" y="5599271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3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23748" y="4131945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3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665137" y="5599271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3000" dirty="0"/>
          </a:p>
        </p:txBody>
      </p:sp>
      <p:sp>
        <p:nvSpPr>
          <p:cNvPr id="9" name="Text 4"/>
          <p:cNvSpPr/>
          <p:nvPr/>
        </p:nvSpPr>
        <p:spPr>
          <a:xfrm>
            <a:off x="1436489" y="32598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Serviços Paralisados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1328499" y="3750231"/>
            <a:ext cx="305133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Essenciais são interrompidos.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5897404" y="20860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Pagamentos Atrasados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5682853" y="2576513"/>
            <a:ext cx="32644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Funcionários públicos afetados.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10288310" y="3259812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Comércio Interrompido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836587" y="3750231"/>
            <a:ext cx="38790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Importação e exportação impactadas.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F8CC8-1935-4E9A-6645-E3F9B7B5F1A9}"/>
              </a:ext>
            </a:extLst>
          </p:cNvPr>
          <p:cNvSpPr/>
          <p:nvPr/>
        </p:nvSpPr>
        <p:spPr>
          <a:xfrm>
            <a:off x="12185151" y="7119991"/>
            <a:ext cx="2352782" cy="996593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6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Proteção Costa Rica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2995017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8683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088255" y="3221831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Atualização de Sistemas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816072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859649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406431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5895261" y="4086463"/>
            <a:ext cx="24087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Backups Regulares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724281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892" y="492894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6702266" y="4951095"/>
            <a:ext cx="35422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Treinamento Anti-Phishing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545336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5588913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894773" y="5793581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500" dirty="0"/>
          </a:p>
        </p:txBody>
      </p:sp>
      <p:sp>
        <p:nvSpPr>
          <p:cNvPr id="17" name="Text 11"/>
          <p:cNvSpPr/>
          <p:nvPr/>
        </p:nvSpPr>
        <p:spPr>
          <a:xfrm>
            <a:off x="7509272" y="5815727"/>
            <a:ext cx="26921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Detecção de Ameaças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4F1150-FDCE-BE12-290A-6AADB85942E1}"/>
              </a:ext>
            </a:extLst>
          </p:cNvPr>
          <p:cNvSpPr/>
          <p:nvPr/>
        </p:nvSpPr>
        <p:spPr>
          <a:xfrm>
            <a:off x="12185151" y="7119991"/>
            <a:ext cx="2352782" cy="996593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244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Inconsolata Bold</vt:lpstr>
      <vt:lpstr>Fira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Bruno Reis</cp:lastModifiedBy>
  <cp:revision>2</cp:revision>
  <dcterms:created xsi:type="dcterms:W3CDTF">2025-04-03T19:44:48Z</dcterms:created>
  <dcterms:modified xsi:type="dcterms:W3CDTF">2025-04-03T19:51:40Z</dcterms:modified>
</cp:coreProperties>
</file>