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59" y="180304"/>
            <a:ext cx="11471565" cy="343865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AUTOINSTRUCIONAL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COMPILADORES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183" y="3039414"/>
            <a:ext cx="11861442" cy="3657600"/>
          </a:xfrm>
        </p:spPr>
        <p:txBody>
          <a:bodyPr>
            <a:normAutofit/>
          </a:bodyPr>
          <a:lstStyle/>
          <a:p>
            <a:endParaRPr lang="pt-BR" dirty="0" smtClean="0">
              <a:latin typeface="Arial Rounded MT Bold" panose="020F0704030504030204" pitchFamily="34" charset="0"/>
            </a:endParaRPr>
          </a:p>
          <a:p>
            <a:pPr algn="l"/>
            <a:r>
              <a:rPr lang="pt-BR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Prof. João Paulo Aramuni </a:t>
            </a:r>
            <a:r>
              <a:rPr lang="pt-BR" dirty="0" smtClean="0">
                <a:latin typeface="Arial Rounded MT Bold" panose="020F0704030504030204" pitchFamily="34" charset="0"/>
              </a:rPr>
              <a:t>Silvia Salim</a:t>
            </a:r>
          </a:p>
          <a:p>
            <a:pPr algn="l"/>
            <a:endParaRPr lang="pt-BR" dirty="0" smtClean="0">
              <a:latin typeface="Arial Narrow" panose="020B0606020202030204" pitchFamily="34" charset="0"/>
            </a:endParaRPr>
          </a:p>
          <a:p>
            <a:pPr algn="l"/>
            <a:r>
              <a:rPr lang="pt-BR" dirty="0" smtClean="0">
                <a:latin typeface="Arial Narrow" panose="020B0606020202030204" pitchFamily="34" charset="0"/>
              </a:rPr>
              <a:t>Integrantes: </a:t>
            </a:r>
          </a:p>
          <a:p>
            <a:pPr algn="l"/>
            <a:r>
              <a:rPr lang="pt-BR" dirty="0" smtClean="0">
                <a:latin typeface="Arial Narrow" panose="020B0606020202030204" pitchFamily="34" charset="0"/>
              </a:rPr>
              <a:t>Erica Viana</a:t>
            </a:r>
          </a:p>
          <a:p>
            <a:pPr algn="l"/>
            <a:r>
              <a:rPr lang="pt-BR" dirty="0" smtClean="0">
                <a:latin typeface="Arial Narrow" panose="020B0606020202030204" pitchFamily="34" charset="0"/>
              </a:rPr>
              <a:t>Lucas </a:t>
            </a:r>
            <a:r>
              <a:rPr lang="pt-BR" dirty="0" err="1" smtClean="0">
                <a:latin typeface="Arial Narrow" panose="020B0606020202030204" pitchFamily="34" charset="0"/>
              </a:rPr>
              <a:t>Breitembach</a:t>
            </a:r>
            <a:r>
              <a:rPr lang="pt-BR" dirty="0" smtClean="0">
                <a:latin typeface="Arial Narrow" panose="020B0606020202030204" pitchFamily="34" charset="0"/>
              </a:rPr>
              <a:t> </a:t>
            </a:r>
          </a:p>
          <a:p>
            <a:pPr algn="l"/>
            <a:r>
              <a:rPr lang="pt-BR" dirty="0" smtClean="0">
                <a:latin typeface="Arial Narrow" panose="020B0606020202030204" pitchFamily="34" charset="0"/>
              </a:rPr>
              <a:t>Silvia Salim</a:t>
            </a:r>
          </a:p>
          <a:p>
            <a:pPr algn="l"/>
            <a:r>
              <a:rPr lang="pt-BR" dirty="0" smtClean="0">
                <a:latin typeface="Arial Narrow" panose="020B0606020202030204" pitchFamily="34" charset="0"/>
              </a:rPr>
              <a:t>Victor Botelho </a:t>
            </a:r>
          </a:p>
        </p:txBody>
      </p:sp>
    </p:spTree>
    <p:extLst>
      <p:ext uri="{BB962C8B-B14F-4D97-AF65-F5344CB8AC3E}">
        <p14:creationId xmlns:p14="http://schemas.microsoft.com/office/powerpoint/2010/main" val="35958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919" y="284175"/>
            <a:ext cx="9784080" cy="2420387"/>
          </a:xfrm>
        </p:spPr>
        <p:txBody>
          <a:bodyPr>
            <a:normAutofit/>
          </a:bodyPr>
          <a:lstStyle/>
          <a:p>
            <a:r>
              <a:rPr lang="pt-BR" dirty="0" smtClean="0"/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ANALISADOR LÉXICO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	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3348507"/>
            <a:ext cx="12192000" cy="307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TRABALHO DESENVOLVIDO EM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LINGUAGEM DE PROGRAMAÇÃO 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 		   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5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GRAMÁTICA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9821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 espaços em branco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Permite comentários de linha e em bloco em qualquer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área do código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Consiste as operações adição, subtração, multiplicação e divisão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Inclusão de ponto e vírgula no final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permite iniciar com operadores, é preciso uma variável de inicialização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permite iniciar com algarismo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permite que variáveis comecem com algarismos, é necessário começar utilizando letras.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permite ter operadores antes do igual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59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COMPLEXIDADE DAS GRMÁTICAS: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6829" y="2258951"/>
            <a:ext cx="9787943" cy="484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Possibilitar comentários em qualquer área do código.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203937" y="225895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224511" y="301248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24511" y="3936119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224511" y="495879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65161" y="2943921"/>
            <a:ext cx="10929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Possibilitar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espaço em branco em qualquer área do código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06829" y="3879232"/>
            <a:ext cx="8822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Acrescentar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ponto e vírgula no final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06829" y="4958794"/>
            <a:ext cx="6980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Comentário após barra e espaço</a:t>
            </a:r>
            <a:r>
              <a:rPr lang="pt-BR" i="1" dirty="0"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224511" y="225895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referência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4587" y="3080626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- algarismos l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letra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b - branco </a:t>
            </a:r>
            <a:r>
              <a:rPr lang="pt-BR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- operadores (+-*) y - lambda = - igual </a:t>
            </a: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- qualquer coisa ; - ponto e vírgula </a:t>
            </a:r>
          </a:p>
        </p:txBody>
      </p:sp>
    </p:spTree>
    <p:extLst>
      <p:ext uri="{BB962C8B-B14F-4D97-AF65-F5344CB8AC3E}">
        <p14:creationId xmlns:p14="http://schemas.microsoft.com/office/powerpoint/2010/main" val="214256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07" y="142162"/>
            <a:ext cx="7276563" cy="65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0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	Código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366" y="1957588"/>
            <a:ext cx="11805634" cy="4900411"/>
          </a:xfrm>
        </p:spPr>
        <p:txBody>
          <a:bodyPr>
            <a:normAutofit fontScale="62500" lnSpcReduction="20000"/>
          </a:bodyPr>
          <a:lstStyle/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Palavras Reservadas 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se as variáveis usadas não fazem parte das palavras reservadas</a:t>
            </a:r>
          </a:p>
          <a:p>
            <a:pPr marL="1056000" lvl="5" indent="0">
              <a:buNone/>
            </a:pP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Switch Case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Adequação do switch para </a:t>
            </a:r>
            <a:r>
              <a:rPr lang="pt-BR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56000" lvl="5" indent="0">
              <a:buNone/>
            </a:pPr>
            <a:endParaRPr lang="pt-B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6000" lvl="5" indent="0">
              <a:buNone/>
            </a:pP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de constantes </a:t>
            </a:r>
          </a:p>
          <a:p>
            <a:pPr marL="1056000" lvl="5" indent="0">
              <a:buNone/>
            </a:pPr>
            <a:endParaRPr lang="pt-B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 Comentários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Inserção de comentários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Quebra de linha</a:t>
            </a:r>
          </a:p>
          <a:p>
            <a:pPr marL="1056000" lvl="5" indent="0">
              <a:buNone/>
            </a:pPr>
            <a:r>
              <a:rPr lang="pt-B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Permitir que aceite quebra de linha no código  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183557" y="184692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83557" y="285983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24511" y="399825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255453" y="49327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4511" y="5945686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</a:t>
            </a:r>
            <a:r>
              <a:rPr lang="pt-BR" smtClean="0"/>
              <a:t>	Autômato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960" y="1873930"/>
            <a:ext cx="6362163" cy="49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60620" y="3244334"/>
            <a:ext cx="8175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Obrigado ! </a:t>
            </a: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7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76</TotalTime>
  <Words>176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Arial Rounded MT Bold</vt:lpstr>
      <vt:lpstr>Corbel</vt:lpstr>
      <vt:lpstr>Segoe UI</vt:lpstr>
      <vt:lpstr>Wingdings</vt:lpstr>
      <vt:lpstr>Em Tiras</vt:lpstr>
      <vt:lpstr>AUTOINSTRUCIONAL  COMPILADORES</vt:lpstr>
      <vt:lpstr>  ANALISADOR LÉXICO     </vt:lpstr>
      <vt:lpstr>   GRAMÁTICA</vt:lpstr>
      <vt:lpstr>    COMPLEXIDADE DAS GRMÁTICAS:  </vt:lpstr>
      <vt:lpstr>  referência </vt:lpstr>
      <vt:lpstr>Apresentação do PowerPoint</vt:lpstr>
      <vt:lpstr>    Código </vt:lpstr>
      <vt:lpstr>   Autômato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AUTOINSTRUCIONAL  COMPILADORES</dc:title>
  <dc:creator>Flavio</dc:creator>
  <cp:lastModifiedBy>Flavio</cp:lastModifiedBy>
  <cp:revision>9</cp:revision>
  <dcterms:created xsi:type="dcterms:W3CDTF">2019-11-22T17:17:54Z</dcterms:created>
  <dcterms:modified xsi:type="dcterms:W3CDTF">2019-11-22T18:34:24Z</dcterms:modified>
</cp:coreProperties>
</file>