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8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F7D9-6C5F-4B3E-AFC1-1A2526F28C3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5" y="5667601"/>
            <a:ext cx="7104571" cy="1190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07" y="1570788"/>
            <a:ext cx="3571357" cy="387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397" y="1122363"/>
            <a:ext cx="8317206" cy="2387600"/>
          </a:xfrm>
        </p:spPr>
        <p:txBody>
          <a:bodyPr/>
          <a:lstStyle/>
          <a:p>
            <a:r>
              <a:rPr lang="fr-FR" dirty="0" smtClean="0"/>
              <a:t>Notre sujet </a:t>
            </a:r>
            <a:r>
              <a:rPr lang="fr-FR" smtClean="0"/>
              <a:t>super intéressant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John Dupont − </a:t>
            </a:r>
            <a:r>
              <a:rPr lang="fr-FR" dirty="0" err="1" smtClean="0"/>
              <a:t>Big</a:t>
            </a:r>
            <a:r>
              <a:rPr lang="fr-FR" dirty="0" smtClean="0"/>
              <a:t> Corporation</a:t>
            </a:r>
          </a:p>
          <a:p>
            <a:r>
              <a:rPr lang="fr-FR" dirty="0" smtClean="0"/>
              <a:t>John Dupond − Ma petite entreprise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61" y="115593"/>
            <a:ext cx="4401877" cy="9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N’oubliez</a:t>
            </a:r>
            <a:r>
              <a:rPr lang="en-US" dirty="0" smtClean="0"/>
              <a:t> pas le feedback en </a:t>
            </a:r>
            <a:r>
              <a:rPr lang="en-US" dirty="0" err="1" smtClean="0"/>
              <a:t>sortant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>
                <a:solidFill>
                  <a:srgbClr val="00B050"/>
                </a:solidFill>
              </a:rPr>
              <a:t>✔</a:t>
            </a:r>
            <a:r>
              <a:rPr lang="en-US" sz="13800" dirty="0"/>
              <a:t> </a:t>
            </a:r>
            <a:r>
              <a:rPr lang="en-US" sz="13800" dirty="0" err="1"/>
              <a:t>ou</a:t>
            </a:r>
            <a:r>
              <a:rPr lang="en-US" sz="13800" dirty="0"/>
              <a:t> </a:t>
            </a:r>
            <a:r>
              <a:rPr lang="en-US" sz="13800" dirty="0">
                <a:solidFill>
                  <a:srgbClr val="C00000"/>
                </a:solidFill>
              </a:rPr>
              <a:t>✘</a:t>
            </a:r>
            <a:r>
              <a:rPr lang="en-US" sz="13800" dirty="0"/>
              <a:t> ?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73" y="5842505"/>
            <a:ext cx="3859454" cy="9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26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Notre sujet super intéressant</vt:lpstr>
      <vt:lpstr>N’oubliez pas le feedback en sortant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Collic</dc:creator>
  <cp:lastModifiedBy>Guillaume Collic</cp:lastModifiedBy>
  <cp:revision>12</cp:revision>
  <dcterms:created xsi:type="dcterms:W3CDTF">2014-04-25T09:52:03Z</dcterms:created>
  <dcterms:modified xsi:type="dcterms:W3CDTF">2014-05-20T11:36:01Z</dcterms:modified>
</cp:coreProperties>
</file>