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Klikněte pro úpravu formátu textu nadpisu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Klikněte pro úpravu formátu textu osnovy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Druhá úroveň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Třetí úroveň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Čtvrtá úroveň osnovy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Pátá úroveň osnovy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Šestá úroveň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Sedmá úroveň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&lt;datum/čas&gt;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&lt;zápatí&gt;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880DFC3-8A80-4235-BF39-6C3166C89468}" type="slidenum">
              <a:rPr lang="en-US" sz="1400">
                <a:latin typeface="Times New Roman"/>
              </a:rPr>
              <a:t>&lt;číslo&gt;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Temešvár 2015</a:t>
            </a:r>
            <a:endParaRPr/>
          </a:p>
          <a:p>
            <a:pPr algn="ctr"/>
            <a:r>
              <a:rPr lang="en-US" sz="3200">
                <a:latin typeface="Arial"/>
              </a:rPr>
              <a:t>Team presentation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Lighting</a:t>
            </a:r>
            <a:r>
              <a:rPr lang="en-US" sz="4400">
                <a:latin typeface="Arial"/>
              </a:rPr>
              <a:t> design by GA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Cooperation with K13115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Rudolf Bayer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Michal Brejcha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Zuzana Pelánová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Jan Zálešák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Conference: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EPE 2015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Světlo/ Light 2015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Magazines: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Lighting Research &amp; Technology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04800" y="2088000"/>
            <a:ext cx="6631200" cy="3420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