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cs-CZ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cs-CZ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cs-CZ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cs-CZ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cs-CZ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cs-CZ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cs-CZ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cs-CZ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cs-CZ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cs-CZ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EAA5262-DBB5-4B5D-A836-5CC8080C2CF7}" type="slidenum">
              <a:rPr lang="cs-CZ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cs-CZ" sz="3200">
                <a:latin typeface="Arial"/>
              </a:rPr>
              <a:t>Temešvár 2015</a:t>
            </a:r>
            <a:endParaRPr/>
          </a:p>
          <a:p>
            <a:pPr algn="ctr"/>
            <a:r>
              <a:rPr lang="cs-CZ" sz="3200">
                <a:latin typeface="Arial"/>
              </a:rPr>
              <a:t>Prezentace týmů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cs-CZ" sz="4400">
                <a:latin typeface="Arial"/>
              </a:rPr>
              <a:t>Návrh osvětlení pomocí GA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cs-CZ" sz="3200">
                <a:latin typeface="Arial"/>
              </a:rPr>
              <a:t>Kooperace s K13115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Rudolf Bayer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Michal Brejcha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Zuzana Pelánová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Jan Zálešák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Arial"/>
              </a:rPr>
              <a:t>Konference: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EPE 2015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Světlo/ Light 2015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Arial"/>
              </a:rPr>
              <a:t>Časopisy: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Lighting Research &amp; Technology</a:t>
            </a:r>
            <a:endParaRPr/>
          </a:p>
        </p:txBody>
      </p:sp>
      <p:pic>
        <p:nvPicPr>
          <p:cNvPr id="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04800" y="2088000"/>
            <a:ext cx="6631200" cy="34200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cs-CZ" sz="4400">
                <a:latin typeface="Arial"/>
              </a:rPr>
              <a:t>CNR Czech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cs-CZ" sz="3200">
                <a:latin typeface="Arial"/>
              </a:rPr>
              <a:t>Spolupráce s Čínou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cs-CZ" sz="3200">
                <a:latin typeface="Arial"/>
              </a:rPr>
              <a:t>Vývoj systémů pro železniční dopravu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cs-CZ" sz="3200">
                <a:latin typeface="Arial"/>
              </a:rPr>
              <a:t>Většina členů týmu pochází z K13114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cs-CZ" sz="3200">
                <a:latin typeface="Arial"/>
              </a:rPr>
              <a:t>Lidé z K13113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cs-CZ" sz="2800">
                <a:latin typeface="Arial"/>
              </a:rPr>
              <a:t>Karel K</a:t>
            </a:r>
            <a:r>
              <a:rPr lang="cs-CZ" sz="2800">
                <a:latin typeface="Arial"/>
                <a:ea typeface="Arial"/>
              </a:rPr>
              <a:t>ü</a:t>
            </a:r>
            <a:r>
              <a:rPr lang="cs-CZ" sz="2800">
                <a:latin typeface="Arial"/>
              </a:rPr>
              <a:t>nzel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cs-CZ" sz="2800">
                <a:latin typeface="Arial"/>
              </a:rPr>
              <a:t>Michal Brejcha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cs-CZ" sz="3200">
                <a:latin typeface="Arial"/>
              </a:rPr>
              <a:t>Konference: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cs-CZ" sz="2800">
                <a:latin typeface="Arial"/>
              </a:rPr>
              <a:t>Výsledky nelze publikovat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cs-CZ" sz="3200">
                <a:latin typeface="Arial"/>
              </a:rPr>
              <a:t>Časopisy: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cs-CZ" sz="2800">
                <a:latin typeface="Arial"/>
              </a:rPr>
              <a:t>Výsledky nelze publikovat</a:t>
            </a:r>
            <a:endParaRPr/>
          </a:p>
        </p:txBody>
      </p:sp>
      <p:pic>
        <p:nvPicPr>
          <p:cNvPr id="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52320" y="3384000"/>
            <a:ext cx="4426920" cy="118656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52320" y="2334240"/>
            <a:ext cx="4426920" cy="325332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cs-CZ" sz="4400">
                <a:latin typeface="Arial"/>
              </a:rPr>
              <a:t>Projekt aktivního harmonického kondicionéru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cs-CZ" sz="2600">
                <a:latin typeface="Arial"/>
              </a:rPr>
              <a:t>Práce zastaveny – nejsou volné pracovní kapacity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cs-CZ" sz="2600">
                <a:latin typeface="Arial"/>
              </a:rPr>
              <a:t>Plánované publikace: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cs-CZ" sz="2000">
                <a:latin typeface="Arial"/>
              </a:rPr>
              <a:t>Stále nebyl publikován princip detekce sousledné složky nesymetrie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cs-CZ" sz="2000">
                <a:latin typeface="Arial"/>
              </a:rPr>
              <a:t>Práce na publikaci ustoupily projektu s GA</a:t>
            </a:r>
            <a:endParaRPr/>
          </a:p>
        </p:txBody>
      </p:sp>
      <p:pic>
        <p:nvPicPr>
          <p:cNvPr id="4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04000" y="1872000"/>
            <a:ext cx="4860000" cy="36360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