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1" r:id="rId7"/>
    <p:sldId id="272" r:id="rId8"/>
    <p:sldId id="273" r:id="rId9"/>
    <p:sldId id="274" r:id="rId10"/>
    <p:sldId id="269" r:id="rId11"/>
    <p:sldId id="264" r:id="rId1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311EFDD-C074-4E70-AC78-548899E237AB}" type="datetimeFigureOut">
              <a:rPr lang="sl-SI" smtClean="0"/>
              <a:pPr/>
              <a:t>13.10.2010</a:t>
            </a:fld>
            <a:endParaRPr lang="sl-SI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447F817-5DA9-4EC9-82FE-282780C320FA}" type="slidenum">
              <a:rPr lang="sl-SI" smtClean="0"/>
              <a:pPr/>
              <a:t>‹#›</a:t>
            </a:fld>
            <a:endParaRPr lang="sl-SI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dahan.com/2009/06/14/domain-events-salvation/" TargetMode="External"/><Relationship Id="rId2" Type="http://schemas.openxmlformats.org/officeDocument/2006/relationships/hyperlink" Target="http://bitbucket.org/breki74/tutis/src/c1ffced4ef8b/NHTutoria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Nhibernate</a:t>
            </a:r>
            <a:r>
              <a:rPr lang="en-US" dirty="0" smtClean="0"/>
              <a:t>  -  </a:t>
            </a:r>
            <a:r>
              <a:rPr lang="en-US" dirty="0" err="1" smtClean="0"/>
              <a:t>i</a:t>
            </a:r>
            <a:r>
              <a:rPr lang="sl-SI" dirty="0" smtClean="0"/>
              <a:t>zkušnje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Igor Brejc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Splošni nasveti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smtClean="0"/>
              <a:t>Keep </a:t>
            </a:r>
            <a:r>
              <a:rPr lang="sl-SI" dirty="0" smtClean="0"/>
              <a:t>it simple – ne poskušaj prehitro </a:t>
            </a:r>
            <a:r>
              <a:rPr lang="sl-SI" dirty="0" smtClean="0"/>
              <a:t>optimizirati</a:t>
            </a:r>
          </a:p>
          <a:p>
            <a:pPr lvl="1"/>
            <a:r>
              <a:rPr lang="sl-SI" dirty="0" smtClean="0"/>
              <a:t>Drži se ustaljenih in preverjenih vzorcev uporabe</a:t>
            </a:r>
          </a:p>
          <a:p>
            <a:r>
              <a:rPr lang="sl-SI" dirty="0" smtClean="0"/>
              <a:t>Piši integracijske DB teste</a:t>
            </a:r>
            <a:endParaRPr lang="sl-SI" dirty="0" smtClean="0"/>
          </a:p>
          <a:p>
            <a:pPr lvl="1"/>
            <a:r>
              <a:rPr lang="sl-SI" dirty="0" smtClean="0"/>
              <a:t>Z dobro pokritostjo testov je mogoče </a:t>
            </a:r>
            <a:r>
              <a:rPr lang="sl-SI" dirty="0" smtClean="0"/>
              <a:t>popravljati in optimizirati kodo </a:t>
            </a:r>
            <a:r>
              <a:rPr lang="sl-SI" b="1" dirty="0" smtClean="0"/>
              <a:t>kadarkoli</a:t>
            </a:r>
            <a:r>
              <a:rPr lang="sl-SI" dirty="0" smtClean="0"/>
              <a:t> (pred produkcijo, po produkciji) </a:t>
            </a:r>
            <a:endParaRPr lang="en-US" dirty="0" smtClean="0"/>
          </a:p>
          <a:p>
            <a:pPr lvl="1"/>
            <a:r>
              <a:rPr lang="sl-SI" dirty="0" smtClean="0"/>
              <a:t>Loči jih od unit testov (ni baze!)</a:t>
            </a:r>
          </a:p>
          <a:p>
            <a:pPr lvl="2"/>
            <a:r>
              <a:rPr lang="sl-SI" dirty="0" smtClean="0"/>
              <a:t>Drugače so buildi </a:t>
            </a:r>
            <a:r>
              <a:rPr lang="sl-SI" dirty="0" smtClean="0"/>
              <a:t>predolgi</a:t>
            </a:r>
          </a:p>
          <a:p>
            <a:r>
              <a:rPr lang="sl-SI" dirty="0" smtClean="0"/>
              <a:t>Zanašaj se na SQL</a:t>
            </a:r>
            <a:r>
              <a:rPr lang="en-US" dirty="0" smtClean="0"/>
              <a:t> </a:t>
            </a:r>
            <a:r>
              <a:rPr lang="sl-SI" dirty="0" smtClean="0"/>
              <a:t>skripte </a:t>
            </a:r>
            <a:endParaRPr lang="en-US" dirty="0" smtClean="0"/>
          </a:p>
          <a:p>
            <a:pPr lvl="1"/>
            <a:r>
              <a:rPr lang="en-US" dirty="0" smtClean="0"/>
              <a:t>I</a:t>
            </a:r>
            <a:r>
              <a:rPr lang="sl-SI" dirty="0" smtClean="0"/>
              <a:t>n ne na svete krave na DB strežnikih</a:t>
            </a:r>
          </a:p>
          <a:p>
            <a:endParaRPr lang="sl-SI" dirty="0" smtClean="0"/>
          </a:p>
          <a:p>
            <a:endParaRPr lang="sl-SI" dirty="0" smtClean="0"/>
          </a:p>
          <a:p>
            <a:endParaRPr lang="sl-SI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Literatura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7467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Source </a:t>
            </a:r>
            <a:r>
              <a:rPr lang="en-US" dirty="0" err="1" smtClean="0"/>
              <a:t>koda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://bitbucket.org/breki74/tutis/src/c1ffced4ef8b/NHTutorial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sl-SI" dirty="0" smtClean="0"/>
              <a:t>Knjige</a:t>
            </a:r>
            <a:r>
              <a:rPr lang="sl-SI" dirty="0" smtClean="0"/>
              <a:t>:</a:t>
            </a:r>
          </a:p>
          <a:p>
            <a:pPr lvl="1"/>
            <a:r>
              <a:rPr lang="sl-SI" dirty="0" smtClean="0"/>
              <a:t>NHibernate in Action</a:t>
            </a:r>
          </a:p>
          <a:p>
            <a:pPr lvl="1"/>
            <a:r>
              <a:rPr lang="sl-SI" dirty="0" smtClean="0"/>
              <a:t>NHibernate 3.0 Cookbook</a:t>
            </a:r>
          </a:p>
          <a:p>
            <a:pPr lvl="1"/>
            <a:r>
              <a:rPr lang="sl-SI" dirty="0" smtClean="0"/>
              <a:t>Continuous Integration</a:t>
            </a:r>
          </a:p>
          <a:p>
            <a:pPr lvl="1"/>
            <a:r>
              <a:rPr lang="sl-SI" dirty="0" smtClean="0"/>
              <a:t>Continuous Deliver</a:t>
            </a:r>
            <a:r>
              <a:rPr lang="en-US" dirty="0" smtClean="0"/>
              <a:t>y</a:t>
            </a:r>
          </a:p>
          <a:p>
            <a:r>
              <a:rPr lang="en-US" dirty="0" smtClean="0"/>
              <a:t>DDD – domain events</a:t>
            </a:r>
          </a:p>
          <a:p>
            <a:pPr lvl="1"/>
            <a:r>
              <a:rPr lang="en-US" dirty="0" smtClean="0">
                <a:hlinkClick r:id="rId3"/>
              </a:rPr>
              <a:t>http://www.udidahan.com/2009/06/14/domain-events-salvation/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Projekt E-računi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Oracle, MS SQL Server</a:t>
            </a:r>
          </a:p>
          <a:p>
            <a:r>
              <a:rPr lang="sl-SI" dirty="0" smtClean="0"/>
              <a:t>10 tabel</a:t>
            </a:r>
          </a:p>
          <a:p>
            <a:r>
              <a:rPr lang="sl-SI" dirty="0" smtClean="0"/>
              <a:t>Pred produkcijo v dveh bankah</a:t>
            </a:r>
            <a:endParaRPr lang="sl-SI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Pristop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Continuous integration</a:t>
            </a:r>
          </a:p>
          <a:p>
            <a:r>
              <a:rPr lang="sl-SI" dirty="0" smtClean="0"/>
              <a:t>Script-driven</a:t>
            </a:r>
          </a:p>
          <a:p>
            <a:pPr lvl="1"/>
            <a:r>
              <a:rPr lang="sl-SI" dirty="0" smtClean="0"/>
              <a:t>Baza se rekreira ob vsakem buildu</a:t>
            </a:r>
          </a:p>
          <a:p>
            <a:pPr lvl="1"/>
            <a:r>
              <a:rPr lang="sl-SI" dirty="0" smtClean="0"/>
              <a:t>Vsak razvijalec dela </a:t>
            </a:r>
            <a:r>
              <a:rPr lang="en-US" dirty="0" smtClean="0"/>
              <a:t>v </a:t>
            </a:r>
            <a:r>
              <a:rPr lang="sl-SI" dirty="0" smtClean="0"/>
              <a:t>svoji instanci </a:t>
            </a:r>
            <a:r>
              <a:rPr lang="sl-SI" dirty="0" smtClean="0"/>
              <a:t>(</a:t>
            </a:r>
            <a:r>
              <a:rPr lang="en-US" dirty="0" smtClean="0"/>
              <a:t>/ </a:t>
            </a:r>
            <a:r>
              <a:rPr lang="sl-SI" dirty="0" smtClean="0"/>
              <a:t>shemi)</a:t>
            </a:r>
            <a:endParaRPr lang="sl-SI" dirty="0" smtClean="0"/>
          </a:p>
          <a:p>
            <a:r>
              <a:rPr lang="sl-SI" dirty="0" smtClean="0"/>
              <a:t>Integracijski testi</a:t>
            </a:r>
          </a:p>
          <a:p>
            <a:r>
              <a:rPr lang="sl-SI" dirty="0" smtClean="0"/>
              <a:t>Razvoj v trunku + CR v 1-2 vejah</a:t>
            </a:r>
          </a:p>
          <a:p>
            <a:pPr lvl="1"/>
            <a:r>
              <a:rPr lang="sl-SI" dirty="0" smtClean="0"/>
              <a:t>Ločene veje – ločene baze</a:t>
            </a:r>
            <a:endParaRPr lang="sl-SI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NHibernate - prednosti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Database-agnostic</a:t>
            </a:r>
          </a:p>
          <a:p>
            <a:r>
              <a:rPr lang="sl-SI" dirty="0" smtClean="0"/>
              <a:t>Advanced features</a:t>
            </a:r>
          </a:p>
          <a:p>
            <a:r>
              <a:rPr lang="sl-SI" dirty="0" smtClean="0"/>
              <a:t>Mature</a:t>
            </a:r>
          </a:p>
          <a:p>
            <a:r>
              <a:rPr lang="sl-SI" dirty="0" smtClean="0"/>
              <a:t>Open-source + large community</a:t>
            </a:r>
          </a:p>
          <a:p>
            <a:r>
              <a:rPr lang="sl-SI" dirty="0" smtClean="0"/>
              <a:t>Fluent NHibernate: ni več matranja z XML konfiguracijo</a:t>
            </a:r>
          </a:p>
          <a:p>
            <a:r>
              <a:rPr lang="sl-SI" dirty="0" smtClean="0"/>
              <a:t>Zna kreirati sheme</a:t>
            </a:r>
          </a:p>
          <a:p>
            <a:endParaRPr lang="sl-SI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NHibernate – začetne težave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Learning curve</a:t>
            </a:r>
          </a:p>
          <a:p>
            <a:r>
              <a:rPr lang="sl-SI" dirty="0" smtClean="0"/>
              <a:t>Online dokumentacija je pomanjkljiva in razpršena</a:t>
            </a:r>
          </a:p>
          <a:p>
            <a:r>
              <a:rPr lang="sl-SI" dirty="0" smtClean="0"/>
              <a:t>V kombinaciji z drugimi orodji (npr. Castle) dodatna kompleksnost</a:t>
            </a:r>
          </a:p>
          <a:p>
            <a:r>
              <a:rPr lang="sl-SI" dirty="0" smtClean="0"/>
              <a:t>Performančna analiza in konfiguriranje</a:t>
            </a:r>
          </a:p>
          <a:p>
            <a:r>
              <a:rPr lang="sl-SI" dirty="0" smtClean="0"/>
              <a:t>Nasvet: nabavite knjige</a:t>
            </a:r>
            <a:endParaRPr lang="sl-SI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r>
              <a:rPr lang="en-US" dirty="0" smtClean="0"/>
              <a:t> – </a:t>
            </a:r>
            <a:r>
              <a:rPr lang="en-US" dirty="0" err="1" smtClean="0"/>
              <a:t>kdaj</a:t>
            </a:r>
            <a:r>
              <a:rPr lang="en-US" dirty="0" smtClean="0"/>
              <a:t>?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Multi-RDBMS: </a:t>
            </a:r>
            <a:r>
              <a:rPr lang="en-US" dirty="0" err="1" smtClean="0"/>
              <a:t>definitivno</a:t>
            </a:r>
            <a:endParaRPr lang="en-US" dirty="0" smtClean="0"/>
          </a:p>
          <a:p>
            <a:r>
              <a:rPr lang="en-US" dirty="0" smtClean="0"/>
              <a:t>Single-RDBMS: it depends</a:t>
            </a:r>
          </a:p>
          <a:p>
            <a:pPr lvl="1"/>
            <a:r>
              <a:rPr lang="en-US" dirty="0" smtClean="0"/>
              <a:t>Legacy?</a:t>
            </a:r>
          </a:p>
          <a:p>
            <a:pPr lvl="1"/>
            <a:r>
              <a:rPr lang="sl-SI" dirty="0" smtClean="0"/>
              <a:t>Veliko</a:t>
            </a:r>
            <a:r>
              <a:rPr lang="en-US" dirty="0" smtClean="0"/>
              <a:t> </a:t>
            </a:r>
            <a:r>
              <a:rPr lang="sl-SI" dirty="0" smtClean="0"/>
              <a:t>DB </a:t>
            </a:r>
            <a:r>
              <a:rPr lang="en-US" dirty="0" err="1" smtClean="0"/>
              <a:t>procedur</a:t>
            </a:r>
            <a:r>
              <a:rPr lang="sl-SI" dirty="0" smtClean="0"/>
              <a:t>alne logike</a:t>
            </a:r>
            <a:r>
              <a:rPr lang="en-US" dirty="0" smtClean="0"/>
              <a:t>?</a:t>
            </a:r>
            <a:endParaRPr lang="sl-SI" dirty="0" smtClean="0"/>
          </a:p>
          <a:p>
            <a:r>
              <a:rPr lang="sl-SI" dirty="0" smtClean="0"/>
              <a:t>Poleg orodja je potreben tudi pravilen pristop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Nasveti: SessionFactory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Ustvari </a:t>
            </a:r>
            <a:r>
              <a:rPr lang="en-US" dirty="0" smtClean="0"/>
              <a:t>se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b="1" dirty="0" err="1" smtClean="0"/>
              <a:t>enkrat</a:t>
            </a:r>
            <a:r>
              <a:rPr lang="en-US" b="1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posamezno</a:t>
            </a:r>
            <a:r>
              <a:rPr lang="en-US" dirty="0" smtClean="0"/>
              <a:t> </a:t>
            </a:r>
            <a:r>
              <a:rPr lang="en-US" dirty="0" err="1" smtClean="0"/>
              <a:t>bazo</a:t>
            </a:r>
            <a:endParaRPr lang="en-US" dirty="0" smtClean="0"/>
          </a:p>
          <a:p>
            <a:r>
              <a:rPr lang="en-US" dirty="0" smtClean="0"/>
              <a:t>Je </a:t>
            </a:r>
            <a:r>
              <a:rPr lang="en-US" dirty="0" err="1" smtClean="0"/>
              <a:t>zelo</a:t>
            </a:r>
            <a:r>
              <a:rPr lang="sl-SI" dirty="0" smtClean="0"/>
              <a:t> drag za ustvarjanje</a:t>
            </a:r>
            <a:endParaRPr lang="en-US" dirty="0" smtClean="0"/>
          </a:p>
          <a:p>
            <a:r>
              <a:rPr lang="en-US" dirty="0" smtClean="0"/>
              <a:t>Je thread-safe</a:t>
            </a:r>
            <a:endParaRPr lang="sl-SI" dirty="0" smtClean="0"/>
          </a:p>
          <a:p>
            <a:r>
              <a:rPr lang="sl-SI" dirty="0" smtClean="0"/>
              <a:t>Castle: singleton, preko factory metode</a:t>
            </a:r>
            <a:endParaRPr lang="sl-SI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Nasveti: Session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smtClean="0"/>
              <a:t>Je poceni za ustvarjanje</a:t>
            </a:r>
          </a:p>
          <a:p>
            <a:r>
              <a:rPr lang="sl-SI" dirty="0" smtClean="0"/>
              <a:t>Kreira se znotraj </a:t>
            </a:r>
            <a:r>
              <a:rPr lang="sl-SI" b="1" dirty="0" smtClean="0"/>
              <a:t>enote dela</a:t>
            </a:r>
            <a:r>
              <a:rPr lang="sl-SI" dirty="0" smtClean="0"/>
              <a:t> (Unit of Work)</a:t>
            </a:r>
          </a:p>
          <a:p>
            <a:r>
              <a:rPr lang="sl-SI" dirty="0" smtClean="0"/>
              <a:t>Ni ga pametno držati dalj časa</a:t>
            </a:r>
          </a:p>
          <a:p>
            <a:pPr lvl="1"/>
            <a:r>
              <a:rPr lang="sl-SI" dirty="0" smtClean="0"/>
              <a:t>Sessions niso thread-safe!</a:t>
            </a:r>
          </a:p>
          <a:p>
            <a:pPr lvl="1"/>
            <a:r>
              <a:rPr lang="sl-SI" dirty="0" smtClean="0"/>
              <a:t>Ne veš kaj se dogaja od zadaj, NH logika je kompleksna</a:t>
            </a:r>
          </a:p>
          <a:p>
            <a:pPr lvl="1"/>
            <a:r>
              <a:rPr lang="sl-SI" dirty="0" smtClean="0"/>
              <a:t>V primeru transaction rollbacka se stanja keširanih objektov </a:t>
            </a:r>
            <a:r>
              <a:rPr lang="sl-SI" b="1" dirty="0" smtClean="0"/>
              <a:t>ne</a:t>
            </a:r>
            <a:r>
              <a:rPr lang="sl-SI" dirty="0" smtClean="0"/>
              <a:t> rollbackajo</a:t>
            </a:r>
            <a:endParaRPr lang="en-US" dirty="0" smtClean="0"/>
          </a:p>
          <a:p>
            <a:pPr lvl="1"/>
            <a:r>
              <a:rPr lang="en-US" dirty="0" smtClean="0"/>
              <a:t>Mo</a:t>
            </a:r>
            <a:r>
              <a:rPr lang="sl-SI" dirty="0" smtClean="0"/>
              <a:t>žnost “stale” podatkov</a:t>
            </a:r>
          </a:p>
          <a:p>
            <a:r>
              <a:rPr lang="sl-SI" dirty="0" smtClean="0"/>
              <a:t>Pogosti lifestyle vzorci</a:t>
            </a:r>
          </a:p>
          <a:p>
            <a:pPr lvl="1"/>
            <a:r>
              <a:rPr lang="sl-SI" dirty="0" smtClean="0"/>
              <a:t>Session per request (IoC)</a:t>
            </a:r>
          </a:p>
          <a:p>
            <a:pPr lvl="1"/>
            <a:r>
              <a:rPr lang="sl-SI" dirty="0" smtClean="0"/>
              <a:t>Eksplicitno odpiranje (</a:t>
            </a:r>
            <a:r>
              <a:rPr lang="en-US" dirty="0" smtClean="0"/>
              <a:t>I</a:t>
            </a:r>
            <a:r>
              <a:rPr lang="sl-SI" dirty="0" smtClean="0"/>
              <a:t>SessionFactor</a:t>
            </a:r>
            <a:r>
              <a:rPr lang="en-US" dirty="0" smtClean="0"/>
              <a:t>y v 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r>
              <a:rPr lang="sl-SI" dirty="0" smtClean="0"/>
              <a:t> </a:t>
            </a:r>
          </a:p>
          <a:p>
            <a:pPr lvl="1"/>
            <a:endParaRPr lang="sl-SI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Nasveti: skalabilnost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NH (in ORM) niso najboljša orodja za mass-update in mass-delete</a:t>
            </a:r>
          </a:p>
          <a:p>
            <a:r>
              <a:rPr lang="sl-SI" dirty="0" smtClean="0"/>
              <a:t>Povpraševanja:</a:t>
            </a:r>
          </a:p>
          <a:p>
            <a:pPr lvl="1"/>
            <a:r>
              <a:rPr lang="sl-SI" dirty="0" smtClean="0"/>
              <a:t>Limitiranje št. rezultatov</a:t>
            </a:r>
          </a:p>
          <a:p>
            <a:pPr lvl="1"/>
            <a:r>
              <a:rPr lang="sl-SI" dirty="0" smtClean="0"/>
              <a:t>Paging</a:t>
            </a:r>
          </a:p>
          <a:p>
            <a:pPr lvl="1"/>
            <a:r>
              <a:rPr lang="sl-SI" dirty="0" smtClean="0"/>
              <a:t>Report queries (so hitrejši, ni keširanja)</a:t>
            </a:r>
            <a:endParaRPr lang="sl-SI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3437</TotalTime>
  <Words>334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Nhibernate  -  izkušnje</vt:lpstr>
      <vt:lpstr>Projekt E-računi</vt:lpstr>
      <vt:lpstr>Pristop</vt:lpstr>
      <vt:lpstr>NHibernate - prednosti</vt:lpstr>
      <vt:lpstr>NHibernate – začetne težave</vt:lpstr>
      <vt:lpstr>NHibernate – kdaj?</vt:lpstr>
      <vt:lpstr>Nasveti: SessionFactory</vt:lpstr>
      <vt:lpstr>Nasveti: Session</vt:lpstr>
      <vt:lpstr>Nasveti: skalabilnost</vt:lpstr>
      <vt:lpstr>Splošni nasveti</vt:lpstr>
      <vt:lpstr>Literatura</vt:lpstr>
    </vt:vector>
  </TitlesOfParts>
  <Company>HERMES SoftLab d.d.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PIM TOOL</dc:title>
  <dc:creator>Igor Brejc</dc:creator>
  <cp:lastModifiedBy>Igor Brejc</cp:lastModifiedBy>
  <cp:revision>191</cp:revision>
  <dcterms:created xsi:type="dcterms:W3CDTF">2009-06-03T05:48:01Z</dcterms:created>
  <dcterms:modified xsi:type="dcterms:W3CDTF">2010-10-14T13:11:02Z</dcterms:modified>
</cp:coreProperties>
</file>