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258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29" algn="l" defTabSz="914258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58" algn="l" defTabSz="914258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85" algn="l" defTabSz="914258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514" algn="l" defTabSz="914258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643" algn="l" defTabSz="914258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769" algn="l" defTabSz="914258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899" algn="l" defTabSz="914258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025" algn="l" defTabSz="914258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3DF"/>
    <a:srgbClr val="01535F"/>
    <a:srgbClr val="0AA9BB"/>
    <a:srgbClr val="00525D"/>
    <a:srgbClr val="B7E6F8"/>
    <a:srgbClr val="C44D2F"/>
    <a:srgbClr val="EEB070"/>
    <a:srgbClr val="FAEADA"/>
    <a:srgbClr val="EDAD6B"/>
    <a:srgbClr val="EB9F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>
        <p:scale>
          <a:sx n="90" d="100"/>
          <a:sy n="90" d="100"/>
        </p:scale>
        <p:origin x="13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8" indent="0" algn="ctr">
              <a:buNone/>
              <a:defRPr sz="2002"/>
            </a:lvl2pPr>
            <a:lvl3pPr marL="914175" indent="0" algn="ctr">
              <a:buNone/>
              <a:defRPr sz="1800"/>
            </a:lvl3pPr>
            <a:lvl4pPr marL="1371255" indent="0" algn="ctr">
              <a:buNone/>
              <a:defRPr sz="1598"/>
            </a:lvl4pPr>
            <a:lvl5pPr marL="1828343" indent="0" algn="ctr">
              <a:buNone/>
              <a:defRPr sz="1598"/>
            </a:lvl5pPr>
            <a:lvl6pPr marL="2285430" indent="0" algn="ctr">
              <a:buNone/>
              <a:defRPr sz="1598"/>
            </a:lvl6pPr>
            <a:lvl7pPr marL="2742518" indent="0" algn="ctr">
              <a:buNone/>
              <a:defRPr sz="1598"/>
            </a:lvl7pPr>
            <a:lvl8pPr marL="3199598" indent="0" algn="ctr">
              <a:buNone/>
              <a:defRPr sz="1598"/>
            </a:lvl8pPr>
            <a:lvl9pPr marL="3656685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5CDF-3D75-4860-92F3-BF67228F61C3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E03-9391-4186-88C1-F92FDC4A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5CDF-3D75-4860-92F3-BF67228F61C3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E03-9391-4186-88C1-F92FDC4A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3"/>
            <a:ext cx="2628900" cy="58118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3"/>
            <a:ext cx="7734300" cy="58118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5CDF-3D75-4860-92F3-BF67228F61C3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E03-9391-4186-88C1-F92FDC4A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9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5CDF-3D75-4860-92F3-BF67228F61C3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E03-9391-4186-88C1-F92FDC4A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7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5CDF-3D75-4860-92F3-BF67228F61C3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E03-9391-4186-88C1-F92FDC4A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5CDF-3D75-4860-92F3-BF67228F61C3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E03-9391-4186-88C1-F92FDC4A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3"/>
            <a:ext cx="10515600" cy="1325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6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2" b="1"/>
            </a:lvl2pPr>
            <a:lvl3pPr marL="914175" indent="0">
              <a:buNone/>
              <a:defRPr sz="1800" b="1"/>
            </a:lvl3pPr>
            <a:lvl4pPr marL="1371255" indent="0">
              <a:buNone/>
              <a:defRPr sz="1598" b="1"/>
            </a:lvl4pPr>
            <a:lvl5pPr marL="1828343" indent="0">
              <a:buNone/>
              <a:defRPr sz="1598" b="1"/>
            </a:lvl5pPr>
            <a:lvl6pPr marL="2285430" indent="0">
              <a:buNone/>
              <a:defRPr sz="1598" b="1"/>
            </a:lvl6pPr>
            <a:lvl7pPr marL="2742518" indent="0">
              <a:buNone/>
              <a:defRPr sz="1598" b="1"/>
            </a:lvl7pPr>
            <a:lvl8pPr marL="3199598" indent="0">
              <a:buNone/>
              <a:defRPr sz="1598" b="1"/>
            </a:lvl8pPr>
            <a:lvl9pPr marL="3656685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6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2" b="1"/>
            </a:lvl2pPr>
            <a:lvl3pPr marL="914175" indent="0">
              <a:buNone/>
              <a:defRPr sz="1800" b="1"/>
            </a:lvl3pPr>
            <a:lvl4pPr marL="1371255" indent="0">
              <a:buNone/>
              <a:defRPr sz="1598" b="1"/>
            </a:lvl4pPr>
            <a:lvl5pPr marL="1828343" indent="0">
              <a:buNone/>
              <a:defRPr sz="1598" b="1"/>
            </a:lvl5pPr>
            <a:lvl6pPr marL="2285430" indent="0">
              <a:buNone/>
              <a:defRPr sz="1598" b="1"/>
            </a:lvl6pPr>
            <a:lvl7pPr marL="2742518" indent="0">
              <a:buNone/>
              <a:defRPr sz="1598" b="1"/>
            </a:lvl7pPr>
            <a:lvl8pPr marL="3199598" indent="0">
              <a:buNone/>
              <a:defRPr sz="1598" b="1"/>
            </a:lvl8pPr>
            <a:lvl9pPr marL="3656685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5CDF-3D75-4860-92F3-BF67228F61C3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E03-9391-4186-88C1-F92FDC4A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2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5CDF-3D75-4860-92F3-BF67228F61C3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E03-9391-4186-88C1-F92FDC4A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8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5CDF-3D75-4860-92F3-BF67228F61C3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E03-9391-4186-88C1-F92FDC4A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2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8"/>
          </a:xfrm>
        </p:spPr>
        <p:txBody>
          <a:bodyPr/>
          <a:lstStyle>
            <a:lvl1pPr>
              <a:defRPr sz="3202"/>
            </a:lvl1pPr>
            <a:lvl2pPr>
              <a:defRPr sz="2798"/>
            </a:lvl2pPr>
            <a:lvl3pPr>
              <a:defRPr sz="2400"/>
            </a:lvl3pPr>
            <a:lvl4pPr>
              <a:defRPr sz="2002"/>
            </a:lvl4pPr>
            <a:lvl5pPr>
              <a:defRPr sz="2002"/>
            </a:lvl5pPr>
            <a:lvl6pPr>
              <a:defRPr sz="2002"/>
            </a:lvl6pPr>
            <a:lvl7pPr>
              <a:defRPr sz="2002"/>
            </a:lvl7pPr>
            <a:lvl8pPr>
              <a:defRPr sz="2002"/>
            </a:lvl8pPr>
            <a:lvl9pPr>
              <a:defRPr sz="20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5CDF-3D75-4860-92F3-BF67228F61C3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E03-9391-4186-88C1-F92FDC4A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8"/>
          </a:xfrm>
        </p:spPr>
        <p:txBody>
          <a:bodyPr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5CDF-3D75-4860-92F3-BF67228F61C3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E03-9391-4186-88C1-F92FDC4A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7"/>
            <a:ext cx="105156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9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55CDF-3D75-4860-92F3-BF67228F61C3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9"/>
            <a:ext cx="41148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9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2E03-9391-4186-88C1-F92FDC4A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7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8"/>
            <a:ext cx="11182350" cy="6858000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16379" y="-2257424"/>
            <a:ext cx="5276849" cy="14125574"/>
          </a:xfrm>
          <a:custGeom>
            <a:avLst/>
            <a:gdLst>
              <a:gd name="connsiteX0" fmla="*/ 19050 w 4878610"/>
              <a:gd name="connsiteY0" fmla="*/ 0 h 7170730"/>
              <a:gd name="connsiteX1" fmla="*/ 4829175 w 4878610"/>
              <a:gd name="connsiteY1" fmla="*/ 2238375 h 7170730"/>
              <a:gd name="connsiteX2" fmla="*/ 2371725 w 4878610"/>
              <a:gd name="connsiteY2" fmla="*/ 6838950 h 7170730"/>
              <a:gd name="connsiteX3" fmla="*/ 0 w 4878610"/>
              <a:gd name="connsiteY3" fmla="*/ 6829425 h 717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610" h="7170730">
                <a:moveTo>
                  <a:pt x="19050" y="0"/>
                </a:moveTo>
                <a:cubicBezTo>
                  <a:pt x="2228056" y="549275"/>
                  <a:pt x="4437063" y="1098550"/>
                  <a:pt x="4829175" y="2238375"/>
                </a:cubicBezTo>
                <a:cubicBezTo>
                  <a:pt x="5221287" y="3378200"/>
                  <a:pt x="3176588" y="6073775"/>
                  <a:pt x="2371725" y="6838950"/>
                </a:cubicBezTo>
                <a:cubicBezTo>
                  <a:pt x="1566863" y="7604125"/>
                  <a:pt x="388937" y="6802438"/>
                  <a:pt x="0" y="6829425"/>
                </a:cubicBezTo>
              </a:path>
            </a:pathLst>
          </a:custGeom>
          <a:solidFill>
            <a:srgbClr val="1541A2"/>
          </a:solidFill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CEDBADE-3CEF-2848-E964-0E010EBCB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20" y="548232"/>
            <a:ext cx="2348663" cy="155935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523375" y="2239372"/>
            <a:ext cx="18614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PHẦN MỀM</a:t>
            </a:r>
            <a:endParaRPr lang="en-US" sz="2400" b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6963" y="2701037"/>
            <a:ext cx="4434226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i="1">
                <a:ln w="0">
                  <a:noFill/>
                </a:ln>
                <a:solidFill>
                  <a:srgbClr val="EEB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QUẢN </a:t>
            </a:r>
            <a:r>
              <a:rPr lang="vi-VN" sz="3400" b="1" i="1" smtClean="0">
                <a:ln w="0">
                  <a:noFill/>
                </a:ln>
                <a:solidFill>
                  <a:srgbClr val="EEB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400" b="1" i="1" smtClean="0">
                <a:ln w="0">
                  <a:noFill/>
                </a:ln>
                <a:solidFill>
                  <a:srgbClr val="EEB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400" b="1" i="1" smtClean="0">
                <a:ln w="0">
                  <a:noFill/>
                </a:ln>
                <a:solidFill>
                  <a:srgbClr val="EEB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NHÂN SỰ</a:t>
            </a:r>
            <a:endParaRPr lang="en-US" sz="3400" b="1" i="1">
              <a:ln w="0">
                <a:noFill/>
              </a:ln>
              <a:solidFill>
                <a:srgbClr val="EEB07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2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8"/>
            <a:ext cx="11182350" cy="6858000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16378" y="-2257424"/>
            <a:ext cx="5276849" cy="14125574"/>
          </a:xfrm>
          <a:custGeom>
            <a:avLst/>
            <a:gdLst>
              <a:gd name="connsiteX0" fmla="*/ 19050 w 4878610"/>
              <a:gd name="connsiteY0" fmla="*/ 0 h 7170730"/>
              <a:gd name="connsiteX1" fmla="*/ 4829175 w 4878610"/>
              <a:gd name="connsiteY1" fmla="*/ 2238375 h 7170730"/>
              <a:gd name="connsiteX2" fmla="*/ 2371725 w 4878610"/>
              <a:gd name="connsiteY2" fmla="*/ 6838950 h 7170730"/>
              <a:gd name="connsiteX3" fmla="*/ 0 w 4878610"/>
              <a:gd name="connsiteY3" fmla="*/ 6829425 h 717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610" h="7170730">
                <a:moveTo>
                  <a:pt x="19050" y="0"/>
                </a:moveTo>
                <a:cubicBezTo>
                  <a:pt x="2228056" y="549275"/>
                  <a:pt x="4437063" y="1098550"/>
                  <a:pt x="4829175" y="2238375"/>
                </a:cubicBezTo>
                <a:cubicBezTo>
                  <a:pt x="5221287" y="3378200"/>
                  <a:pt x="3176588" y="6073775"/>
                  <a:pt x="2371725" y="6838950"/>
                </a:cubicBezTo>
                <a:cubicBezTo>
                  <a:pt x="1566863" y="7604125"/>
                  <a:pt x="388937" y="6802438"/>
                  <a:pt x="0" y="6829425"/>
                </a:cubicBezTo>
              </a:path>
            </a:pathLst>
          </a:custGeom>
          <a:solidFill>
            <a:srgbClr val="1541A2"/>
          </a:solidFill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0"/>
          </a:p>
        </p:txBody>
      </p:sp>
      <p:sp>
        <p:nvSpPr>
          <p:cNvPr id="16" name="Rectangle 15"/>
          <p:cNvSpPr/>
          <p:nvPr/>
        </p:nvSpPr>
        <p:spPr>
          <a:xfrm>
            <a:off x="1523375" y="2239372"/>
            <a:ext cx="18614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PHẦN MỀM</a:t>
            </a:r>
            <a:endParaRPr lang="en-US" sz="2400" b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963" y="2701037"/>
            <a:ext cx="4434226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i="1">
                <a:ln w="0">
                  <a:noFill/>
                </a:ln>
                <a:solidFill>
                  <a:srgbClr val="EEB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QUẢN </a:t>
            </a:r>
            <a:r>
              <a:rPr lang="vi-VN" sz="3400" b="1" i="1" smtClean="0">
                <a:ln w="0">
                  <a:noFill/>
                </a:ln>
                <a:solidFill>
                  <a:srgbClr val="EEB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400" b="1" i="1" smtClean="0">
                <a:ln w="0">
                  <a:noFill/>
                </a:ln>
                <a:solidFill>
                  <a:srgbClr val="EEB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400" b="1" i="1" smtClean="0">
                <a:ln w="0">
                  <a:noFill/>
                </a:ln>
                <a:solidFill>
                  <a:srgbClr val="EEB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NHÂN SỰ</a:t>
            </a:r>
            <a:endParaRPr lang="en-US" sz="3400" b="1" i="1">
              <a:ln w="0">
                <a:noFill/>
              </a:ln>
              <a:solidFill>
                <a:srgbClr val="EEB07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CEDBADE-3CEF-2848-E964-0E010EBCB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20" y="548232"/>
            <a:ext cx="2348663" cy="155935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41926" y="3648426"/>
            <a:ext cx="32552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>
                <a:ln w="12700" cap="rnd" cmpd="sng">
                  <a:noFill/>
                  <a:round/>
                </a:ln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tx1">
                      <a:alpha val="0"/>
                    </a:schemeClr>
                  </a:outerShdw>
                  <a:reflection endPos="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CÔNG TY TNHH </a:t>
            </a:r>
            <a:r>
              <a:rPr lang="en-US" sz="2400" b="1" smtClean="0">
                <a:ln w="12700" cap="rnd" cmpd="sng">
                  <a:noFill/>
                  <a:round/>
                </a:ln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tx1">
                      <a:alpha val="0"/>
                    </a:schemeClr>
                  </a:outerShdw>
                  <a:reflection endPos="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MTV</a:t>
            </a:r>
            <a:endParaRPr lang="vi-VN" sz="2400" b="1" smtClean="0">
              <a:ln w="12700" cap="rnd" cmpd="sng">
                <a:noFill/>
                <a:round/>
              </a:ln>
              <a:solidFill>
                <a:schemeClr val="bg1"/>
              </a:solidFill>
              <a:effectLst>
                <a:glow>
                  <a:schemeClr val="accent1">
                    <a:alpha val="40000"/>
                  </a:schemeClr>
                </a:glow>
                <a:outerShdw blurRad="38100" dist="19050" dir="2700000" algn="tl" rotWithShape="0">
                  <a:schemeClr val="tx1">
                    <a:alpha val="0"/>
                  </a:schemeClr>
                </a:outerShdw>
                <a:reflection endPos="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4800" y="4093615"/>
            <a:ext cx="2898550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>
                <a:ln w="22225">
                  <a:solidFill>
                    <a:schemeClr val="bg1"/>
                  </a:solidFill>
                </a:ln>
                <a:solidFill>
                  <a:srgbClr val="EDAD6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GIÀY</a:t>
            </a:r>
            <a:r>
              <a:rPr lang="en-US" sz="3400" b="1" smtClean="0">
                <a:ln w="22225" cap="rnd" cmpd="sng">
                  <a:solidFill>
                    <a:schemeClr val="bg1"/>
                  </a:solidFill>
                  <a:round/>
                </a:ln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19050" dir="2700000" algn="tl" rotWithShape="0">
                    <a:schemeClr val="tx1">
                      <a:alpha val="0"/>
                    </a:schemeClr>
                  </a:outerShdw>
                  <a:reflection endPos="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>
                <a:ln w="22225">
                  <a:solidFill>
                    <a:schemeClr val="bg1"/>
                  </a:solidFill>
                </a:ln>
                <a:solidFill>
                  <a:srgbClr val="EDAD6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HÀ GIA</a:t>
            </a:r>
            <a:endParaRPr lang="vi-VN" sz="3400" b="1">
              <a:ln w="22225">
                <a:solidFill>
                  <a:schemeClr val="bg1"/>
                </a:solidFill>
              </a:ln>
              <a:solidFill>
                <a:srgbClr val="EDAD6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8"/>
            <a:ext cx="11182350" cy="6858000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16379" y="-2257424"/>
            <a:ext cx="5276849" cy="14125574"/>
          </a:xfrm>
          <a:custGeom>
            <a:avLst/>
            <a:gdLst>
              <a:gd name="connsiteX0" fmla="*/ 19050 w 4878610"/>
              <a:gd name="connsiteY0" fmla="*/ 0 h 7170730"/>
              <a:gd name="connsiteX1" fmla="*/ 4829175 w 4878610"/>
              <a:gd name="connsiteY1" fmla="*/ 2238375 h 7170730"/>
              <a:gd name="connsiteX2" fmla="*/ 2371725 w 4878610"/>
              <a:gd name="connsiteY2" fmla="*/ 6838950 h 7170730"/>
              <a:gd name="connsiteX3" fmla="*/ 0 w 4878610"/>
              <a:gd name="connsiteY3" fmla="*/ 6829425 h 717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610" h="7170730">
                <a:moveTo>
                  <a:pt x="19050" y="0"/>
                </a:moveTo>
                <a:cubicBezTo>
                  <a:pt x="2228056" y="549275"/>
                  <a:pt x="4437063" y="1098550"/>
                  <a:pt x="4829175" y="2238375"/>
                </a:cubicBezTo>
                <a:cubicBezTo>
                  <a:pt x="5221287" y="3378200"/>
                  <a:pt x="3176588" y="6073775"/>
                  <a:pt x="2371725" y="6838950"/>
                </a:cubicBezTo>
                <a:cubicBezTo>
                  <a:pt x="1566863" y="7604125"/>
                  <a:pt x="388937" y="6802438"/>
                  <a:pt x="0" y="6829425"/>
                </a:cubicBezTo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0"/>
          </a:p>
        </p:txBody>
      </p:sp>
      <p:sp>
        <p:nvSpPr>
          <p:cNvPr id="20" name="Rectangle 19"/>
          <p:cNvSpPr/>
          <p:nvPr/>
        </p:nvSpPr>
        <p:spPr>
          <a:xfrm>
            <a:off x="1523375" y="2622146"/>
            <a:ext cx="18614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400" b="1">
                <a:ln w="0"/>
                <a:solidFill>
                  <a:srgbClr val="C44D2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PHẦN MỀM</a:t>
            </a:r>
            <a:endParaRPr lang="en-US" sz="2400" b="1">
              <a:ln w="0"/>
              <a:solidFill>
                <a:srgbClr val="C44D2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6963" y="3083811"/>
            <a:ext cx="4434226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i="1">
                <a:ln w="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QUẢN </a:t>
            </a:r>
            <a:r>
              <a:rPr lang="vi-VN" sz="3400" b="1" i="1" smtClean="0">
                <a:ln w="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400" b="1" i="1" smtClean="0">
                <a:ln w="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400" b="1" i="1" smtClean="0">
                <a:ln w="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NHÂN SỰ</a:t>
            </a:r>
            <a:endParaRPr lang="en-US" sz="3400" b="1" i="1">
              <a:ln w="0"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2" t="17273" r="18757" b="18179"/>
          <a:stretch/>
        </p:blipFill>
        <p:spPr>
          <a:xfrm>
            <a:off x="1540476" y="852331"/>
            <a:ext cx="1762897" cy="175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25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PSM Jun</cp:lastModifiedBy>
  <cp:revision>68</cp:revision>
  <dcterms:created xsi:type="dcterms:W3CDTF">2022-07-08T04:32:26Z</dcterms:created>
  <dcterms:modified xsi:type="dcterms:W3CDTF">2024-01-09T09:18:07Z</dcterms:modified>
</cp:coreProperties>
</file>