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1A1F6-E638-4A1F-86AB-502F971A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EDD74-9BB9-46DE-9EC2-6ACA8513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46439-E7CC-49B1-B4BE-6A4BB7F1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10F8D-41FD-4453-8C0D-07AA9050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D7FF8-7994-4F6E-A441-E6C8BD52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5F0B-7C10-4564-8323-98F140A6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0725C-C860-45C1-A7EE-6B8031E8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C4F70-684A-4F99-8B05-68065593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FB0A1-7D39-426D-BC0B-EF5BA930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B2D15-C636-4EF2-97BC-779B797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9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26958-9275-4728-BF03-2BDC6EEE2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846F15-C237-4B44-9DA0-4DE3FCA8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B01D-6E34-4224-B054-5CB008B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0CB4C-E7B0-4BAC-BE45-3181DF5C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6182F-45AC-40D5-889A-EDDDB30A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CDFC-8158-42BA-90D3-F64B0CB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ADE3D-A400-40C8-B256-F5E17220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A7E5-D58B-463D-B383-4A462339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0C30E-E14C-4F10-B14A-4D0DD4B6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45503-03EC-42E3-984D-A82BE8D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9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4F30D-5B8A-446B-8D76-1C26616D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D54A0-B80C-4D84-8784-17A1C0CF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61103-F3D2-4C74-969A-1C60190F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CD54C-827D-4634-A99F-E9E6B6F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0EB63-EB90-492C-B1EA-9A1B612C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8E705-AF58-421D-9796-7611F40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EA91-E291-4203-8883-7500F506B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B8217-1038-414C-990B-00C64CA2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77FC-DF28-4168-BA62-6C718A99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170B4-08DE-4EF0-B0E9-EF8168AD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68FA7-7A33-4F84-9D6E-9352D236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F291-B20B-4C9F-8420-99DF9256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B81C5-5438-4579-8943-8D6E10B3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93DC2-B525-4F2D-9B1C-299238B1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468A6B-78F4-4207-9805-A2FAF5058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60581-7D70-4C7C-84D3-5455D61D6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971A1-27D4-478E-AC4D-A84742B9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5BB6D-3C67-4A48-8A4C-B51582C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7AD5E-0525-41D3-92D4-F247C026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63CC-6528-419F-85CD-1A79FEAE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D1B87F-C8EE-4651-AF92-E42FAB7B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F0FE9-3DCC-4211-AD3A-69C72E64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4971C-24CC-4248-B4CC-86762CD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FC805-E392-413F-85C1-D2180B2D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77092-BEC4-4C87-86E9-F41F885B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C4DC2-00CC-4608-8594-ADA378E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CB15-3D41-4C48-B8E9-D4883B31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C1763-8AF9-45E7-A174-68FE2652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7773-A2B4-4B00-B15F-704FFE96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6DF71-6379-498E-8206-B58E1CAC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1B299-A4F6-4A7B-A1BF-782F36A7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9F2D4-EFA1-48E5-B778-AEDB616C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2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C356-D3B8-488E-AE80-FB4D5ED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07176-5EB6-47FA-8BBC-FA5E2708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DA5B4-A710-490E-8496-3425071F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87A32-1B7E-4F2D-970A-4BE532A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B3911-2D26-44DC-A438-4320364D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1BB6-7636-4BA7-8EF5-88593BC4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1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FCFD60-398C-432A-86A2-69D58205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117C5-71E1-4650-A8F6-9FE3E5CA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A87EC-A842-4831-9473-D56D635B7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27B5-C9E7-4277-A7F3-06B174E9D02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AB99E-6E3D-4FBC-99F6-CEA20172D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0AA60-FFB0-44F0-99C7-B6AC6C3A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0FC3-6354-451D-B428-02F8A112F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15C181B-BA7C-4C1E-99D0-A27CEB37B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641"/>
              </p:ext>
            </p:extLst>
          </p:nvPr>
        </p:nvGraphicFramePr>
        <p:xfrm>
          <a:off x="0" y="0"/>
          <a:ext cx="12192000" cy="708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74863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627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97925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272319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5669067"/>
                    </a:ext>
                  </a:extLst>
                </a:gridCol>
              </a:tblGrid>
              <a:tr h="1122956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OSI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Model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 Number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 Layer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 Protocol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86983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FTP, </a:t>
                      </a:r>
                      <a:r>
                        <a:rPr lang="en-US" altLang="ko-KR" sz="3000" dirty="0" err="1"/>
                        <a:t>Telent</a:t>
                      </a:r>
                      <a:r>
                        <a:rPr lang="en-US" altLang="ko-KR" sz="3000" dirty="0"/>
                        <a:t>,</a:t>
                      </a:r>
                      <a:br>
                        <a:rPr lang="en-US" altLang="ko-KR" sz="3000" dirty="0"/>
                      </a:br>
                      <a:r>
                        <a:rPr lang="en-US" altLang="ko-KR" sz="3000" dirty="0"/>
                        <a:t>SMTP,</a:t>
                      </a:r>
                      <a:br>
                        <a:rPr lang="en-US" altLang="ko-KR" sz="3000" dirty="0"/>
                      </a:br>
                      <a:r>
                        <a:rPr lang="en-US" altLang="ko-KR" sz="3000" dirty="0"/>
                        <a:t>POP3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33536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76090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07987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47628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2982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FDDI, HDLC, Frame Relay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17424"/>
                  </a:ext>
                </a:extLst>
              </a:tr>
              <a:tr h="82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3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조해린</dc:creator>
  <cp:lastModifiedBy>조해린</cp:lastModifiedBy>
  <cp:revision>5</cp:revision>
  <dcterms:created xsi:type="dcterms:W3CDTF">2020-07-12T11:02:55Z</dcterms:created>
  <dcterms:modified xsi:type="dcterms:W3CDTF">2020-07-12T13:40:43Z</dcterms:modified>
</cp:coreProperties>
</file>