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9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3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110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1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259031-F6E7-E5C7-E1D7-DF8DA1F8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0828E5B-9EDE-4D1D-8C59-333EDC95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7D2E4-2EBF-9883-B99D-3BE56E2F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3513151"/>
            <a:ext cx="8714346" cy="1334069"/>
          </a:xfrm>
        </p:spPr>
        <p:txBody>
          <a:bodyPr anchor="b">
            <a:normAutofit/>
          </a:bodyPr>
          <a:lstStyle/>
          <a:p>
            <a:r>
              <a:rPr lang="en-GB" sz="33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EXPLORATORY DATA ANALYSIS (EDA) ON HEART HEALTH DATASET</a:t>
            </a:r>
            <a:endParaRPr lang="en-GH" sz="3300" dirty="0">
              <a:solidFill>
                <a:srgbClr val="FFFFFF"/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6E7048-86CF-445D-8846-414F144F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5209" y="5016207"/>
            <a:ext cx="861812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6E5C9-0770-D1E2-FCC5-205B1BD7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075270-9809-4188-78FF-869D17DD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E781-AE96-C1C5-D87F-175C5F2F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en-GB" sz="1800" b="1" dirty="0">
                <a:latin typeface="Amasis MT Pro Medium" panose="020F0502020204030204" pitchFamily="18" charset="0"/>
              </a:rPr>
              <a:t>CHEST PAIN TYPE DISTIBUTION</a:t>
            </a:r>
            <a:endParaRPr lang="en-GH" sz="1800" b="1" dirty="0">
              <a:latin typeface="Amasis MT Pro Medium" panose="020F0502020204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A896-00E2-BE0B-61CF-39E218B0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pPr>
              <a:lnSpc>
                <a:spcPts val="1425"/>
              </a:lnSpc>
            </a:pPr>
            <a:r>
              <a:rPr lang="en-GB" sz="1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without heart disease (</a:t>
            </a:r>
            <a:r>
              <a:rPr lang="en-GB" sz="1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heart_disease</a:t>
            </a:r>
            <a:r>
              <a:rPr lang="en-GB" sz="1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0) predominantly experience Asymptomatic and Non-anginal Pain types.</a:t>
            </a:r>
          </a:p>
          <a:p>
            <a:pPr>
              <a:lnSpc>
                <a:spcPts val="1425"/>
              </a:lnSpc>
            </a:pPr>
            <a:br>
              <a:rPr lang="en-GB" sz="1400" b="0" dirty="0">
                <a:solidFill>
                  <a:srgbClr val="8394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H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686E31A-0C85-FCB3-217F-085776B10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58DBF-CBD6-A1D1-8EE5-D8A15A06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871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7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2C4CE-0A53-FB40-8E61-A705965B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E45A9-B1CB-8F2F-F4B0-5394576A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054" y="1357952"/>
            <a:ext cx="3940007" cy="2769750"/>
          </a:xfrm>
        </p:spPr>
        <p:txBody>
          <a:bodyPr anchor="b">
            <a:normAutofit/>
          </a:bodyPr>
          <a:lstStyle/>
          <a:p>
            <a:r>
              <a:rPr lang="en-GB" sz="3800" b="1">
                <a:solidFill>
                  <a:schemeClr val="bg1"/>
                </a:solidFill>
                <a:latin typeface="Amasis MT Pro Medium" panose="020F0502020204030204" pitchFamily="18" charset="0"/>
              </a:rPr>
              <a:t>FASTING BLOOD SUGAR DISTRIBUTION</a:t>
            </a:r>
            <a:endParaRPr lang="en-GH" sz="3800" b="1">
              <a:solidFill>
                <a:schemeClr val="bg1"/>
              </a:solidFill>
              <a:latin typeface="Amasis MT Pro Medium" panose="020F0502020204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0896C-3E47-D23B-3B29-39372A0EE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2054" y="4333164"/>
            <a:ext cx="3940008" cy="8423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000" b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without heart disease (heart_disease = 0) generally have normal fasting blood sugar (False).</a:t>
            </a:r>
            <a:endParaRPr lang="en-GB" sz="1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000" b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Elevated fasting blood sugar may serve as a potential risk factor for heart disease.</a:t>
            </a:r>
          </a:p>
          <a:p>
            <a:pPr>
              <a:lnSpc>
                <a:spcPct val="90000"/>
              </a:lnSpc>
            </a:pPr>
            <a:endParaRPr lang="en-GB" sz="1000" b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F9D12246-CA26-3EF3-20DD-0762B7A6C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1" y="1403702"/>
            <a:ext cx="5393371" cy="42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9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8B3ACF-1A36-EA48-DA3F-7221CD3DA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06B64-F7EF-DF7B-52D2-2EB73351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en-GB" sz="3400" b="1" dirty="0">
                <a:solidFill>
                  <a:schemeClr val="bg1"/>
                </a:solidFill>
                <a:latin typeface="Amasis MT Pro Medium" panose="020F0502020204030204" pitchFamily="18" charset="0"/>
              </a:rPr>
              <a:t>MAX HEART RATE BY DISEASE SEVERITY</a:t>
            </a:r>
            <a:endParaRPr lang="en-GH" sz="3400" b="1" dirty="0">
              <a:solidFill>
                <a:schemeClr val="bg1"/>
              </a:solidFill>
              <a:latin typeface="Amasis MT Pro Medium" panose="020F0502020204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F730A-3CB9-C920-860B-25EAD08A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Autofit/>
          </a:bodyPr>
          <a:lstStyle/>
          <a:p>
            <a:pPr>
              <a:lnSpc>
                <a:spcPts val="1425"/>
              </a:lnSpc>
            </a:pPr>
            <a:r>
              <a:rPr lang="en-GB" sz="105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 Trends</a:t>
            </a:r>
            <a:br>
              <a:rPr lang="en-GB" sz="105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5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Males generally exhibit higher maximum heart rates across all heart disease levels compared to females. Variability in heart rates within each severity level remains consistent across genders.</a:t>
            </a:r>
          </a:p>
          <a:p>
            <a:pPr>
              <a:lnSpc>
                <a:spcPct val="90000"/>
              </a:lnSpc>
            </a:pPr>
            <a:endParaRPr lang="en-GB" sz="1050" b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19DB26-3A8F-46BF-E08F-D899FBA39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66" y="600891"/>
            <a:ext cx="6976933" cy="600641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2BCB8-6644-446D-0498-0C9BEBC31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C3D31-DBA0-5E32-C810-5AC5CC88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488" y="868071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GB" sz="5600" b="1" dirty="0">
                <a:latin typeface="Amasis MT Pro Medium" panose="020F0502020204030204" pitchFamily="18" charset="0"/>
              </a:rPr>
              <a:t>MAX HEART RATE BY DISEASE SEVERITY</a:t>
            </a:r>
            <a:endParaRPr lang="en-GH" sz="5600" b="1" dirty="0">
              <a:latin typeface="Amasis MT Pro Medium" panose="020F0502020204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FAA79-3430-F15F-18AD-E0AEEDD0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744" y="4796688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ts val="1425"/>
              </a:lnSpc>
            </a:pPr>
            <a:r>
              <a:rPr lang="en-GB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Females show a higher prevalence of Typical Angina and Atypical Angina.</a:t>
            </a:r>
          </a:p>
          <a:p>
            <a:pPr>
              <a:lnSpc>
                <a:spcPts val="1425"/>
              </a:lnSpc>
            </a:pPr>
            <a:br>
              <a:rPr lang="en-GB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5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Males more commonly report Non-anginal Pain and Asymptomatic Pain.</a:t>
            </a:r>
          </a:p>
          <a:p>
            <a:pPr>
              <a:lnSpc>
                <a:spcPct val="90000"/>
              </a:lnSpc>
            </a:pPr>
            <a:endParaRPr lang="en-GB" sz="12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of a number of people with different age&#10;&#10;Description automatically generated with medium confidence">
            <a:extLst>
              <a:ext uri="{FF2B5EF4-FFF2-40B4-BE49-F238E27FC236}">
                <a16:creationId xmlns:a16="http://schemas.microsoft.com/office/drawing/2014/main" id="{AE642C3B-5953-776C-C8FD-8BCF9B3D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47" y="683883"/>
            <a:ext cx="6263652" cy="4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9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AAD83-86A3-7453-5BF1-A933261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GB"/>
              <a:t>Nottable Patterns</a:t>
            </a:r>
            <a:endParaRPr lang="en-GH" dirty="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A05BF575-111E-6395-C629-22904B37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97" r="26041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2B2DC18-5A49-01A5-BBF5-A3C50F21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36963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 Differences in Chest Pain Types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Observations:</a:t>
            </a:r>
            <a:b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Males show a higher prevalence of Typical Angina and Atypical Angina.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Females more commonly report Non-anginal Pain and Asymptomatic Pain.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Gender-specific patterns suggest differences in how men and women experience or report chest pain.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Age Influence on Chest Pain Types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average age for Typical Angina and Atypical Angina is higher compared to Non-anginal Pain and Asymptomatic Pain.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Older individuals are more likely to experience severe chest pain types.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Variability: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bars indicate overlapping age ranges across pain types, highlighting individual variability.</a:t>
            </a:r>
          </a:p>
          <a:p>
            <a:pPr>
              <a:lnSpc>
                <a:spcPct val="100000"/>
              </a:lnSpc>
            </a:pPr>
            <a:endParaRPr lang="en-GH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5C99F-E99F-0F72-A474-54D976C4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952716"/>
          </a:xfrm>
        </p:spPr>
        <p:txBody>
          <a:bodyPr anchor="ctr">
            <a:normAutofit/>
          </a:bodyPr>
          <a:lstStyle/>
          <a:p>
            <a:r>
              <a:rPr lang="en-GB" b="1">
                <a:effectLst/>
                <a:latin typeface="Consolas" panose="020B0609020204030204" pitchFamily="49" charset="0"/>
              </a:rPr>
              <a:t>Summary </a:t>
            </a:r>
            <a:br>
              <a:rPr lang="en-GB" b="0">
                <a:effectLst/>
                <a:latin typeface="Consolas" panose="020B0609020204030204" pitchFamily="49" charset="0"/>
              </a:rPr>
            </a:br>
            <a:endParaRPr lang="en-GH" dirty="0"/>
          </a:p>
        </p:txBody>
      </p:sp>
      <p:pic>
        <p:nvPicPr>
          <p:cNvPr id="31" name="Picture 30" descr="Cardiogram">
            <a:extLst>
              <a:ext uri="{FF2B5EF4-FFF2-40B4-BE49-F238E27FC236}">
                <a16:creationId xmlns:a16="http://schemas.microsoft.com/office/drawing/2014/main" id="{9371686A-BE08-3439-25C6-EB05F54C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44" r="31392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5E6D82C-BAFA-E2A0-0522-01C72DA6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3161680"/>
            <a:ext cx="6281663" cy="3190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ECG Findings and Fasting Blood Sugar levels show potential as diagnostic tools for predicting heart disease risk.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 Differences: Males are more susceptible to severe heart disease, with specific patterns in chest pain types.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GB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Chest Pain Types: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Typical Angina and Atypical Angina are associated with severe heart disease.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Non-anginal Pain and Asymptomatic Pain are more common in healthy individuals, particularly among females.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1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 Heart Rate: Decreases with heart disease severity and shows gender-specific differences.</a:t>
            </a:r>
          </a:p>
          <a:p>
            <a:pPr>
              <a:lnSpc>
                <a:spcPct val="100000"/>
              </a:lnSpc>
            </a:pPr>
            <a:endParaRPr lang="en-GH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157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Amasis MT Pro Medium</vt:lpstr>
      <vt:lpstr>Arial</vt:lpstr>
      <vt:lpstr>Arial Rounded MT Bold</vt:lpstr>
      <vt:lpstr>Avenir Next LT Pro</vt:lpstr>
      <vt:lpstr>Calibri</vt:lpstr>
      <vt:lpstr>Consolas</vt:lpstr>
      <vt:lpstr>Sitka Banner</vt:lpstr>
      <vt:lpstr>HeadlinesVTI</vt:lpstr>
      <vt:lpstr>EXPLORATORY DATA ANALYSIS (EDA) ON HEART HEALTH DATASET</vt:lpstr>
      <vt:lpstr>CHEST PAIN TYPE DISTIBUTION</vt:lpstr>
      <vt:lpstr>FASTING BLOOD SUGAR DISTRIBUTION</vt:lpstr>
      <vt:lpstr>MAX HEART RATE BY DISEASE SEVERITY</vt:lpstr>
      <vt:lpstr>MAX HEART RATE BY DISEASE SEVERITY</vt:lpstr>
      <vt:lpstr>Nottable Patterns</vt:lpstr>
      <vt:lpstr>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Brempong Appiah Dankwah</dc:creator>
  <cp:lastModifiedBy>Brempong Appiah Dankwah</cp:lastModifiedBy>
  <cp:revision>1</cp:revision>
  <dcterms:created xsi:type="dcterms:W3CDTF">2025-01-15T13:16:50Z</dcterms:created>
  <dcterms:modified xsi:type="dcterms:W3CDTF">2025-01-15T14:14:04Z</dcterms:modified>
</cp:coreProperties>
</file>