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4E83-D452-41E5-8BB0-6EF23D644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r>
              <a:rPr lang="fr-FR" dirty="0" err="1"/>
              <a:t>Aqualys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8A4263-5720-4AED-9BA5-CC8640611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réalisé par Gaël </a:t>
            </a:r>
            <a:r>
              <a:rPr lang="fr-FR" dirty="0" err="1"/>
              <a:t>Bernaténé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51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E5AE2-2D69-4142-9846-E25C0CDF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Les technologies utilisées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E8F2DA-B642-4EB7-AFF4-7ED991A3F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76" y="1930400"/>
            <a:ext cx="2375706" cy="163590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555B73-98F5-418F-94FE-D3C1EBEB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96" y="4000321"/>
            <a:ext cx="2857500" cy="1076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08F762-B6AD-471F-A376-4055FA440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218" y="1930400"/>
            <a:ext cx="2704607" cy="1930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654BEA-838B-4123-A2C0-7F63B3B8B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833" y="3700283"/>
            <a:ext cx="3478192" cy="1676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632338-6AAE-4025-A1D5-81D2EB853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208" y="5491526"/>
            <a:ext cx="1718625" cy="116633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923E1B4-444D-4408-9C63-2F97DB8F1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3825" y="5670131"/>
            <a:ext cx="1099052" cy="8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4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61CC9-5FE4-491A-9C0E-4F584E5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90E05-4056-4394-BECD-6F93B354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 Pattern MVC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CRUD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1325E-2164-428E-9A07-BD8E4B54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55" y="2014960"/>
            <a:ext cx="3310359" cy="20860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7DCF22-B13B-45C3-9789-E9E4B0250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17" y="4331164"/>
            <a:ext cx="5040714" cy="249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37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16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Présentation de l’application Aqualys</vt:lpstr>
      <vt:lpstr>   Les technologies utilisées </vt:lpstr>
      <vt:lpstr>Conception du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l’application Aqualys</dc:title>
  <dc:creator>Gael Bernatene</dc:creator>
  <cp:lastModifiedBy>Gael Bernatene</cp:lastModifiedBy>
  <cp:revision>3</cp:revision>
  <dcterms:created xsi:type="dcterms:W3CDTF">2018-01-17T18:33:45Z</dcterms:created>
  <dcterms:modified xsi:type="dcterms:W3CDTF">2018-01-17T22:25:25Z</dcterms:modified>
</cp:coreProperties>
</file>