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6" r:id="rId11"/>
    <p:sldId id="269" r:id="rId12"/>
    <p:sldId id="267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54ADC-A856-440B-98EB-469B54468715}" v="70" dt="2021-10-08T08:36:43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da Esquivel Oliver" userId="3ad3d4a75bb79e44" providerId="LiveId" clId="{0EF54ADC-A856-440B-98EB-469B54468715}"/>
    <pc:docChg chg="undo custSel addSld delSld modSld sldOrd">
      <pc:chgData name="Brenda Esquivel Oliver" userId="3ad3d4a75bb79e44" providerId="LiveId" clId="{0EF54ADC-A856-440B-98EB-469B54468715}" dt="2021-10-08T08:36:43.676" v="3376" actId="20577"/>
      <pc:docMkLst>
        <pc:docMk/>
      </pc:docMkLst>
      <pc:sldChg chg="addSp delSp modSp mod modMedia setBg addAnim delAnim">
        <pc:chgData name="Brenda Esquivel Oliver" userId="3ad3d4a75bb79e44" providerId="LiveId" clId="{0EF54ADC-A856-440B-98EB-469B54468715}" dt="2021-10-08T08:36:43.676" v="3376" actId="20577"/>
        <pc:sldMkLst>
          <pc:docMk/>
          <pc:sldMk cId="436107675" sldId="256"/>
        </pc:sldMkLst>
        <pc:spChg chg="mod">
          <ac:chgData name="Brenda Esquivel Oliver" userId="3ad3d4a75bb79e44" providerId="LiveId" clId="{0EF54ADC-A856-440B-98EB-469B54468715}" dt="2021-10-08T08:36:06.842" v="3367" actId="26606"/>
          <ac:spMkLst>
            <pc:docMk/>
            <pc:sldMk cId="436107675" sldId="256"/>
            <ac:spMk id="2" creationId="{8F9DF51D-4BFC-4888-BEE4-CBAEF803D150}"/>
          </ac:spMkLst>
        </pc:spChg>
        <pc:spChg chg="mod">
          <ac:chgData name="Brenda Esquivel Oliver" userId="3ad3d4a75bb79e44" providerId="LiveId" clId="{0EF54ADC-A856-440B-98EB-469B54468715}" dt="2021-10-08T08:36:43.676" v="3376" actId="20577"/>
          <ac:spMkLst>
            <pc:docMk/>
            <pc:sldMk cId="436107675" sldId="256"/>
            <ac:spMk id="3" creationId="{F300372D-218B-4914-A28E-85E236C9240F}"/>
          </ac:spMkLst>
        </pc:spChg>
        <pc:spChg chg="add del">
          <ac:chgData name="Brenda Esquivel Oliver" userId="3ad3d4a75bb79e44" providerId="LiveId" clId="{0EF54ADC-A856-440B-98EB-469B54468715}" dt="2021-10-08T08:36:06.832" v="3366" actId="26606"/>
          <ac:spMkLst>
            <pc:docMk/>
            <pc:sldMk cId="436107675" sldId="256"/>
            <ac:spMk id="8" creationId="{BAD76F3E-3A97-486B-B402-44400A8B9173}"/>
          </ac:spMkLst>
        </pc:spChg>
        <pc:spChg chg="add del">
          <ac:chgData name="Brenda Esquivel Oliver" userId="3ad3d4a75bb79e44" providerId="LiveId" clId="{0EF54ADC-A856-440B-98EB-469B54468715}" dt="2021-10-08T08:35:27.962" v="3356" actId="26606"/>
          <ac:spMkLst>
            <pc:docMk/>
            <pc:sldMk cId="436107675" sldId="256"/>
            <ac:spMk id="9" creationId="{C1DD1A8A-57D5-4A81-AD04-532B043C5611}"/>
          </ac:spMkLst>
        </pc:spChg>
        <pc:spChg chg="add del">
          <ac:chgData name="Brenda Esquivel Oliver" userId="3ad3d4a75bb79e44" providerId="LiveId" clId="{0EF54ADC-A856-440B-98EB-469B54468715}" dt="2021-10-08T08:36:06.832" v="3366" actId="26606"/>
          <ac:spMkLst>
            <pc:docMk/>
            <pc:sldMk cId="436107675" sldId="256"/>
            <ac:spMk id="10" creationId="{391F6B52-91F4-4AEB-B6DB-29FEBCF28C8B}"/>
          </ac:spMkLst>
        </pc:spChg>
        <pc:spChg chg="add del">
          <ac:chgData name="Brenda Esquivel Oliver" userId="3ad3d4a75bb79e44" providerId="LiveId" clId="{0EF54ADC-A856-440B-98EB-469B54468715}" dt="2021-10-08T08:35:27.962" v="3356" actId="26606"/>
          <ac:spMkLst>
            <pc:docMk/>
            <pc:sldMk cId="436107675" sldId="256"/>
            <ac:spMk id="11" creationId="{007891EC-4501-44ED-A8C8-B11B6DB767AB}"/>
          </ac:spMkLst>
        </pc:spChg>
        <pc:spChg chg="add del">
          <ac:chgData name="Brenda Esquivel Oliver" userId="3ad3d4a75bb79e44" providerId="LiveId" clId="{0EF54ADC-A856-440B-98EB-469B54468715}" dt="2021-10-08T08:36:06.832" v="3366" actId="26606"/>
          <ac:spMkLst>
            <pc:docMk/>
            <pc:sldMk cId="436107675" sldId="256"/>
            <ac:spMk id="12" creationId="{2CD6F061-7C53-44F4-9794-953DB70A451B}"/>
          </ac:spMkLst>
        </pc:spChg>
        <pc:spChg chg="add del">
          <ac:chgData name="Brenda Esquivel Oliver" userId="3ad3d4a75bb79e44" providerId="LiveId" clId="{0EF54ADC-A856-440B-98EB-469B54468715}" dt="2021-10-08T08:35:32.186" v="3360" actId="26606"/>
          <ac:spMkLst>
            <pc:docMk/>
            <pc:sldMk cId="436107675" sldId="256"/>
            <ac:spMk id="14" creationId="{87CC2527-562A-4F69-B487-4371E5B243E7}"/>
          </ac:spMkLst>
        </pc:spChg>
        <pc:spChg chg="add">
          <ac:chgData name="Brenda Esquivel Oliver" userId="3ad3d4a75bb79e44" providerId="LiveId" clId="{0EF54ADC-A856-440B-98EB-469B54468715}" dt="2021-10-08T08:36:06.842" v="3367" actId="26606"/>
          <ac:spMkLst>
            <pc:docMk/>
            <pc:sldMk cId="436107675" sldId="256"/>
            <ac:spMk id="16" creationId="{93A3D4BE-AF25-4F9A-9C29-1145CCE24A28}"/>
          </ac:spMkLst>
        </pc:spChg>
        <pc:spChg chg="add del">
          <ac:chgData name="Brenda Esquivel Oliver" userId="3ad3d4a75bb79e44" providerId="LiveId" clId="{0EF54ADC-A856-440B-98EB-469B54468715}" dt="2021-10-08T08:35:51.806" v="3364" actId="26606"/>
          <ac:spMkLst>
            <pc:docMk/>
            <pc:sldMk cId="436107675" sldId="256"/>
            <ac:spMk id="18" creationId="{87CC2527-562A-4F69-B487-4371E5B243E7}"/>
          </ac:spMkLst>
        </pc:spChg>
        <pc:spChg chg="add">
          <ac:chgData name="Brenda Esquivel Oliver" userId="3ad3d4a75bb79e44" providerId="LiveId" clId="{0EF54ADC-A856-440B-98EB-469B54468715}" dt="2021-10-08T08:36:06.842" v="3367" actId="26606"/>
          <ac:spMkLst>
            <pc:docMk/>
            <pc:sldMk cId="436107675" sldId="256"/>
            <ac:spMk id="20" creationId="{B26EE4FD-480F-42A5-9FEB-DA630457CFB7}"/>
          </ac:spMkLst>
        </pc:spChg>
        <pc:spChg chg="add">
          <ac:chgData name="Brenda Esquivel Oliver" userId="3ad3d4a75bb79e44" providerId="LiveId" clId="{0EF54ADC-A856-440B-98EB-469B54468715}" dt="2021-10-08T08:36:06.842" v="3367" actId="26606"/>
          <ac:spMkLst>
            <pc:docMk/>
            <pc:sldMk cId="436107675" sldId="256"/>
            <ac:spMk id="21" creationId="{A187062F-BE14-42FC-B06A-607DB23849C3}"/>
          </ac:spMkLst>
        </pc:spChg>
        <pc:spChg chg="add">
          <ac:chgData name="Brenda Esquivel Oliver" userId="3ad3d4a75bb79e44" providerId="LiveId" clId="{0EF54ADC-A856-440B-98EB-469B54468715}" dt="2021-10-08T08:36:06.842" v="3367" actId="26606"/>
          <ac:spMkLst>
            <pc:docMk/>
            <pc:sldMk cId="436107675" sldId="256"/>
            <ac:spMk id="22" creationId="{731FE21B-2A45-4BF5-8B03-E12341988774}"/>
          </ac:spMkLst>
        </pc:spChg>
        <pc:spChg chg="add">
          <ac:chgData name="Brenda Esquivel Oliver" userId="3ad3d4a75bb79e44" providerId="LiveId" clId="{0EF54ADC-A856-440B-98EB-469B54468715}" dt="2021-10-08T08:36:06.842" v="3367" actId="26606"/>
          <ac:spMkLst>
            <pc:docMk/>
            <pc:sldMk cId="436107675" sldId="256"/>
            <ac:spMk id="23" creationId="{2DC5A94D-79ED-48F5-9DC5-96CBB507CEC8}"/>
          </ac:spMkLst>
        </pc:spChg>
        <pc:picChg chg="add del mod">
          <ac:chgData name="Brenda Esquivel Oliver" userId="3ad3d4a75bb79e44" providerId="LiveId" clId="{0EF54ADC-A856-440B-98EB-469B54468715}" dt="2021-10-08T08:35:27.962" v="3356" actId="26606"/>
          <ac:picMkLst>
            <pc:docMk/>
            <pc:sldMk cId="436107675" sldId="256"/>
            <ac:picMk id="5" creationId="{EB580AA7-34E5-49ED-8468-50DD731DF4D1}"/>
          </ac:picMkLst>
        </pc:picChg>
        <pc:picChg chg="add del">
          <ac:chgData name="Brenda Esquivel Oliver" userId="3ad3d4a75bb79e44" providerId="LiveId" clId="{0EF54ADC-A856-440B-98EB-469B54468715}" dt="2021-10-08T08:35:32.186" v="3360" actId="26606"/>
          <ac:picMkLst>
            <pc:docMk/>
            <pc:sldMk cId="436107675" sldId="256"/>
            <ac:picMk id="13" creationId="{939AB770-F3D2-4A2D-B3FB-EDEAC8FD8B80}"/>
          </ac:picMkLst>
        </pc:picChg>
        <pc:picChg chg="add del">
          <ac:chgData name="Brenda Esquivel Oliver" userId="3ad3d4a75bb79e44" providerId="LiveId" clId="{0EF54ADC-A856-440B-98EB-469B54468715}" dt="2021-10-08T08:35:51.806" v="3364" actId="26606"/>
          <ac:picMkLst>
            <pc:docMk/>
            <pc:sldMk cId="436107675" sldId="256"/>
            <ac:picMk id="17" creationId="{DE0B6870-A4B2-4858-90FD-085A3A7FBA23}"/>
          </ac:picMkLst>
        </pc:picChg>
        <pc:cxnChg chg="add del">
          <ac:chgData name="Brenda Esquivel Oliver" userId="3ad3d4a75bb79e44" providerId="LiveId" clId="{0EF54ADC-A856-440B-98EB-469B54468715}" dt="2021-10-08T08:35:32.186" v="3360" actId="26606"/>
          <ac:cxnSpMkLst>
            <pc:docMk/>
            <pc:sldMk cId="436107675" sldId="256"/>
            <ac:cxnSpMk id="15" creationId="{BCDAEC91-5BCE-4B55-9CC0-43EF94CB734B}"/>
          </ac:cxnSpMkLst>
        </pc:cxnChg>
        <pc:cxnChg chg="add del">
          <ac:chgData name="Brenda Esquivel Oliver" userId="3ad3d4a75bb79e44" providerId="LiveId" clId="{0EF54ADC-A856-440B-98EB-469B54468715}" dt="2021-10-08T08:35:51.806" v="3364" actId="26606"/>
          <ac:cxnSpMkLst>
            <pc:docMk/>
            <pc:sldMk cId="436107675" sldId="256"/>
            <ac:cxnSpMk id="19" creationId="{BCDAEC91-5BCE-4B55-9CC0-43EF94CB734B}"/>
          </ac:cxnSpMkLst>
        </pc:cxnChg>
      </pc:sldChg>
      <pc:sldChg chg="addSp modSp mod">
        <pc:chgData name="Brenda Esquivel Oliver" userId="3ad3d4a75bb79e44" providerId="LiveId" clId="{0EF54ADC-A856-440B-98EB-469B54468715}" dt="2021-10-08T08:08:52.219" v="2615" actId="962"/>
        <pc:sldMkLst>
          <pc:docMk/>
          <pc:sldMk cId="504955959" sldId="257"/>
        </pc:sldMkLst>
        <pc:picChg chg="add mod">
          <ac:chgData name="Brenda Esquivel Oliver" userId="3ad3d4a75bb79e44" providerId="LiveId" clId="{0EF54ADC-A856-440B-98EB-469B54468715}" dt="2021-10-08T08:08:52.219" v="2615" actId="962"/>
          <ac:picMkLst>
            <pc:docMk/>
            <pc:sldMk cId="504955959" sldId="257"/>
            <ac:picMk id="5" creationId="{8184A2A8-8F26-4ECF-9070-6C730A23BB9D}"/>
          </ac:picMkLst>
        </pc:picChg>
      </pc:sldChg>
      <pc:sldChg chg="addSp delSp modSp new mod setBg">
        <pc:chgData name="Brenda Esquivel Oliver" userId="3ad3d4a75bb79e44" providerId="LiveId" clId="{0EF54ADC-A856-440B-98EB-469B54468715}" dt="2021-10-08T02:41:32.529" v="447" actId="20577"/>
        <pc:sldMkLst>
          <pc:docMk/>
          <pc:sldMk cId="4177272576" sldId="259"/>
        </pc:sldMkLst>
        <pc:spChg chg="mod">
          <ac:chgData name="Brenda Esquivel Oliver" userId="3ad3d4a75bb79e44" providerId="LiveId" clId="{0EF54ADC-A856-440B-98EB-469B54468715}" dt="2021-10-08T02:11:56.803" v="164" actId="26606"/>
          <ac:spMkLst>
            <pc:docMk/>
            <pc:sldMk cId="4177272576" sldId="259"/>
            <ac:spMk id="2" creationId="{1EAEBECB-C4D6-4C7A-9B05-C4BF7F23C38A}"/>
          </ac:spMkLst>
        </pc:spChg>
        <pc:spChg chg="mod">
          <ac:chgData name="Brenda Esquivel Oliver" userId="3ad3d4a75bb79e44" providerId="LiveId" clId="{0EF54ADC-A856-440B-98EB-469B54468715}" dt="2021-10-08T02:41:32.529" v="447" actId="20577"/>
          <ac:spMkLst>
            <pc:docMk/>
            <pc:sldMk cId="4177272576" sldId="259"/>
            <ac:spMk id="3" creationId="{09326D5A-1737-4038-9212-C29B7DD7C44E}"/>
          </ac:spMkLst>
        </pc:spChg>
        <pc:spChg chg="add">
          <ac:chgData name="Brenda Esquivel Oliver" userId="3ad3d4a75bb79e44" providerId="LiveId" clId="{0EF54ADC-A856-440B-98EB-469B54468715}" dt="2021-10-08T02:11:56.803" v="164" actId="26606"/>
          <ac:spMkLst>
            <pc:docMk/>
            <pc:sldMk cId="4177272576" sldId="259"/>
            <ac:spMk id="10" creationId="{B5FA7C47-B7C1-4D2E-AB49-ED23BA34BA83}"/>
          </ac:spMkLst>
        </pc:spChg>
        <pc:spChg chg="add">
          <ac:chgData name="Brenda Esquivel Oliver" userId="3ad3d4a75bb79e44" providerId="LiveId" clId="{0EF54ADC-A856-440B-98EB-469B54468715}" dt="2021-10-08T02:11:56.803" v="164" actId="26606"/>
          <ac:spMkLst>
            <pc:docMk/>
            <pc:sldMk cId="4177272576" sldId="259"/>
            <ac:spMk id="12" creationId="{596EE156-ABF1-4329-A6BA-03B4254E0877}"/>
          </ac:spMkLst>
        </pc:spChg>
        <pc:spChg chg="add">
          <ac:chgData name="Brenda Esquivel Oliver" userId="3ad3d4a75bb79e44" providerId="LiveId" clId="{0EF54ADC-A856-440B-98EB-469B54468715}" dt="2021-10-08T02:11:56.803" v="164" actId="26606"/>
          <ac:spMkLst>
            <pc:docMk/>
            <pc:sldMk cId="4177272576" sldId="259"/>
            <ac:spMk id="14" creationId="{19B9933F-AAB3-444A-8BB5-9CA194A8BC63}"/>
          </ac:spMkLst>
        </pc:spChg>
        <pc:spChg chg="add">
          <ac:chgData name="Brenda Esquivel Oliver" userId="3ad3d4a75bb79e44" providerId="LiveId" clId="{0EF54ADC-A856-440B-98EB-469B54468715}" dt="2021-10-08T02:11:56.803" v="164" actId="26606"/>
          <ac:spMkLst>
            <pc:docMk/>
            <pc:sldMk cId="4177272576" sldId="259"/>
            <ac:spMk id="16" creationId="{7D20183A-0B1D-4A1F-89B1-ADBEDBC6E54E}"/>
          </ac:spMkLst>
        </pc:spChg>
        <pc:spChg chg="add">
          <ac:chgData name="Brenda Esquivel Oliver" userId="3ad3d4a75bb79e44" providerId="LiveId" clId="{0EF54ADC-A856-440B-98EB-469B54468715}" dt="2021-10-08T02:11:56.803" v="164" actId="26606"/>
          <ac:spMkLst>
            <pc:docMk/>
            <pc:sldMk cId="4177272576" sldId="259"/>
            <ac:spMk id="18" creationId="{131031D3-26CD-4214-A9A4-5857EFA15A0C}"/>
          </ac:spMkLst>
        </pc:spChg>
        <pc:graphicFrameChg chg="add del mod">
          <ac:chgData name="Brenda Esquivel Oliver" userId="3ad3d4a75bb79e44" providerId="LiveId" clId="{0EF54ADC-A856-440B-98EB-469B54468715}" dt="2021-10-08T02:11:34.252" v="162" actId="478"/>
          <ac:graphicFrameMkLst>
            <pc:docMk/>
            <pc:sldMk cId="4177272576" sldId="259"/>
            <ac:graphicFrameMk id="4" creationId="{C8FB78D7-FA5F-480D-8BF3-6954F434D508}"/>
          </ac:graphicFrameMkLst>
        </pc:graphicFrameChg>
        <pc:graphicFrameChg chg="add mod">
          <ac:chgData name="Brenda Esquivel Oliver" userId="3ad3d4a75bb79e44" providerId="LiveId" clId="{0EF54ADC-A856-440B-98EB-469B54468715}" dt="2021-10-08T02:12:37.260" v="167" actId="20577"/>
          <ac:graphicFrameMkLst>
            <pc:docMk/>
            <pc:sldMk cId="4177272576" sldId="259"/>
            <ac:graphicFrameMk id="5" creationId="{C8FB78D7-FA5F-480D-8BF3-6954F434D508}"/>
          </ac:graphicFrameMkLst>
        </pc:graphicFrameChg>
      </pc:sldChg>
      <pc:sldChg chg="addSp modSp new mod setBg">
        <pc:chgData name="Brenda Esquivel Oliver" userId="3ad3d4a75bb79e44" providerId="LiveId" clId="{0EF54ADC-A856-440B-98EB-469B54468715}" dt="2021-10-08T02:55:45.694" v="473" actId="26606"/>
        <pc:sldMkLst>
          <pc:docMk/>
          <pc:sldMk cId="2306534672" sldId="260"/>
        </pc:sldMkLst>
        <pc:spChg chg="mod">
          <ac:chgData name="Brenda Esquivel Oliver" userId="3ad3d4a75bb79e44" providerId="LiveId" clId="{0EF54ADC-A856-440B-98EB-469B54468715}" dt="2021-10-08T02:55:45.694" v="473" actId="26606"/>
          <ac:spMkLst>
            <pc:docMk/>
            <pc:sldMk cId="2306534672" sldId="260"/>
            <ac:spMk id="2" creationId="{5EF02A56-EFE6-4B21-90B1-DF5860629BC8}"/>
          </ac:spMkLst>
        </pc:spChg>
        <pc:spChg chg="mod">
          <ac:chgData name="Brenda Esquivel Oliver" userId="3ad3d4a75bb79e44" providerId="LiveId" clId="{0EF54ADC-A856-440B-98EB-469B54468715}" dt="2021-10-08T02:55:45.694" v="473" actId="26606"/>
          <ac:spMkLst>
            <pc:docMk/>
            <pc:sldMk cId="2306534672" sldId="260"/>
            <ac:spMk id="3" creationId="{268878B6-D385-415F-A2DC-E3046F0499C5}"/>
          </ac:spMkLst>
        </pc:spChg>
        <pc:spChg chg="add">
          <ac:chgData name="Brenda Esquivel Oliver" userId="3ad3d4a75bb79e44" providerId="LiveId" clId="{0EF54ADC-A856-440B-98EB-469B54468715}" dt="2021-10-08T02:55:45.694" v="473" actId="26606"/>
          <ac:spMkLst>
            <pc:docMk/>
            <pc:sldMk cId="2306534672" sldId="260"/>
            <ac:spMk id="9" creationId="{B5FA7C47-B7C1-4D2E-AB49-ED23BA34BA83}"/>
          </ac:spMkLst>
        </pc:spChg>
        <pc:spChg chg="add">
          <ac:chgData name="Brenda Esquivel Oliver" userId="3ad3d4a75bb79e44" providerId="LiveId" clId="{0EF54ADC-A856-440B-98EB-469B54468715}" dt="2021-10-08T02:55:45.694" v="473" actId="26606"/>
          <ac:spMkLst>
            <pc:docMk/>
            <pc:sldMk cId="2306534672" sldId="260"/>
            <ac:spMk id="11" creationId="{596EE156-ABF1-4329-A6BA-03B4254E0877}"/>
          </ac:spMkLst>
        </pc:spChg>
        <pc:spChg chg="add">
          <ac:chgData name="Brenda Esquivel Oliver" userId="3ad3d4a75bb79e44" providerId="LiveId" clId="{0EF54ADC-A856-440B-98EB-469B54468715}" dt="2021-10-08T02:55:45.694" v="473" actId="26606"/>
          <ac:spMkLst>
            <pc:docMk/>
            <pc:sldMk cId="2306534672" sldId="260"/>
            <ac:spMk id="13" creationId="{19B9933F-AAB3-444A-8BB5-9CA194A8BC63}"/>
          </ac:spMkLst>
        </pc:spChg>
        <pc:spChg chg="add">
          <ac:chgData name="Brenda Esquivel Oliver" userId="3ad3d4a75bb79e44" providerId="LiveId" clId="{0EF54ADC-A856-440B-98EB-469B54468715}" dt="2021-10-08T02:55:45.694" v="473" actId="26606"/>
          <ac:spMkLst>
            <pc:docMk/>
            <pc:sldMk cId="2306534672" sldId="260"/>
            <ac:spMk id="15" creationId="{7D20183A-0B1D-4A1F-89B1-ADBEDBC6E54E}"/>
          </ac:spMkLst>
        </pc:spChg>
        <pc:spChg chg="add">
          <ac:chgData name="Brenda Esquivel Oliver" userId="3ad3d4a75bb79e44" providerId="LiveId" clId="{0EF54ADC-A856-440B-98EB-469B54468715}" dt="2021-10-08T02:55:45.694" v="473" actId="26606"/>
          <ac:spMkLst>
            <pc:docMk/>
            <pc:sldMk cId="2306534672" sldId="260"/>
            <ac:spMk id="17" creationId="{131031D3-26CD-4214-A9A4-5857EFA15A0C}"/>
          </ac:spMkLst>
        </pc:spChg>
        <pc:graphicFrameChg chg="add mod">
          <ac:chgData name="Brenda Esquivel Oliver" userId="3ad3d4a75bb79e44" providerId="LiveId" clId="{0EF54ADC-A856-440B-98EB-469B54468715}" dt="2021-10-08T02:55:45.694" v="473" actId="26606"/>
          <ac:graphicFrameMkLst>
            <pc:docMk/>
            <pc:sldMk cId="2306534672" sldId="260"/>
            <ac:graphicFrameMk id="4" creationId="{BD0E57D6-3592-422F-B65B-A38082C7E7F3}"/>
          </ac:graphicFrameMkLst>
        </pc:graphicFrameChg>
      </pc:sldChg>
      <pc:sldChg chg="addSp delSp modSp new mod setBg">
        <pc:chgData name="Brenda Esquivel Oliver" userId="3ad3d4a75bb79e44" providerId="LiveId" clId="{0EF54ADC-A856-440B-98EB-469B54468715}" dt="2021-10-08T07:27:17.210" v="1847" actId="20577"/>
        <pc:sldMkLst>
          <pc:docMk/>
          <pc:sldMk cId="104579692" sldId="261"/>
        </pc:sldMkLst>
        <pc:spChg chg="mod">
          <ac:chgData name="Brenda Esquivel Oliver" userId="3ad3d4a75bb79e44" providerId="LiveId" clId="{0EF54ADC-A856-440B-98EB-469B54468715}" dt="2021-10-08T07:12:21.142" v="1717" actId="20577"/>
          <ac:spMkLst>
            <pc:docMk/>
            <pc:sldMk cId="104579692" sldId="261"/>
            <ac:spMk id="2" creationId="{FF28B77B-14E7-46A7-BDAA-A5CC0C61715D}"/>
          </ac:spMkLst>
        </pc:spChg>
        <pc:spChg chg="mod">
          <ac:chgData name="Brenda Esquivel Oliver" userId="3ad3d4a75bb79e44" providerId="LiveId" clId="{0EF54ADC-A856-440B-98EB-469B54468715}" dt="2021-10-08T07:27:17.210" v="1847" actId="20577"/>
          <ac:spMkLst>
            <pc:docMk/>
            <pc:sldMk cId="104579692" sldId="261"/>
            <ac:spMk id="3" creationId="{E6411A9A-890E-4918-80C1-D15A35FC0B58}"/>
          </ac:spMkLst>
        </pc:spChg>
        <pc:spChg chg="add del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9" creationId="{B5FA7C47-B7C1-4D2E-AB49-ED23BA34BA83}"/>
          </ac:spMkLst>
        </pc:spChg>
        <pc:spChg chg="add del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11" creationId="{596EE156-ABF1-4329-A6BA-03B4254E0877}"/>
          </ac:spMkLst>
        </pc:spChg>
        <pc:spChg chg="add del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13" creationId="{19B9933F-AAB3-444A-8BB5-9CA194A8BC63}"/>
          </ac:spMkLst>
        </pc:spChg>
        <pc:spChg chg="add del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15" creationId="{7D20183A-0B1D-4A1F-89B1-ADBEDBC6E54E}"/>
          </ac:spMkLst>
        </pc:spChg>
        <pc:spChg chg="add del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17" creationId="{131031D3-26CD-4214-A9A4-5857EFA15A0C}"/>
          </ac:spMkLst>
        </pc:spChg>
        <pc:spChg chg="add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22" creationId="{B5FA7C47-B7C1-4D2E-AB49-ED23BA34BA83}"/>
          </ac:spMkLst>
        </pc:spChg>
        <pc:spChg chg="add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24" creationId="{596EE156-ABF1-4329-A6BA-03B4254E0877}"/>
          </ac:spMkLst>
        </pc:spChg>
        <pc:spChg chg="add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26" creationId="{19B9933F-AAB3-444A-8BB5-9CA194A8BC63}"/>
          </ac:spMkLst>
        </pc:spChg>
        <pc:spChg chg="add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28" creationId="{7D20183A-0B1D-4A1F-89B1-ADBEDBC6E54E}"/>
          </ac:spMkLst>
        </pc:spChg>
        <pc:spChg chg="add">
          <ac:chgData name="Brenda Esquivel Oliver" userId="3ad3d4a75bb79e44" providerId="LiveId" clId="{0EF54ADC-A856-440B-98EB-469B54468715}" dt="2021-10-08T06:22:54.988" v="991" actId="26606"/>
          <ac:spMkLst>
            <pc:docMk/>
            <pc:sldMk cId="104579692" sldId="261"/>
            <ac:spMk id="30" creationId="{131031D3-26CD-4214-A9A4-5857EFA15A0C}"/>
          </ac:spMkLst>
        </pc:spChg>
        <pc:graphicFrameChg chg="add del mod">
          <ac:chgData name="Brenda Esquivel Oliver" userId="3ad3d4a75bb79e44" providerId="LiveId" clId="{0EF54ADC-A856-440B-98EB-469B54468715}" dt="2021-10-08T05:59:24.231" v="830" actId="21"/>
          <ac:graphicFrameMkLst>
            <pc:docMk/>
            <pc:sldMk cId="104579692" sldId="261"/>
            <ac:graphicFrameMk id="4" creationId="{CE27286E-9344-425B-A9C7-EEF28FBC06E9}"/>
          </ac:graphicFrameMkLst>
        </pc:graphicFrameChg>
        <pc:graphicFrameChg chg="add mod">
          <ac:chgData name="Brenda Esquivel Oliver" userId="3ad3d4a75bb79e44" providerId="LiveId" clId="{0EF54ADC-A856-440B-98EB-469B54468715}" dt="2021-10-08T07:12:28.255" v="1722" actId="20577"/>
          <ac:graphicFrameMkLst>
            <pc:docMk/>
            <pc:sldMk cId="104579692" sldId="261"/>
            <ac:graphicFrameMk id="10" creationId="{44D8DB6D-A64C-4720-97B2-87C22CD600A2}"/>
          </ac:graphicFrameMkLst>
        </pc:graphicFrameChg>
      </pc:sldChg>
      <pc:sldChg chg="addSp modSp new mod ord setBg">
        <pc:chgData name="Brenda Esquivel Oliver" userId="3ad3d4a75bb79e44" providerId="LiveId" clId="{0EF54ADC-A856-440B-98EB-469B54468715}" dt="2021-10-08T06:56:01.022" v="1622" actId="20577"/>
        <pc:sldMkLst>
          <pc:docMk/>
          <pc:sldMk cId="3614257630" sldId="262"/>
        </pc:sldMkLst>
        <pc:spChg chg="mod">
          <ac:chgData name="Brenda Esquivel Oliver" userId="3ad3d4a75bb79e44" providerId="LiveId" clId="{0EF54ADC-A856-440B-98EB-469B54468715}" dt="2021-10-08T06:42:46.993" v="1517" actId="20577"/>
          <ac:spMkLst>
            <pc:docMk/>
            <pc:sldMk cId="3614257630" sldId="262"/>
            <ac:spMk id="2" creationId="{8C9D11FD-F2AB-4CC1-A5AD-7D3764152FE0}"/>
          </ac:spMkLst>
        </pc:spChg>
        <pc:spChg chg="mod">
          <ac:chgData name="Brenda Esquivel Oliver" userId="3ad3d4a75bb79e44" providerId="LiveId" clId="{0EF54ADC-A856-440B-98EB-469B54468715}" dt="2021-10-08T06:56:01.022" v="1622" actId="20577"/>
          <ac:spMkLst>
            <pc:docMk/>
            <pc:sldMk cId="3614257630" sldId="262"/>
            <ac:spMk id="3" creationId="{F1CB4189-CA78-4071-B0BC-59553F66ED71}"/>
          </ac:spMkLst>
        </pc:spChg>
        <pc:spChg chg="add">
          <ac:chgData name="Brenda Esquivel Oliver" userId="3ad3d4a75bb79e44" providerId="LiveId" clId="{0EF54ADC-A856-440B-98EB-469B54468715}" dt="2021-10-08T05:59:33.095" v="832" actId="26606"/>
          <ac:spMkLst>
            <pc:docMk/>
            <pc:sldMk cId="3614257630" sldId="262"/>
            <ac:spMk id="9" creationId="{B5FA7C47-B7C1-4D2E-AB49-ED23BA34BA83}"/>
          </ac:spMkLst>
        </pc:spChg>
        <pc:spChg chg="add">
          <ac:chgData name="Brenda Esquivel Oliver" userId="3ad3d4a75bb79e44" providerId="LiveId" clId="{0EF54ADC-A856-440B-98EB-469B54468715}" dt="2021-10-08T05:59:33.095" v="832" actId="26606"/>
          <ac:spMkLst>
            <pc:docMk/>
            <pc:sldMk cId="3614257630" sldId="262"/>
            <ac:spMk id="11" creationId="{596EE156-ABF1-4329-A6BA-03B4254E0877}"/>
          </ac:spMkLst>
        </pc:spChg>
        <pc:spChg chg="add">
          <ac:chgData name="Brenda Esquivel Oliver" userId="3ad3d4a75bb79e44" providerId="LiveId" clId="{0EF54ADC-A856-440B-98EB-469B54468715}" dt="2021-10-08T05:59:33.095" v="832" actId="26606"/>
          <ac:spMkLst>
            <pc:docMk/>
            <pc:sldMk cId="3614257630" sldId="262"/>
            <ac:spMk id="13" creationId="{19B9933F-AAB3-444A-8BB5-9CA194A8BC63}"/>
          </ac:spMkLst>
        </pc:spChg>
        <pc:spChg chg="add">
          <ac:chgData name="Brenda Esquivel Oliver" userId="3ad3d4a75bb79e44" providerId="LiveId" clId="{0EF54ADC-A856-440B-98EB-469B54468715}" dt="2021-10-08T05:59:33.095" v="832" actId="26606"/>
          <ac:spMkLst>
            <pc:docMk/>
            <pc:sldMk cId="3614257630" sldId="262"/>
            <ac:spMk id="15" creationId="{7D20183A-0B1D-4A1F-89B1-ADBEDBC6E54E}"/>
          </ac:spMkLst>
        </pc:spChg>
        <pc:spChg chg="add">
          <ac:chgData name="Brenda Esquivel Oliver" userId="3ad3d4a75bb79e44" providerId="LiveId" clId="{0EF54ADC-A856-440B-98EB-469B54468715}" dt="2021-10-08T05:59:33.095" v="832" actId="26606"/>
          <ac:spMkLst>
            <pc:docMk/>
            <pc:sldMk cId="3614257630" sldId="262"/>
            <ac:spMk id="17" creationId="{131031D3-26CD-4214-A9A4-5857EFA15A0C}"/>
          </ac:spMkLst>
        </pc:spChg>
        <pc:graphicFrameChg chg="add mod">
          <ac:chgData name="Brenda Esquivel Oliver" userId="3ad3d4a75bb79e44" providerId="LiveId" clId="{0EF54ADC-A856-440B-98EB-469B54468715}" dt="2021-10-08T05:59:33.095" v="832" actId="26606"/>
          <ac:graphicFrameMkLst>
            <pc:docMk/>
            <pc:sldMk cId="3614257630" sldId="262"/>
            <ac:graphicFrameMk id="4" creationId="{A4009B9B-F3B9-4D03-9B4E-129EEC187E32}"/>
          </ac:graphicFrameMkLst>
        </pc:graphicFrameChg>
      </pc:sldChg>
      <pc:sldChg chg="addSp modSp new mod setBg">
        <pc:chgData name="Brenda Esquivel Oliver" userId="3ad3d4a75bb79e44" providerId="LiveId" clId="{0EF54ADC-A856-440B-98EB-469B54468715}" dt="2021-10-08T07:26:51.950" v="1829" actId="20577"/>
        <pc:sldMkLst>
          <pc:docMk/>
          <pc:sldMk cId="129119941" sldId="263"/>
        </pc:sldMkLst>
        <pc:spChg chg="mod">
          <ac:chgData name="Brenda Esquivel Oliver" userId="3ad3d4a75bb79e44" providerId="LiveId" clId="{0EF54ADC-A856-440B-98EB-469B54468715}" dt="2021-10-08T06:34:56.596" v="1262" actId="26606"/>
          <ac:spMkLst>
            <pc:docMk/>
            <pc:sldMk cId="129119941" sldId="263"/>
            <ac:spMk id="2" creationId="{DFF1C45F-AA29-4547-92DC-1C7BA8C2FAEE}"/>
          </ac:spMkLst>
        </pc:spChg>
        <pc:spChg chg="mod">
          <ac:chgData name="Brenda Esquivel Oliver" userId="3ad3d4a75bb79e44" providerId="LiveId" clId="{0EF54ADC-A856-440B-98EB-469B54468715}" dt="2021-10-08T07:26:51.950" v="1829" actId="20577"/>
          <ac:spMkLst>
            <pc:docMk/>
            <pc:sldMk cId="129119941" sldId="263"/>
            <ac:spMk id="3" creationId="{70F464BB-A80C-44BB-B000-CC67B98BBC1F}"/>
          </ac:spMkLst>
        </pc:spChg>
        <pc:spChg chg="add">
          <ac:chgData name="Brenda Esquivel Oliver" userId="3ad3d4a75bb79e44" providerId="LiveId" clId="{0EF54ADC-A856-440B-98EB-469B54468715}" dt="2021-10-08T06:34:56.596" v="1262" actId="26606"/>
          <ac:spMkLst>
            <pc:docMk/>
            <pc:sldMk cId="129119941" sldId="263"/>
            <ac:spMk id="9" creationId="{B5FA7C47-B7C1-4D2E-AB49-ED23BA34BA83}"/>
          </ac:spMkLst>
        </pc:spChg>
        <pc:spChg chg="add">
          <ac:chgData name="Brenda Esquivel Oliver" userId="3ad3d4a75bb79e44" providerId="LiveId" clId="{0EF54ADC-A856-440B-98EB-469B54468715}" dt="2021-10-08T06:34:56.596" v="1262" actId="26606"/>
          <ac:spMkLst>
            <pc:docMk/>
            <pc:sldMk cId="129119941" sldId="263"/>
            <ac:spMk id="11" creationId="{596EE156-ABF1-4329-A6BA-03B4254E0877}"/>
          </ac:spMkLst>
        </pc:spChg>
        <pc:spChg chg="add">
          <ac:chgData name="Brenda Esquivel Oliver" userId="3ad3d4a75bb79e44" providerId="LiveId" clId="{0EF54ADC-A856-440B-98EB-469B54468715}" dt="2021-10-08T06:34:56.596" v="1262" actId="26606"/>
          <ac:spMkLst>
            <pc:docMk/>
            <pc:sldMk cId="129119941" sldId="263"/>
            <ac:spMk id="13" creationId="{19B9933F-AAB3-444A-8BB5-9CA194A8BC63}"/>
          </ac:spMkLst>
        </pc:spChg>
        <pc:spChg chg="add">
          <ac:chgData name="Brenda Esquivel Oliver" userId="3ad3d4a75bb79e44" providerId="LiveId" clId="{0EF54ADC-A856-440B-98EB-469B54468715}" dt="2021-10-08T06:34:56.596" v="1262" actId="26606"/>
          <ac:spMkLst>
            <pc:docMk/>
            <pc:sldMk cId="129119941" sldId="263"/>
            <ac:spMk id="15" creationId="{7D20183A-0B1D-4A1F-89B1-ADBEDBC6E54E}"/>
          </ac:spMkLst>
        </pc:spChg>
        <pc:spChg chg="add">
          <ac:chgData name="Brenda Esquivel Oliver" userId="3ad3d4a75bb79e44" providerId="LiveId" clId="{0EF54ADC-A856-440B-98EB-469B54468715}" dt="2021-10-08T06:34:56.596" v="1262" actId="26606"/>
          <ac:spMkLst>
            <pc:docMk/>
            <pc:sldMk cId="129119941" sldId="263"/>
            <ac:spMk id="17" creationId="{131031D3-26CD-4214-A9A4-5857EFA15A0C}"/>
          </ac:spMkLst>
        </pc:spChg>
        <pc:graphicFrameChg chg="add mod">
          <ac:chgData name="Brenda Esquivel Oliver" userId="3ad3d4a75bb79e44" providerId="LiveId" clId="{0EF54ADC-A856-440B-98EB-469B54468715}" dt="2021-10-08T06:36:32.747" v="1283" actId="20577"/>
          <ac:graphicFrameMkLst>
            <pc:docMk/>
            <pc:sldMk cId="129119941" sldId="263"/>
            <ac:graphicFrameMk id="4" creationId="{44D8DB6D-A64C-4720-97B2-87C22CD600A2}"/>
          </ac:graphicFrameMkLst>
        </pc:graphicFrameChg>
      </pc:sldChg>
      <pc:sldChg chg="modSp new del mod">
        <pc:chgData name="Brenda Esquivel Oliver" userId="3ad3d4a75bb79e44" providerId="LiveId" clId="{0EF54ADC-A856-440B-98EB-469B54468715}" dt="2021-10-08T06:44:06.536" v="1522" actId="47"/>
        <pc:sldMkLst>
          <pc:docMk/>
          <pc:sldMk cId="565758054" sldId="264"/>
        </pc:sldMkLst>
        <pc:spChg chg="mod">
          <ac:chgData name="Brenda Esquivel Oliver" userId="3ad3d4a75bb79e44" providerId="LiveId" clId="{0EF54ADC-A856-440B-98EB-469B54468715}" dt="2021-10-08T06:40:56.522" v="1466" actId="20577"/>
          <ac:spMkLst>
            <pc:docMk/>
            <pc:sldMk cId="565758054" sldId="264"/>
            <ac:spMk id="2" creationId="{D100C0E2-C275-49EA-856D-1DE6AC0FAEF2}"/>
          </ac:spMkLst>
        </pc:spChg>
      </pc:sldChg>
      <pc:sldChg chg="addSp modSp new mod setBg">
        <pc:chgData name="Brenda Esquivel Oliver" userId="3ad3d4a75bb79e44" providerId="LiveId" clId="{0EF54ADC-A856-440B-98EB-469B54468715}" dt="2021-10-08T07:01:46.721" v="1646" actId="1957"/>
        <pc:sldMkLst>
          <pc:docMk/>
          <pc:sldMk cId="105851241" sldId="265"/>
        </pc:sldMkLst>
        <pc:spChg chg="mod">
          <ac:chgData name="Brenda Esquivel Oliver" userId="3ad3d4a75bb79e44" providerId="LiveId" clId="{0EF54ADC-A856-440B-98EB-469B54468715}" dt="2021-10-08T07:00:53.564" v="1644" actId="26606"/>
          <ac:spMkLst>
            <pc:docMk/>
            <pc:sldMk cId="105851241" sldId="265"/>
            <ac:spMk id="2" creationId="{98687127-CED3-4932-B126-06F0DB31CC92}"/>
          </ac:spMkLst>
        </pc:spChg>
        <pc:spChg chg="mod">
          <ac:chgData name="Brenda Esquivel Oliver" userId="3ad3d4a75bb79e44" providerId="LiveId" clId="{0EF54ADC-A856-440B-98EB-469B54468715}" dt="2021-10-08T07:00:53.564" v="1644" actId="26606"/>
          <ac:spMkLst>
            <pc:docMk/>
            <pc:sldMk cId="105851241" sldId="265"/>
            <ac:spMk id="3" creationId="{599F0FA4-5BA4-4A4D-8B88-E999CF8B6CF3}"/>
          </ac:spMkLst>
        </pc:spChg>
        <pc:spChg chg="add">
          <ac:chgData name="Brenda Esquivel Oliver" userId="3ad3d4a75bb79e44" providerId="LiveId" clId="{0EF54ADC-A856-440B-98EB-469B54468715}" dt="2021-10-08T07:00:53.564" v="1644" actId="26606"/>
          <ac:spMkLst>
            <pc:docMk/>
            <pc:sldMk cId="105851241" sldId="265"/>
            <ac:spMk id="9" creationId="{B5FA7C47-B7C1-4D2E-AB49-ED23BA34BA83}"/>
          </ac:spMkLst>
        </pc:spChg>
        <pc:spChg chg="add">
          <ac:chgData name="Brenda Esquivel Oliver" userId="3ad3d4a75bb79e44" providerId="LiveId" clId="{0EF54ADC-A856-440B-98EB-469B54468715}" dt="2021-10-08T07:00:53.564" v="1644" actId="26606"/>
          <ac:spMkLst>
            <pc:docMk/>
            <pc:sldMk cId="105851241" sldId="265"/>
            <ac:spMk id="11" creationId="{596EE156-ABF1-4329-A6BA-03B4254E0877}"/>
          </ac:spMkLst>
        </pc:spChg>
        <pc:spChg chg="add">
          <ac:chgData name="Brenda Esquivel Oliver" userId="3ad3d4a75bb79e44" providerId="LiveId" clId="{0EF54ADC-A856-440B-98EB-469B54468715}" dt="2021-10-08T07:00:53.564" v="1644" actId="26606"/>
          <ac:spMkLst>
            <pc:docMk/>
            <pc:sldMk cId="105851241" sldId="265"/>
            <ac:spMk id="13" creationId="{19B9933F-AAB3-444A-8BB5-9CA194A8BC63}"/>
          </ac:spMkLst>
        </pc:spChg>
        <pc:spChg chg="add">
          <ac:chgData name="Brenda Esquivel Oliver" userId="3ad3d4a75bb79e44" providerId="LiveId" clId="{0EF54ADC-A856-440B-98EB-469B54468715}" dt="2021-10-08T07:00:53.564" v="1644" actId="26606"/>
          <ac:spMkLst>
            <pc:docMk/>
            <pc:sldMk cId="105851241" sldId="265"/>
            <ac:spMk id="15" creationId="{7D20183A-0B1D-4A1F-89B1-ADBEDBC6E54E}"/>
          </ac:spMkLst>
        </pc:spChg>
        <pc:spChg chg="add">
          <ac:chgData name="Brenda Esquivel Oliver" userId="3ad3d4a75bb79e44" providerId="LiveId" clId="{0EF54ADC-A856-440B-98EB-469B54468715}" dt="2021-10-08T07:00:53.564" v="1644" actId="26606"/>
          <ac:spMkLst>
            <pc:docMk/>
            <pc:sldMk cId="105851241" sldId="265"/>
            <ac:spMk id="17" creationId="{131031D3-26CD-4214-A9A4-5857EFA15A0C}"/>
          </ac:spMkLst>
        </pc:spChg>
        <pc:graphicFrameChg chg="add mod">
          <ac:chgData name="Brenda Esquivel Oliver" userId="3ad3d4a75bb79e44" providerId="LiveId" clId="{0EF54ADC-A856-440B-98EB-469B54468715}" dt="2021-10-08T07:01:46.721" v="1646" actId="1957"/>
          <ac:graphicFrameMkLst>
            <pc:docMk/>
            <pc:sldMk cId="105851241" sldId="265"/>
            <ac:graphicFrameMk id="4" creationId="{CE27286E-9344-425B-A9C7-EEF28FBC06E9}"/>
          </ac:graphicFrameMkLst>
        </pc:graphicFrameChg>
      </pc:sldChg>
      <pc:sldChg chg="addSp delSp modSp new mod setBg">
        <pc:chgData name="Brenda Esquivel Oliver" userId="3ad3d4a75bb79e44" providerId="LiveId" clId="{0EF54ADC-A856-440B-98EB-469B54468715}" dt="2021-10-08T08:10:38.088" v="2630" actId="26606"/>
        <pc:sldMkLst>
          <pc:docMk/>
          <pc:sldMk cId="1088004665" sldId="266"/>
        </pc:sldMkLst>
        <pc:spChg chg="mod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2" creationId="{D6E01FF4-E100-40FA-B45F-F48F145436CF}"/>
          </ac:spMkLst>
        </pc:spChg>
        <pc:spChg chg="mod ord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3" creationId="{BD07F3F4-4014-453C-933E-31211C5ACC52}"/>
          </ac:spMkLst>
        </pc:spChg>
        <pc:spChg chg="add del">
          <ac:chgData name="Brenda Esquivel Oliver" userId="3ad3d4a75bb79e44" providerId="LiveId" clId="{0EF54ADC-A856-440B-98EB-469B54468715}" dt="2021-10-08T08:09:42.976" v="2620" actId="26606"/>
          <ac:spMkLst>
            <pc:docMk/>
            <pc:sldMk cId="1088004665" sldId="266"/>
            <ac:spMk id="10" creationId="{73DE2CFE-42F2-48F0-8706-5264E012B10C}"/>
          </ac:spMkLst>
        </pc:spChg>
        <pc:spChg chg="add del">
          <ac:chgData name="Brenda Esquivel Oliver" userId="3ad3d4a75bb79e44" providerId="LiveId" clId="{0EF54ADC-A856-440B-98EB-469B54468715}" dt="2021-10-08T08:10:10.735" v="2626" actId="26606"/>
          <ac:spMkLst>
            <pc:docMk/>
            <pc:sldMk cId="1088004665" sldId="266"/>
            <ac:spMk id="14" creationId="{19B9933F-AAB3-444A-8BB5-9CA194A8BC63}"/>
          </ac:spMkLst>
        </pc:spChg>
        <pc:spChg chg="add del">
          <ac:chgData name="Brenda Esquivel Oliver" userId="3ad3d4a75bb79e44" providerId="LiveId" clId="{0EF54ADC-A856-440B-98EB-469B54468715}" dt="2021-10-08T08:10:10.735" v="2626" actId="26606"/>
          <ac:spMkLst>
            <pc:docMk/>
            <pc:sldMk cId="1088004665" sldId="266"/>
            <ac:spMk id="16" creationId="{7D20183A-0B1D-4A1F-89B1-ADBEDBC6E54E}"/>
          </ac:spMkLst>
        </pc:spChg>
        <pc:spChg chg="add del">
          <ac:chgData name="Brenda Esquivel Oliver" userId="3ad3d4a75bb79e44" providerId="LiveId" clId="{0EF54ADC-A856-440B-98EB-469B54468715}" dt="2021-10-08T08:09:54.391" v="2622" actId="26606"/>
          <ac:spMkLst>
            <pc:docMk/>
            <pc:sldMk cId="1088004665" sldId="266"/>
            <ac:spMk id="18" creationId="{427D15F9-FBA9-45B6-A1EE-7E2610907483}"/>
          </ac:spMkLst>
        </pc:spChg>
        <pc:spChg chg="add del">
          <ac:chgData name="Brenda Esquivel Oliver" userId="3ad3d4a75bb79e44" providerId="LiveId" clId="{0EF54ADC-A856-440B-98EB-469B54468715}" dt="2021-10-08T08:10:04.681" v="2624" actId="26606"/>
          <ac:spMkLst>
            <pc:docMk/>
            <pc:sldMk cId="1088004665" sldId="266"/>
            <ac:spMk id="20" creationId="{DD38EE57-B708-47C9-A4A4-E25F09FAB029}"/>
          </ac:spMkLst>
        </pc:spChg>
        <pc:spChg chg="add del">
          <ac:chgData name="Brenda Esquivel Oliver" userId="3ad3d4a75bb79e44" providerId="LiveId" clId="{0EF54ADC-A856-440B-98EB-469B54468715}" dt="2021-10-08T08:10:10.735" v="2626" actId="26606"/>
          <ac:spMkLst>
            <pc:docMk/>
            <pc:sldMk cId="1088004665" sldId="266"/>
            <ac:spMk id="28" creationId="{B5FA7C47-B7C1-4D2E-AB49-ED23BA34BA83}"/>
          </ac:spMkLst>
        </pc:spChg>
        <pc:spChg chg="add del">
          <ac:chgData name="Brenda Esquivel Oliver" userId="3ad3d4a75bb79e44" providerId="LiveId" clId="{0EF54ADC-A856-440B-98EB-469B54468715}" dt="2021-10-08T08:10:10.735" v="2626" actId="26606"/>
          <ac:spMkLst>
            <pc:docMk/>
            <pc:sldMk cId="1088004665" sldId="266"/>
            <ac:spMk id="29" creationId="{596EE156-ABF1-4329-A6BA-03B4254E0877}"/>
          </ac:spMkLst>
        </pc:spChg>
        <pc:spChg chg="add del">
          <ac:chgData name="Brenda Esquivel Oliver" userId="3ad3d4a75bb79e44" providerId="LiveId" clId="{0EF54ADC-A856-440B-98EB-469B54468715}" dt="2021-10-08T08:10:10.735" v="2626" actId="26606"/>
          <ac:spMkLst>
            <pc:docMk/>
            <pc:sldMk cId="1088004665" sldId="266"/>
            <ac:spMk id="30" creationId="{131031D3-26CD-4214-A9A4-5857EFA15A0C}"/>
          </ac:spMkLst>
        </pc:spChg>
        <pc:spChg chg="add del">
          <ac:chgData name="Brenda Esquivel Oliver" userId="3ad3d4a75bb79e44" providerId="LiveId" clId="{0EF54ADC-A856-440B-98EB-469B54468715}" dt="2021-10-08T08:10:15.614" v="2628" actId="26606"/>
          <ac:spMkLst>
            <pc:docMk/>
            <pc:sldMk cId="1088004665" sldId="266"/>
            <ac:spMk id="32" creationId="{DD38EE57-B708-47C9-A4A4-E25F09FAB029}"/>
          </ac:spMkLst>
        </pc:spChg>
        <pc:spChg chg="add del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37" creationId="{B5FA7C47-B7C1-4D2E-AB49-ED23BA34BA83}"/>
          </ac:spMkLst>
        </pc:spChg>
        <pc:spChg chg="add del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38" creationId="{596EE156-ABF1-4329-A6BA-03B4254E0877}"/>
          </ac:spMkLst>
        </pc:spChg>
        <pc:spChg chg="add del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39" creationId="{19B9933F-AAB3-444A-8BB5-9CA194A8BC63}"/>
          </ac:spMkLst>
        </pc:spChg>
        <pc:spChg chg="add del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40" creationId="{7D20183A-0B1D-4A1F-89B1-ADBEDBC6E54E}"/>
          </ac:spMkLst>
        </pc:spChg>
        <pc:spChg chg="add del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41" creationId="{131031D3-26CD-4214-A9A4-5857EFA15A0C}"/>
          </ac:spMkLst>
        </pc:spChg>
        <pc:spChg chg="add">
          <ac:chgData name="Brenda Esquivel Oliver" userId="3ad3d4a75bb79e44" providerId="LiveId" clId="{0EF54ADC-A856-440B-98EB-469B54468715}" dt="2021-10-08T08:10:38.088" v="2630" actId="26606"/>
          <ac:spMkLst>
            <pc:docMk/>
            <pc:sldMk cId="1088004665" sldId="266"/>
            <ac:spMk id="46" creationId="{F4C0B10B-D2C4-4A54-AFAD-3D27DF88BB37}"/>
          </ac:spMkLst>
        </pc:spChg>
        <pc:grpChg chg="add del">
          <ac:chgData name="Brenda Esquivel Oliver" userId="3ad3d4a75bb79e44" providerId="LiveId" clId="{0EF54ADC-A856-440B-98EB-469B54468715}" dt="2021-10-08T08:09:54.391" v="2622" actId="26606"/>
          <ac:grpSpMkLst>
            <pc:docMk/>
            <pc:sldMk cId="1088004665" sldId="266"/>
            <ac:grpSpMk id="12" creationId="{549D845D-9A57-49AC-9523-BB0D6DA6FECA}"/>
          </ac:grpSpMkLst>
        </pc:grpChg>
        <pc:grpChg chg="add del">
          <ac:chgData name="Brenda Esquivel Oliver" userId="3ad3d4a75bb79e44" providerId="LiveId" clId="{0EF54ADC-A856-440B-98EB-469B54468715}" dt="2021-10-08T08:10:04.681" v="2624" actId="26606"/>
          <ac:grpSpMkLst>
            <pc:docMk/>
            <pc:sldMk cId="1088004665" sldId="266"/>
            <ac:grpSpMk id="21" creationId="{57A28182-58A5-4DBB-8F64-BD944BCA8154}"/>
          </ac:grpSpMkLst>
        </pc:grpChg>
        <pc:grpChg chg="add del">
          <ac:chgData name="Brenda Esquivel Oliver" userId="3ad3d4a75bb79e44" providerId="LiveId" clId="{0EF54ADC-A856-440B-98EB-469B54468715}" dt="2021-10-08T08:10:15.614" v="2628" actId="26606"/>
          <ac:grpSpMkLst>
            <pc:docMk/>
            <pc:sldMk cId="1088004665" sldId="266"/>
            <ac:grpSpMk id="33" creationId="{57A28182-58A5-4DBB-8F64-BD944BCA8154}"/>
          </ac:grpSpMkLst>
        </pc:grpChg>
        <pc:grpChg chg="add">
          <ac:chgData name="Brenda Esquivel Oliver" userId="3ad3d4a75bb79e44" providerId="LiveId" clId="{0EF54ADC-A856-440B-98EB-469B54468715}" dt="2021-10-08T08:10:38.088" v="2630" actId="26606"/>
          <ac:grpSpMkLst>
            <pc:docMk/>
            <pc:sldMk cId="1088004665" sldId="266"/>
            <ac:grpSpMk id="48" creationId="{B6BADB90-C74B-40D6-86DC-503F65FCE8DC}"/>
          </ac:grpSpMkLst>
        </pc:grpChg>
        <pc:picChg chg="add mod">
          <ac:chgData name="Brenda Esquivel Oliver" userId="3ad3d4a75bb79e44" providerId="LiveId" clId="{0EF54ADC-A856-440B-98EB-469B54468715}" dt="2021-10-08T08:10:38.088" v="2630" actId="26606"/>
          <ac:picMkLst>
            <pc:docMk/>
            <pc:sldMk cId="1088004665" sldId="266"/>
            <ac:picMk id="5" creationId="{93FDD568-63AC-466C-BB8D-875D25ADF4D4}"/>
          </ac:picMkLst>
        </pc:picChg>
      </pc:sldChg>
      <pc:sldChg chg="addSp delSp modSp new mod setBg">
        <pc:chgData name="Brenda Esquivel Oliver" userId="3ad3d4a75bb79e44" providerId="LiveId" clId="{0EF54ADC-A856-440B-98EB-469B54468715}" dt="2021-10-08T07:55:44.998" v="2506" actId="26606"/>
        <pc:sldMkLst>
          <pc:docMk/>
          <pc:sldMk cId="1080691605" sldId="267"/>
        </pc:sldMkLst>
        <pc:spChg chg="mod">
          <ac:chgData name="Brenda Esquivel Oliver" userId="3ad3d4a75bb79e44" providerId="LiveId" clId="{0EF54ADC-A856-440B-98EB-469B54468715}" dt="2021-10-08T07:48:06.276" v="2489" actId="20577"/>
          <ac:spMkLst>
            <pc:docMk/>
            <pc:sldMk cId="1080691605" sldId="267"/>
            <ac:spMk id="2" creationId="{CCBB9176-8245-47A8-88FA-4E6FB333979A}"/>
          </ac:spMkLst>
        </pc:spChg>
        <pc:spChg chg="del">
          <ac:chgData name="Brenda Esquivel Oliver" userId="3ad3d4a75bb79e44" providerId="LiveId" clId="{0EF54ADC-A856-440B-98EB-469B54468715}" dt="2021-10-08T07:46:05.836" v="2429"/>
          <ac:spMkLst>
            <pc:docMk/>
            <pc:sldMk cId="1080691605" sldId="267"/>
            <ac:spMk id="3" creationId="{44BCA0AA-9050-4D0A-9599-281CD7A6A787}"/>
          </ac:spMkLst>
        </pc:spChg>
        <pc:spChg chg="add del mod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6" creationId="{A344D7B5-B205-4708-AE71-D82473222B3E}"/>
          </ac:spMkLst>
        </pc:spChg>
        <pc:spChg chg="add del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9" creationId="{FDDEF810-FBAE-4C80-B905-316331395C3D}"/>
          </ac:spMkLst>
        </pc:spChg>
        <pc:spChg chg="add del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11" creationId="{FD8C7A0F-D774-4978-AA9C-7E703C2F463A}"/>
          </ac:spMkLst>
        </pc:spChg>
        <pc:spChg chg="add del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13" creationId="{61C7310A-3A42-4F75-8058-7F39E52B11BC}"/>
          </ac:spMkLst>
        </pc:spChg>
        <pc:spChg chg="add del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15" creationId="{27D88313-56C7-45D8-8D97-2F5CCBF99683}"/>
          </ac:spMkLst>
        </pc:spChg>
        <pc:spChg chg="add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21" creationId="{FDDEF810-FBAE-4C80-B905-316331395C3D}"/>
          </ac:spMkLst>
        </pc:spChg>
        <pc:spChg chg="add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23" creationId="{FD8C7A0F-D774-4978-AA9C-7E703C2F463A}"/>
          </ac:spMkLst>
        </pc:spChg>
        <pc:spChg chg="add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25" creationId="{61C7310A-3A42-4F75-8058-7F39E52B11BC}"/>
          </ac:spMkLst>
        </pc:spChg>
        <pc:spChg chg="add">
          <ac:chgData name="Brenda Esquivel Oliver" userId="3ad3d4a75bb79e44" providerId="LiveId" clId="{0EF54ADC-A856-440B-98EB-469B54468715}" dt="2021-10-08T07:55:44.998" v="2506" actId="26606"/>
          <ac:spMkLst>
            <pc:docMk/>
            <pc:sldMk cId="1080691605" sldId="267"/>
            <ac:spMk id="27" creationId="{27D88313-56C7-45D8-8D97-2F5CCBF99683}"/>
          </ac:spMkLst>
        </pc:spChg>
        <pc:graphicFrameChg chg="add del mod">
          <ac:chgData name="Brenda Esquivel Oliver" userId="3ad3d4a75bb79e44" providerId="LiveId" clId="{0EF54ADC-A856-440B-98EB-469B54468715}" dt="2021-10-08T07:55:13.631" v="2504" actId="478"/>
          <ac:graphicFrameMkLst>
            <pc:docMk/>
            <pc:sldMk cId="1080691605" sldId="267"/>
            <ac:graphicFrameMk id="4" creationId="{C9D111CF-A137-4981-AE71-4249A34E2D1B}"/>
          </ac:graphicFrameMkLst>
        </pc:graphicFrameChg>
        <pc:graphicFrameChg chg="add del mod">
          <ac:chgData name="Brenda Esquivel Oliver" userId="3ad3d4a75bb79e44" providerId="LiveId" clId="{0EF54ADC-A856-440B-98EB-469B54468715}" dt="2021-10-08T07:55:44.998" v="2506" actId="26606"/>
          <ac:graphicFrameMkLst>
            <pc:docMk/>
            <pc:sldMk cId="1080691605" sldId="267"/>
            <ac:graphicFrameMk id="12" creationId="{52303C3B-256E-429E-BA51-42B58D6C8CCE}"/>
          </ac:graphicFrameMkLst>
        </pc:graphicFrameChg>
        <pc:graphicFrameChg chg="add">
          <ac:chgData name="Brenda Esquivel Oliver" userId="3ad3d4a75bb79e44" providerId="LiveId" clId="{0EF54ADC-A856-440B-98EB-469B54468715}" dt="2021-10-08T07:55:44.998" v="2506" actId="26606"/>
          <ac:graphicFrameMkLst>
            <pc:docMk/>
            <pc:sldMk cId="1080691605" sldId="267"/>
            <ac:graphicFrameMk id="18" creationId="{52303C3B-256E-429E-BA51-42B58D6C8CCE}"/>
          </ac:graphicFrameMkLst>
        </pc:graphicFrameChg>
      </pc:sldChg>
      <pc:sldChg chg="addSp delSp modSp new mod setBg">
        <pc:chgData name="Brenda Esquivel Oliver" userId="3ad3d4a75bb79e44" providerId="LiveId" clId="{0EF54ADC-A856-440B-98EB-469B54468715}" dt="2021-10-08T07:56:34.193" v="2509" actId="26606"/>
        <pc:sldMkLst>
          <pc:docMk/>
          <pc:sldMk cId="2831368646" sldId="268"/>
        </pc:sldMkLst>
        <pc:spChg chg="mod">
          <ac:chgData name="Brenda Esquivel Oliver" userId="3ad3d4a75bb79e44" providerId="LiveId" clId="{0EF54ADC-A856-440B-98EB-469B54468715}" dt="2021-10-08T07:48:48.346" v="2503" actId="20577"/>
          <ac:spMkLst>
            <pc:docMk/>
            <pc:sldMk cId="2831368646" sldId="268"/>
            <ac:spMk id="2" creationId="{ECC8A08B-E3F6-43AD-B27E-57099E6BF415}"/>
          </ac:spMkLst>
        </pc:spChg>
        <pc:spChg chg="del">
          <ac:chgData name="Brenda Esquivel Oliver" userId="3ad3d4a75bb79e44" providerId="LiveId" clId="{0EF54ADC-A856-440B-98EB-469B54468715}" dt="2021-10-08T07:48:20.108" v="2490"/>
          <ac:spMkLst>
            <pc:docMk/>
            <pc:sldMk cId="2831368646" sldId="268"/>
            <ac:spMk id="3" creationId="{B947102D-793A-4A27-829C-9789239B218A}"/>
          </ac:spMkLst>
        </pc:spChg>
        <pc:spChg chg="add del mod">
          <ac:chgData name="Brenda Esquivel Oliver" userId="3ad3d4a75bb79e44" providerId="LiveId" clId="{0EF54ADC-A856-440B-98EB-469B54468715}" dt="2021-10-08T07:56:34.193" v="2509" actId="26606"/>
          <ac:spMkLst>
            <pc:docMk/>
            <pc:sldMk cId="2831368646" sldId="268"/>
            <ac:spMk id="6" creationId="{41BC10F2-4FB1-43DF-B934-06C8804BC051}"/>
          </ac:spMkLst>
        </pc:spChg>
        <pc:spChg chg="add del">
          <ac:chgData name="Brenda Esquivel Oliver" userId="3ad3d4a75bb79e44" providerId="LiveId" clId="{0EF54ADC-A856-440B-98EB-469B54468715}" dt="2021-10-08T07:56:34.193" v="2509" actId="26606"/>
          <ac:spMkLst>
            <pc:docMk/>
            <pc:sldMk cId="2831368646" sldId="268"/>
            <ac:spMk id="9" creationId="{1BE4F293-0A40-4AA3-8747-1C7D9F3EEABB}"/>
          </ac:spMkLst>
        </pc:spChg>
        <pc:spChg chg="add">
          <ac:chgData name="Brenda Esquivel Oliver" userId="3ad3d4a75bb79e44" providerId="LiveId" clId="{0EF54ADC-A856-440B-98EB-469B54468715}" dt="2021-10-08T07:56:34.193" v="2509" actId="26606"/>
          <ac:spMkLst>
            <pc:docMk/>
            <pc:sldMk cId="2831368646" sldId="268"/>
            <ac:spMk id="23" creationId="{1BE4F293-0A40-4AA3-8747-1C7D9F3EEABB}"/>
          </ac:spMkLst>
        </pc:spChg>
        <pc:grpChg chg="add del">
          <ac:chgData name="Brenda Esquivel Oliver" userId="3ad3d4a75bb79e44" providerId="LiveId" clId="{0EF54ADC-A856-440B-98EB-469B54468715}" dt="2021-10-08T07:56:34.193" v="2509" actId="26606"/>
          <ac:grpSpMkLst>
            <pc:docMk/>
            <pc:sldMk cId="2831368646" sldId="268"/>
            <ac:grpSpMk id="11" creationId="{5D1CC8B8-2CD1-45F6-9CED-CA310400222D}"/>
          </ac:grpSpMkLst>
        </pc:grpChg>
        <pc:grpChg chg="add">
          <ac:chgData name="Brenda Esquivel Oliver" userId="3ad3d4a75bb79e44" providerId="LiveId" clId="{0EF54ADC-A856-440B-98EB-469B54468715}" dt="2021-10-08T07:56:34.193" v="2509" actId="26606"/>
          <ac:grpSpMkLst>
            <pc:docMk/>
            <pc:sldMk cId="2831368646" sldId="268"/>
            <ac:grpSpMk id="25" creationId="{5D1CC8B8-2CD1-45F6-9CED-CA310400222D}"/>
          </ac:grpSpMkLst>
        </pc:grpChg>
        <pc:graphicFrameChg chg="add del mod">
          <ac:chgData name="Brenda Esquivel Oliver" userId="3ad3d4a75bb79e44" providerId="LiveId" clId="{0EF54ADC-A856-440B-98EB-469B54468715}" dt="2021-10-08T07:55:55.523" v="2507" actId="478"/>
          <ac:graphicFrameMkLst>
            <pc:docMk/>
            <pc:sldMk cId="2831368646" sldId="268"/>
            <ac:graphicFrameMk id="4" creationId="{5CE9D7D4-9881-46C2-9896-EDA82059463E}"/>
          </ac:graphicFrameMkLst>
        </pc:graphicFrameChg>
        <pc:graphicFrameChg chg="add del mod">
          <ac:chgData name="Brenda Esquivel Oliver" userId="3ad3d4a75bb79e44" providerId="LiveId" clId="{0EF54ADC-A856-440B-98EB-469B54468715}" dt="2021-10-08T07:56:34.193" v="2509" actId="26606"/>
          <ac:graphicFrameMkLst>
            <pc:docMk/>
            <pc:sldMk cId="2831368646" sldId="268"/>
            <ac:graphicFrameMk id="17" creationId="{5CE9D7D4-9881-46C2-9896-EDA82059463E}"/>
          </ac:graphicFrameMkLst>
        </pc:graphicFrameChg>
        <pc:graphicFrameChg chg="add">
          <ac:chgData name="Brenda Esquivel Oliver" userId="3ad3d4a75bb79e44" providerId="LiveId" clId="{0EF54ADC-A856-440B-98EB-469B54468715}" dt="2021-10-08T07:56:34.193" v="2509" actId="26606"/>
          <ac:graphicFrameMkLst>
            <pc:docMk/>
            <pc:sldMk cId="2831368646" sldId="268"/>
            <ac:graphicFrameMk id="20" creationId="{5CE9D7D4-9881-46C2-9896-EDA82059463E}"/>
          </ac:graphicFrameMkLst>
        </pc:graphicFrameChg>
      </pc:sldChg>
      <pc:sldChg chg="addSp delSp modSp new del mod">
        <pc:chgData name="Brenda Esquivel Oliver" userId="3ad3d4a75bb79e44" providerId="LiveId" clId="{0EF54ADC-A856-440B-98EB-469B54468715}" dt="2021-10-08T07:58:28.074" v="2523" actId="680"/>
        <pc:sldMkLst>
          <pc:docMk/>
          <pc:sldMk cId="2543920756" sldId="269"/>
        </pc:sldMkLst>
        <pc:spChg chg="mod">
          <ac:chgData name="Brenda Esquivel Oliver" userId="3ad3d4a75bb79e44" providerId="LiveId" clId="{0EF54ADC-A856-440B-98EB-469B54468715}" dt="2021-10-08T07:58:25.339" v="2521"/>
          <ac:spMkLst>
            <pc:docMk/>
            <pc:sldMk cId="2543920756" sldId="269"/>
            <ac:spMk id="2" creationId="{20566564-970E-43F2-9191-8DE8FA100D85}"/>
          </ac:spMkLst>
        </pc:spChg>
        <pc:spChg chg="add del">
          <ac:chgData name="Brenda Esquivel Oliver" userId="3ad3d4a75bb79e44" providerId="LiveId" clId="{0EF54ADC-A856-440B-98EB-469B54468715}" dt="2021-10-08T07:58:25.960" v="2522"/>
          <ac:spMkLst>
            <pc:docMk/>
            <pc:sldMk cId="2543920756" sldId="269"/>
            <ac:spMk id="3" creationId="{B90E198A-2E2B-4ACC-9573-0BDB070FE820}"/>
          </ac:spMkLst>
        </pc:spChg>
        <pc:graphicFrameChg chg="add mod">
          <ac:chgData name="Brenda Esquivel Oliver" userId="3ad3d4a75bb79e44" providerId="LiveId" clId="{0EF54ADC-A856-440B-98EB-469B54468715}" dt="2021-10-08T07:58:25.960" v="2522"/>
          <ac:graphicFrameMkLst>
            <pc:docMk/>
            <pc:sldMk cId="2543920756" sldId="269"/>
            <ac:graphicFrameMk id="4" creationId="{C9D111CF-A137-4981-AE71-4249A34E2D1B}"/>
          </ac:graphicFrameMkLst>
        </pc:graphicFrameChg>
      </pc:sldChg>
      <pc:sldChg chg="addSp delSp modSp new mod ord setBg">
        <pc:chgData name="Brenda Esquivel Oliver" userId="3ad3d4a75bb79e44" providerId="LiveId" clId="{0EF54ADC-A856-440B-98EB-469B54468715}" dt="2021-10-08T08:11:00.835" v="2632"/>
        <pc:sldMkLst>
          <pc:docMk/>
          <pc:sldMk cId="2949154595" sldId="269"/>
        </pc:sldMkLst>
        <pc:spChg chg="mod">
          <ac:chgData name="Brenda Esquivel Oliver" userId="3ad3d4a75bb79e44" providerId="LiveId" clId="{0EF54ADC-A856-440B-98EB-469B54468715}" dt="2021-10-08T07:59:29.043" v="2543" actId="20577"/>
          <ac:spMkLst>
            <pc:docMk/>
            <pc:sldMk cId="2949154595" sldId="269"/>
            <ac:spMk id="2" creationId="{871BD2EF-727B-4E7A-B2C5-F186C4796E3A}"/>
          </ac:spMkLst>
        </pc:spChg>
        <pc:spChg chg="del">
          <ac:chgData name="Brenda Esquivel Oliver" userId="3ad3d4a75bb79e44" providerId="LiveId" clId="{0EF54ADC-A856-440B-98EB-469B54468715}" dt="2021-10-08T07:59:05.374" v="2526" actId="26606"/>
          <ac:spMkLst>
            <pc:docMk/>
            <pc:sldMk cId="2949154595" sldId="269"/>
            <ac:spMk id="3" creationId="{DE01CA13-C8D2-45CA-9EE1-8E1C707FEB28}"/>
          </ac:spMkLst>
        </pc:spChg>
        <pc:spChg chg="add">
          <ac:chgData name="Brenda Esquivel Oliver" userId="3ad3d4a75bb79e44" providerId="LiveId" clId="{0EF54ADC-A856-440B-98EB-469B54468715}" dt="2021-10-08T07:59:05.374" v="2526" actId="26606"/>
          <ac:spMkLst>
            <pc:docMk/>
            <pc:sldMk cId="2949154595" sldId="269"/>
            <ac:spMk id="10" creationId="{1BE4F293-0A40-4AA3-8747-1C7D9F3EEABB}"/>
          </ac:spMkLst>
        </pc:spChg>
        <pc:grpChg chg="add">
          <ac:chgData name="Brenda Esquivel Oliver" userId="3ad3d4a75bb79e44" providerId="LiveId" clId="{0EF54ADC-A856-440B-98EB-469B54468715}" dt="2021-10-08T07:59:05.374" v="2526" actId="26606"/>
          <ac:grpSpMkLst>
            <pc:docMk/>
            <pc:sldMk cId="2949154595" sldId="269"/>
            <ac:grpSpMk id="12" creationId="{5D1CC8B8-2CD1-45F6-9CED-CA310400222D}"/>
          </ac:grpSpMkLst>
        </pc:grpChg>
        <pc:graphicFrameChg chg="add del mod">
          <ac:chgData name="Brenda Esquivel Oliver" userId="3ad3d4a75bb79e44" providerId="LiveId" clId="{0EF54ADC-A856-440B-98EB-469B54468715}" dt="2021-10-08T07:59:05.374" v="2526" actId="26606"/>
          <ac:graphicFrameMkLst>
            <pc:docMk/>
            <pc:sldMk cId="2949154595" sldId="269"/>
            <ac:graphicFrameMk id="4" creationId="{C9D111CF-A137-4981-AE71-4249A34E2D1B}"/>
          </ac:graphicFrameMkLst>
        </pc:graphicFrameChg>
        <pc:graphicFrameChg chg="add">
          <ac:chgData name="Brenda Esquivel Oliver" userId="3ad3d4a75bb79e44" providerId="LiveId" clId="{0EF54ADC-A856-440B-98EB-469B54468715}" dt="2021-10-08T07:59:05.374" v="2526" actId="26606"/>
          <ac:graphicFrameMkLst>
            <pc:docMk/>
            <pc:sldMk cId="2949154595" sldId="269"/>
            <ac:graphicFrameMk id="7" creationId="{C9D111CF-A137-4981-AE71-4249A34E2D1B}"/>
          </ac:graphicFrameMkLst>
        </pc:graphicFrameChg>
      </pc:sldChg>
      <pc:sldChg chg="addSp delSp modSp new mod setBg">
        <pc:chgData name="Brenda Esquivel Oliver" userId="3ad3d4a75bb79e44" providerId="LiveId" clId="{0EF54ADC-A856-440B-98EB-469B54468715}" dt="2021-10-08T08:04:26.062" v="2612" actId="20577"/>
        <pc:sldMkLst>
          <pc:docMk/>
          <pc:sldMk cId="4085990912" sldId="270"/>
        </pc:sldMkLst>
        <pc:spChg chg="mod">
          <ac:chgData name="Brenda Esquivel Oliver" userId="3ad3d4a75bb79e44" providerId="LiveId" clId="{0EF54ADC-A856-440B-98EB-469B54468715}" dt="2021-10-08T08:04:26.062" v="2612" actId="20577"/>
          <ac:spMkLst>
            <pc:docMk/>
            <pc:sldMk cId="4085990912" sldId="270"/>
            <ac:spMk id="2" creationId="{5CEBE821-4C30-42CB-8C91-7CD306327FF1}"/>
          </ac:spMkLst>
        </pc:spChg>
        <pc:spChg chg="del">
          <ac:chgData name="Brenda Esquivel Oliver" userId="3ad3d4a75bb79e44" providerId="LiveId" clId="{0EF54ADC-A856-440B-98EB-469B54468715}" dt="2021-10-08T08:03:56.070" v="2597"/>
          <ac:spMkLst>
            <pc:docMk/>
            <pc:sldMk cId="4085990912" sldId="270"/>
            <ac:spMk id="3" creationId="{11E8DDF4-F0B8-48E4-AE61-D7073293B9ED}"/>
          </ac:spMkLst>
        </pc:spChg>
        <pc:spChg chg="add">
          <ac:chgData name="Brenda Esquivel Oliver" userId="3ad3d4a75bb79e44" providerId="LiveId" clId="{0EF54ADC-A856-440B-98EB-469B54468715}" dt="2021-10-08T08:04:01.175" v="2598" actId="26606"/>
          <ac:spMkLst>
            <pc:docMk/>
            <pc:sldMk cId="4085990912" sldId="270"/>
            <ac:spMk id="9" creationId="{1BE4F293-0A40-4AA3-8747-1C7D9F3EEABB}"/>
          </ac:spMkLst>
        </pc:spChg>
        <pc:grpChg chg="add">
          <ac:chgData name="Brenda Esquivel Oliver" userId="3ad3d4a75bb79e44" providerId="LiveId" clId="{0EF54ADC-A856-440B-98EB-469B54468715}" dt="2021-10-08T08:04:01.175" v="2598" actId="26606"/>
          <ac:grpSpMkLst>
            <pc:docMk/>
            <pc:sldMk cId="4085990912" sldId="270"/>
            <ac:grpSpMk id="11" creationId="{5D1CC8B8-2CD1-45F6-9CED-CA310400222D}"/>
          </ac:grpSpMkLst>
        </pc:grpChg>
        <pc:graphicFrameChg chg="add mod">
          <ac:chgData name="Brenda Esquivel Oliver" userId="3ad3d4a75bb79e44" providerId="LiveId" clId="{0EF54ADC-A856-440B-98EB-469B54468715}" dt="2021-10-08T08:04:01.175" v="2598" actId="26606"/>
          <ac:graphicFrameMkLst>
            <pc:docMk/>
            <pc:sldMk cId="4085990912" sldId="270"/>
            <ac:graphicFrameMk id="4" creationId="{729E550F-3685-42B0-9B13-0AE0C39D9E2A}"/>
          </ac:graphicFrameMkLst>
        </pc:graphicFrameChg>
      </pc:sldChg>
      <pc:sldChg chg="addSp delSp modSp new mod setBg setClrOvrMap">
        <pc:chgData name="Brenda Esquivel Oliver" userId="3ad3d4a75bb79e44" providerId="LiveId" clId="{0EF54ADC-A856-440B-98EB-469B54468715}" dt="2021-10-08T08:34:36.092" v="3352" actId="26606"/>
        <pc:sldMkLst>
          <pc:docMk/>
          <pc:sldMk cId="1133454955" sldId="271"/>
        </pc:sldMkLst>
        <pc:spChg chg="del mod">
          <ac:chgData name="Brenda Esquivel Oliver" userId="3ad3d4a75bb79e44" providerId="LiveId" clId="{0EF54ADC-A856-440B-98EB-469B54468715}" dt="2021-10-08T08:31:49.610" v="3318" actId="478"/>
          <ac:spMkLst>
            <pc:docMk/>
            <pc:sldMk cId="1133454955" sldId="271"/>
            <ac:spMk id="2" creationId="{6ADD9AE4-CDA7-4057-9998-7F402CCEE41A}"/>
          </ac:spMkLst>
        </pc:spChg>
        <pc:spChg chg="mod">
          <ac:chgData name="Brenda Esquivel Oliver" userId="3ad3d4a75bb79e44" providerId="LiveId" clId="{0EF54ADC-A856-440B-98EB-469B54468715}" dt="2021-10-08T08:34:11.491" v="3351" actId="26606"/>
          <ac:spMkLst>
            <pc:docMk/>
            <pc:sldMk cId="1133454955" sldId="271"/>
            <ac:spMk id="3" creationId="{329B8723-0407-45B0-927A-29E3237DE43C}"/>
          </ac:spMkLst>
        </pc:spChg>
        <pc:spChg chg="add del mod">
          <ac:chgData name="Brenda Esquivel Oliver" userId="3ad3d4a75bb79e44" providerId="LiveId" clId="{0EF54ADC-A856-440B-98EB-469B54468715}" dt="2021-10-08T08:32:54.349" v="3328" actId="478"/>
          <ac:spMkLst>
            <pc:docMk/>
            <pc:sldMk cId="1133454955" sldId="271"/>
            <ac:spMk id="11" creationId="{C1031738-B91D-49B1-A6FE-458E796FB033}"/>
          </ac:spMkLst>
        </pc:spChg>
        <pc:spChg chg="add del">
          <ac:chgData name="Brenda Esquivel Oliver" userId="3ad3d4a75bb79e44" providerId="LiveId" clId="{0EF54ADC-A856-440B-98EB-469B54468715}" dt="2021-10-08T08:31:04.900" v="3308" actId="26606"/>
          <ac:spMkLst>
            <pc:docMk/>
            <pc:sldMk cId="1133454955" sldId="271"/>
            <ac:spMk id="14" creationId="{9427AF5F-9A0E-42B7-A252-FD64C9885F9C}"/>
          </ac:spMkLst>
        </pc:spChg>
        <pc:spChg chg="add del">
          <ac:chgData name="Brenda Esquivel Oliver" userId="3ad3d4a75bb79e44" providerId="LiveId" clId="{0EF54ADC-A856-440B-98EB-469B54468715}" dt="2021-10-08T08:31:10.310" v="3310" actId="26606"/>
          <ac:spMkLst>
            <pc:docMk/>
            <pc:sldMk cId="1133454955" sldId="271"/>
            <ac:spMk id="16" creationId="{D1EA859B-E555-4109-94F3-6700E046E008}"/>
          </ac:spMkLst>
        </pc:spChg>
        <pc:spChg chg="add del">
          <ac:chgData name="Brenda Esquivel Oliver" userId="3ad3d4a75bb79e44" providerId="LiveId" clId="{0EF54ADC-A856-440B-98EB-469B54468715}" dt="2021-10-08T08:31:10.310" v="3310" actId="26606"/>
          <ac:spMkLst>
            <pc:docMk/>
            <pc:sldMk cId="1133454955" sldId="271"/>
            <ac:spMk id="17" creationId="{04812C46-200A-4DEB-A05E-3ED6C68C2387}"/>
          </ac:spMkLst>
        </pc:spChg>
        <pc:spChg chg="add del">
          <ac:chgData name="Brenda Esquivel Oliver" userId="3ad3d4a75bb79e44" providerId="LiveId" clId="{0EF54ADC-A856-440B-98EB-469B54468715}" dt="2021-10-08T08:31:15.833" v="3312" actId="26606"/>
          <ac:spMkLst>
            <pc:docMk/>
            <pc:sldMk cId="1133454955" sldId="271"/>
            <ac:spMk id="19" creationId="{5E8D2E83-FB3A-40E7-A9E5-7AB389D612B4}"/>
          </ac:spMkLst>
        </pc:spChg>
        <pc:spChg chg="add del">
          <ac:chgData name="Brenda Esquivel Oliver" userId="3ad3d4a75bb79e44" providerId="LiveId" clId="{0EF54ADC-A856-440B-98EB-469B54468715}" dt="2021-10-08T08:31:17.580" v="3314" actId="26606"/>
          <ac:spMkLst>
            <pc:docMk/>
            <pc:sldMk cId="1133454955" sldId="271"/>
            <ac:spMk id="21" creationId="{9427AF5F-9A0E-42B7-A252-FD64C9885F9C}"/>
          </ac:spMkLst>
        </pc:spChg>
        <pc:spChg chg="add del">
          <ac:chgData name="Brenda Esquivel Oliver" userId="3ad3d4a75bb79e44" providerId="LiveId" clId="{0EF54ADC-A856-440B-98EB-469B54468715}" dt="2021-10-08T08:34:11.491" v="3351" actId="26606"/>
          <ac:spMkLst>
            <pc:docMk/>
            <pc:sldMk cId="1133454955" sldId="271"/>
            <ac:spMk id="23" creationId="{3CD9DF72-87A3-404E-A828-84CBF11A8303}"/>
          </ac:spMkLst>
        </pc:spChg>
        <pc:spChg chg="add del">
          <ac:chgData name="Brenda Esquivel Oliver" userId="3ad3d4a75bb79e44" providerId="LiveId" clId="{0EF54ADC-A856-440B-98EB-469B54468715}" dt="2021-10-08T08:33:48.726" v="3334" actId="26606"/>
          <ac:spMkLst>
            <pc:docMk/>
            <pc:sldMk cId="1133454955" sldId="271"/>
            <ac:spMk id="29" creationId="{86C7B4A1-154A-4DF0-AC46-F88D75A2E0FD}"/>
          </ac:spMkLst>
        </pc:spChg>
        <pc:spChg chg="add del">
          <ac:chgData name="Brenda Esquivel Oliver" userId="3ad3d4a75bb79e44" providerId="LiveId" clId="{0EF54ADC-A856-440B-98EB-469B54468715}" dt="2021-10-08T08:33:52.439" v="3336" actId="26606"/>
          <ac:spMkLst>
            <pc:docMk/>
            <pc:sldMk cId="1133454955" sldId="271"/>
            <ac:spMk id="31" creationId="{DD3981AC-7B61-4947-BCF3-F7AA7FA385B9}"/>
          </ac:spMkLst>
        </pc:spChg>
        <pc:spChg chg="add del">
          <ac:chgData name="Brenda Esquivel Oliver" userId="3ad3d4a75bb79e44" providerId="LiveId" clId="{0EF54ADC-A856-440B-98EB-469B54468715}" dt="2021-10-08T08:33:52.439" v="3336" actId="26606"/>
          <ac:spMkLst>
            <pc:docMk/>
            <pc:sldMk cId="1133454955" sldId="271"/>
            <ac:spMk id="32" creationId="{9AA72BD9-2C5A-4EDC-931F-5AA08EACA0F3}"/>
          </ac:spMkLst>
        </pc:spChg>
        <pc:spChg chg="add del">
          <ac:chgData name="Brenda Esquivel Oliver" userId="3ad3d4a75bb79e44" providerId="LiveId" clId="{0EF54ADC-A856-440B-98EB-469B54468715}" dt="2021-10-08T08:33:52.439" v="3336" actId="26606"/>
          <ac:spMkLst>
            <pc:docMk/>
            <pc:sldMk cId="1133454955" sldId="271"/>
            <ac:spMk id="33" creationId="{55D4142C-5077-457F-A6AD-3FECFDB39685}"/>
          </ac:spMkLst>
        </pc:spChg>
        <pc:spChg chg="add del">
          <ac:chgData name="Brenda Esquivel Oliver" userId="3ad3d4a75bb79e44" providerId="LiveId" clId="{0EF54ADC-A856-440B-98EB-469B54468715}" dt="2021-10-08T08:33:52.439" v="3336" actId="26606"/>
          <ac:spMkLst>
            <pc:docMk/>
            <pc:sldMk cId="1133454955" sldId="271"/>
            <ac:spMk id="35" creationId="{7A5F0580-5EE9-419F-96EE-B6529EF6E7D0}"/>
          </ac:spMkLst>
        </pc:spChg>
        <pc:spChg chg="add del">
          <ac:chgData name="Brenda Esquivel Oliver" userId="3ad3d4a75bb79e44" providerId="LiveId" clId="{0EF54ADC-A856-440B-98EB-469B54468715}" dt="2021-10-08T08:33:54.198" v="3338" actId="26606"/>
          <ac:spMkLst>
            <pc:docMk/>
            <pc:sldMk cId="1133454955" sldId="271"/>
            <ac:spMk id="37" creationId="{E862BE82-D00D-42C1-BF16-93AA37870C32}"/>
          </ac:spMkLst>
        </pc:spChg>
        <pc:spChg chg="add del">
          <ac:chgData name="Brenda Esquivel Oliver" userId="3ad3d4a75bb79e44" providerId="LiveId" clId="{0EF54ADC-A856-440B-98EB-469B54468715}" dt="2021-10-08T08:33:54.198" v="3338" actId="26606"/>
          <ac:spMkLst>
            <pc:docMk/>
            <pc:sldMk cId="1133454955" sldId="271"/>
            <ac:spMk id="38" creationId="{F6D92C2D-1D3D-4974-918C-06579FB354A9}"/>
          </ac:spMkLst>
        </pc:spChg>
        <pc:spChg chg="add del">
          <ac:chgData name="Brenda Esquivel Oliver" userId="3ad3d4a75bb79e44" providerId="LiveId" clId="{0EF54ADC-A856-440B-98EB-469B54468715}" dt="2021-10-08T08:33:56.591" v="3340" actId="26606"/>
          <ac:spMkLst>
            <pc:docMk/>
            <pc:sldMk cId="1133454955" sldId="271"/>
            <ac:spMk id="40" creationId="{B5FA7C47-B7C1-4D2E-AB49-ED23BA34BA83}"/>
          </ac:spMkLst>
        </pc:spChg>
        <pc:spChg chg="add del">
          <ac:chgData name="Brenda Esquivel Oliver" userId="3ad3d4a75bb79e44" providerId="LiveId" clId="{0EF54ADC-A856-440B-98EB-469B54468715}" dt="2021-10-08T08:33:56.591" v="3340" actId="26606"/>
          <ac:spMkLst>
            <pc:docMk/>
            <pc:sldMk cId="1133454955" sldId="271"/>
            <ac:spMk id="41" creationId="{596EE156-ABF1-4329-A6BA-03B4254E0877}"/>
          </ac:spMkLst>
        </pc:spChg>
        <pc:spChg chg="add del">
          <ac:chgData name="Brenda Esquivel Oliver" userId="3ad3d4a75bb79e44" providerId="LiveId" clId="{0EF54ADC-A856-440B-98EB-469B54468715}" dt="2021-10-08T08:33:56.591" v="3340" actId="26606"/>
          <ac:spMkLst>
            <pc:docMk/>
            <pc:sldMk cId="1133454955" sldId="271"/>
            <ac:spMk id="42" creationId="{19B9933F-AAB3-444A-8BB5-9CA194A8BC63}"/>
          </ac:spMkLst>
        </pc:spChg>
        <pc:spChg chg="add del">
          <ac:chgData name="Brenda Esquivel Oliver" userId="3ad3d4a75bb79e44" providerId="LiveId" clId="{0EF54ADC-A856-440B-98EB-469B54468715}" dt="2021-10-08T08:33:56.591" v="3340" actId="26606"/>
          <ac:spMkLst>
            <pc:docMk/>
            <pc:sldMk cId="1133454955" sldId="271"/>
            <ac:spMk id="43" creationId="{7D20183A-0B1D-4A1F-89B1-ADBEDBC6E54E}"/>
          </ac:spMkLst>
        </pc:spChg>
        <pc:spChg chg="add del">
          <ac:chgData name="Brenda Esquivel Oliver" userId="3ad3d4a75bb79e44" providerId="LiveId" clId="{0EF54ADC-A856-440B-98EB-469B54468715}" dt="2021-10-08T08:33:56.591" v="3340" actId="26606"/>
          <ac:spMkLst>
            <pc:docMk/>
            <pc:sldMk cId="1133454955" sldId="271"/>
            <ac:spMk id="44" creationId="{131031D3-26CD-4214-A9A4-5857EFA15A0C}"/>
          </ac:spMkLst>
        </pc:spChg>
        <pc:spChg chg="add del">
          <ac:chgData name="Brenda Esquivel Oliver" userId="3ad3d4a75bb79e44" providerId="LiveId" clId="{0EF54ADC-A856-440B-98EB-469B54468715}" dt="2021-10-08T08:33:58.808" v="3342" actId="26606"/>
          <ac:spMkLst>
            <pc:docMk/>
            <pc:sldMk cId="1133454955" sldId="271"/>
            <ac:spMk id="46" creationId="{04812C46-200A-4DEB-A05E-3ED6C68C2387}"/>
          </ac:spMkLst>
        </pc:spChg>
        <pc:spChg chg="add del">
          <ac:chgData name="Brenda Esquivel Oliver" userId="3ad3d4a75bb79e44" providerId="LiveId" clId="{0EF54ADC-A856-440B-98EB-469B54468715}" dt="2021-10-08T08:33:58.808" v="3342" actId="26606"/>
          <ac:spMkLst>
            <pc:docMk/>
            <pc:sldMk cId="1133454955" sldId="271"/>
            <ac:spMk id="47" creationId="{D1EA859B-E555-4109-94F3-6700E046E008}"/>
          </ac:spMkLst>
        </pc:spChg>
        <pc:spChg chg="add del">
          <ac:chgData name="Brenda Esquivel Oliver" userId="3ad3d4a75bb79e44" providerId="LiveId" clId="{0EF54ADC-A856-440B-98EB-469B54468715}" dt="2021-10-08T08:34:00.697" v="3344" actId="26606"/>
          <ac:spMkLst>
            <pc:docMk/>
            <pc:sldMk cId="1133454955" sldId="271"/>
            <ac:spMk id="49" creationId="{3CD9DF72-87A3-404E-A828-84CBF11A8303}"/>
          </ac:spMkLst>
        </pc:spChg>
        <pc:spChg chg="add del">
          <ac:chgData name="Brenda Esquivel Oliver" userId="3ad3d4a75bb79e44" providerId="LiveId" clId="{0EF54ADC-A856-440B-98EB-469B54468715}" dt="2021-10-08T08:34:01.304" v="3346" actId="26606"/>
          <ac:spMkLst>
            <pc:docMk/>
            <pc:sldMk cId="1133454955" sldId="271"/>
            <ac:spMk id="52" creationId="{04812C46-200A-4DEB-A05E-3ED6C68C2387}"/>
          </ac:spMkLst>
        </pc:spChg>
        <pc:spChg chg="add del">
          <ac:chgData name="Brenda Esquivel Oliver" userId="3ad3d4a75bb79e44" providerId="LiveId" clId="{0EF54ADC-A856-440B-98EB-469B54468715}" dt="2021-10-08T08:34:01.304" v="3346" actId="26606"/>
          <ac:spMkLst>
            <pc:docMk/>
            <pc:sldMk cId="1133454955" sldId="271"/>
            <ac:spMk id="53" creationId="{D1EA859B-E555-4109-94F3-6700E046E008}"/>
          </ac:spMkLst>
        </pc:spChg>
        <pc:spChg chg="add del">
          <ac:chgData name="Brenda Esquivel Oliver" userId="3ad3d4a75bb79e44" providerId="LiveId" clId="{0EF54ADC-A856-440B-98EB-469B54468715}" dt="2021-10-08T08:34:05.870" v="3348" actId="26606"/>
          <ac:spMkLst>
            <pc:docMk/>
            <pc:sldMk cId="1133454955" sldId="271"/>
            <ac:spMk id="55" creationId="{B5FA7C47-B7C1-4D2E-AB49-ED23BA34BA83}"/>
          </ac:spMkLst>
        </pc:spChg>
        <pc:spChg chg="add del">
          <ac:chgData name="Brenda Esquivel Oliver" userId="3ad3d4a75bb79e44" providerId="LiveId" clId="{0EF54ADC-A856-440B-98EB-469B54468715}" dt="2021-10-08T08:34:05.870" v="3348" actId="26606"/>
          <ac:spMkLst>
            <pc:docMk/>
            <pc:sldMk cId="1133454955" sldId="271"/>
            <ac:spMk id="56" creationId="{596EE156-ABF1-4329-A6BA-03B4254E0877}"/>
          </ac:spMkLst>
        </pc:spChg>
        <pc:spChg chg="add del">
          <ac:chgData name="Brenda Esquivel Oliver" userId="3ad3d4a75bb79e44" providerId="LiveId" clId="{0EF54ADC-A856-440B-98EB-469B54468715}" dt="2021-10-08T08:34:05.870" v="3348" actId="26606"/>
          <ac:spMkLst>
            <pc:docMk/>
            <pc:sldMk cId="1133454955" sldId="271"/>
            <ac:spMk id="57" creationId="{19B9933F-AAB3-444A-8BB5-9CA194A8BC63}"/>
          </ac:spMkLst>
        </pc:spChg>
        <pc:spChg chg="add del">
          <ac:chgData name="Brenda Esquivel Oliver" userId="3ad3d4a75bb79e44" providerId="LiveId" clId="{0EF54ADC-A856-440B-98EB-469B54468715}" dt="2021-10-08T08:34:05.870" v="3348" actId="26606"/>
          <ac:spMkLst>
            <pc:docMk/>
            <pc:sldMk cId="1133454955" sldId="271"/>
            <ac:spMk id="58" creationId="{7D20183A-0B1D-4A1F-89B1-ADBEDBC6E54E}"/>
          </ac:spMkLst>
        </pc:spChg>
        <pc:spChg chg="add del">
          <ac:chgData name="Brenda Esquivel Oliver" userId="3ad3d4a75bb79e44" providerId="LiveId" clId="{0EF54ADC-A856-440B-98EB-469B54468715}" dt="2021-10-08T08:34:05.870" v="3348" actId="26606"/>
          <ac:spMkLst>
            <pc:docMk/>
            <pc:sldMk cId="1133454955" sldId="271"/>
            <ac:spMk id="59" creationId="{131031D3-26CD-4214-A9A4-5857EFA15A0C}"/>
          </ac:spMkLst>
        </pc:spChg>
        <pc:spChg chg="add del">
          <ac:chgData name="Brenda Esquivel Oliver" userId="3ad3d4a75bb79e44" providerId="LiveId" clId="{0EF54ADC-A856-440B-98EB-469B54468715}" dt="2021-10-08T08:34:11.483" v="3350" actId="26606"/>
          <ac:spMkLst>
            <pc:docMk/>
            <pc:sldMk cId="1133454955" sldId="271"/>
            <ac:spMk id="61" creationId="{E862BE82-D00D-42C1-BF16-93AA37870C32}"/>
          </ac:spMkLst>
        </pc:spChg>
        <pc:spChg chg="add del">
          <ac:chgData name="Brenda Esquivel Oliver" userId="3ad3d4a75bb79e44" providerId="LiveId" clId="{0EF54ADC-A856-440B-98EB-469B54468715}" dt="2021-10-08T08:34:11.483" v="3350" actId="26606"/>
          <ac:spMkLst>
            <pc:docMk/>
            <pc:sldMk cId="1133454955" sldId="271"/>
            <ac:spMk id="62" creationId="{F6D92C2D-1D3D-4974-918C-06579FB354A9}"/>
          </ac:spMkLst>
        </pc:spChg>
        <pc:spChg chg="add del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64" creationId="{9AA72BD9-2C5A-4EDC-931F-5AA08EACA0F3}"/>
          </ac:spMkLst>
        </pc:spChg>
        <pc:spChg chg="add del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65" creationId="{DD3981AC-7B61-4947-BCF3-F7AA7FA385B9}"/>
          </ac:spMkLst>
        </pc:spChg>
        <pc:spChg chg="add del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66" creationId="{55D4142C-5077-457F-A6AD-3FECFDB39685}"/>
          </ac:spMkLst>
        </pc:spChg>
        <pc:spChg chg="add del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67" creationId="{7A5F0580-5EE9-419F-96EE-B6529EF6E7D0}"/>
          </ac:spMkLst>
        </pc:spChg>
        <pc:spChg chg="add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72" creationId="{6B5E2835-4E47-45B3-9CFE-732FF7B05472}"/>
          </ac:spMkLst>
        </pc:spChg>
        <pc:spChg chg="add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74" creationId="{5B45AD5D-AA52-4F7B-9362-576A39AD9E09}"/>
          </ac:spMkLst>
        </pc:spChg>
        <pc:spChg chg="add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76" creationId="{AEDD7960-4866-4399-BEF6-DD1431AB4E34}"/>
          </ac:spMkLst>
        </pc:spChg>
        <pc:spChg chg="add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78" creationId="{55D4142C-5077-457F-A6AD-3FECFDB39685}"/>
          </ac:spMkLst>
        </pc:spChg>
        <pc:spChg chg="add">
          <ac:chgData name="Brenda Esquivel Oliver" userId="3ad3d4a75bb79e44" providerId="LiveId" clId="{0EF54ADC-A856-440B-98EB-469B54468715}" dt="2021-10-08T08:34:36.092" v="3352" actId="26606"/>
          <ac:spMkLst>
            <pc:docMk/>
            <pc:sldMk cId="1133454955" sldId="271"/>
            <ac:spMk id="80" creationId="{7A5F0580-5EE9-419F-96EE-B6529EF6E7D0}"/>
          </ac:spMkLst>
        </pc:spChg>
        <pc:picChg chg="add del mod">
          <ac:chgData name="Brenda Esquivel Oliver" userId="3ad3d4a75bb79e44" providerId="LiveId" clId="{0EF54ADC-A856-440B-98EB-469B54468715}" dt="2021-10-08T08:30:18.788" v="3299" actId="478"/>
          <ac:picMkLst>
            <pc:docMk/>
            <pc:sldMk cId="1133454955" sldId="271"/>
            <ac:picMk id="5" creationId="{D9C5E1AD-997C-446D-9823-05A95ABEB9DA}"/>
          </ac:picMkLst>
        </pc:picChg>
        <pc:picChg chg="add del mod">
          <ac:chgData name="Brenda Esquivel Oliver" userId="3ad3d4a75bb79e44" providerId="LiveId" clId="{0EF54ADC-A856-440B-98EB-469B54468715}" dt="2021-10-08T08:30:34.222" v="3303" actId="478"/>
          <ac:picMkLst>
            <pc:docMk/>
            <pc:sldMk cId="1133454955" sldId="271"/>
            <ac:picMk id="7" creationId="{6A707DD8-A91A-44EC-8D79-E61FF07501DA}"/>
          </ac:picMkLst>
        </pc:picChg>
        <pc:picChg chg="add del mod ord">
          <ac:chgData name="Brenda Esquivel Oliver" userId="3ad3d4a75bb79e44" providerId="LiveId" clId="{0EF54ADC-A856-440B-98EB-469B54468715}" dt="2021-10-08T08:34:36.092" v="3352" actId="26606"/>
          <ac:picMkLst>
            <pc:docMk/>
            <pc:sldMk cId="1133454955" sldId="271"/>
            <ac:picMk id="9" creationId="{4852B9ED-0F0A-4887-B9E5-E7EAC6088EB0}"/>
          </ac:picMkLst>
        </pc:picChg>
        <pc:cxnChg chg="add del">
          <ac:chgData name="Brenda Esquivel Oliver" userId="3ad3d4a75bb79e44" providerId="LiveId" clId="{0EF54ADC-A856-440B-98EB-469B54468715}" dt="2021-10-08T08:34:11.491" v="3351" actId="26606"/>
          <ac:cxnSpMkLst>
            <pc:docMk/>
            <pc:sldMk cId="1133454955" sldId="271"/>
            <ac:cxnSpMk id="24" creationId="{20E3A342-4D61-4E3F-AF90-1AB42AEB96CC}"/>
          </ac:cxnSpMkLst>
        </pc:cxnChg>
        <pc:cxnChg chg="add del">
          <ac:chgData name="Brenda Esquivel Oliver" userId="3ad3d4a75bb79e44" providerId="LiveId" clId="{0EF54ADC-A856-440B-98EB-469B54468715}" dt="2021-10-08T08:34:00.697" v="3344" actId="26606"/>
          <ac:cxnSpMkLst>
            <pc:docMk/>
            <pc:sldMk cId="1133454955" sldId="271"/>
            <ac:cxnSpMk id="50" creationId="{20E3A342-4D61-4E3F-AF90-1AB42AEB96CC}"/>
          </ac:cxnSpMkLst>
        </pc:cxnChg>
      </pc:sldChg>
      <pc:sldChg chg="addSp delSp modSp new mod setBg">
        <pc:chgData name="Brenda Esquivel Oliver" userId="3ad3d4a75bb79e44" providerId="LiveId" clId="{0EF54ADC-A856-440B-98EB-469B54468715}" dt="2021-10-08T08:29:59.866" v="3295" actId="26606"/>
        <pc:sldMkLst>
          <pc:docMk/>
          <pc:sldMk cId="2570787150" sldId="272"/>
        </pc:sldMkLst>
        <pc:spChg chg="del">
          <ac:chgData name="Brenda Esquivel Oliver" userId="3ad3d4a75bb79e44" providerId="LiveId" clId="{0EF54ADC-A856-440B-98EB-469B54468715}" dt="2021-10-08T08:29:59.866" v="3295" actId="26606"/>
          <ac:spMkLst>
            <pc:docMk/>
            <pc:sldMk cId="2570787150" sldId="272"/>
            <ac:spMk id="2" creationId="{B08B8CDE-0947-4033-BDAF-BEDFA91F94BA}"/>
          </ac:spMkLst>
        </pc:spChg>
        <pc:spChg chg="del">
          <ac:chgData name="Brenda Esquivel Oliver" userId="3ad3d4a75bb79e44" providerId="LiveId" clId="{0EF54ADC-A856-440B-98EB-469B54468715}" dt="2021-10-08T08:29:56.079" v="3292" actId="931"/>
          <ac:spMkLst>
            <pc:docMk/>
            <pc:sldMk cId="2570787150" sldId="272"/>
            <ac:spMk id="3" creationId="{033C245D-878A-4C5F-A58F-91BDB64390D1}"/>
          </ac:spMkLst>
        </pc:spChg>
        <pc:spChg chg="add">
          <ac:chgData name="Brenda Esquivel Oliver" userId="3ad3d4a75bb79e44" providerId="LiveId" clId="{0EF54ADC-A856-440B-98EB-469B54468715}" dt="2021-10-08T08:29:59.866" v="3295" actId="26606"/>
          <ac:spMkLst>
            <pc:docMk/>
            <pc:sldMk cId="2570787150" sldId="272"/>
            <ac:spMk id="10" creationId="{42A4FC2C-047E-45A5-965D-8E1E3BF09BC6}"/>
          </ac:spMkLst>
        </pc:spChg>
        <pc:picChg chg="add mod">
          <ac:chgData name="Brenda Esquivel Oliver" userId="3ad3d4a75bb79e44" providerId="LiveId" clId="{0EF54ADC-A856-440B-98EB-469B54468715}" dt="2021-10-08T08:29:59.866" v="3295" actId="26606"/>
          <ac:picMkLst>
            <pc:docMk/>
            <pc:sldMk cId="2570787150" sldId="272"/>
            <ac:picMk id="5" creationId="{507BA120-AD10-45B1-A6B6-A40DC5DACE8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1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d.docs.live.net/3ad3d4a75bb79e44/Documents/Brenda/Thinkful/Module%2010%20-%20Capstone%20I/Module%2010%20-%20Capstone%20-%20Lariat_Cars_Rental_Mod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[Module 10 - Capstone - Lariat_Cars_Rental_Model.xlsx]visualization!PivotTable48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visualization!$A$46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visualization!$A$47</c:f>
              <c:numCache>
                <c:formatCode>_("$"* #,##0_);_("$"* \(#,##0\);_("$"* "-"??_);_(@_)</c:formatCode>
                <c:ptCount val="1"/>
                <c:pt idx="0">
                  <c:v>52830207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10-4AED-8082-8E22E4A29D32}"/>
            </c:ext>
          </c:extLst>
        </c:ser>
        <c:ser>
          <c:idx val="1"/>
          <c:order val="1"/>
          <c:tx>
            <c:strRef>
              <c:f>visualization!$B$46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visualization!$B$47</c:f>
              <c:numCache>
                <c:formatCode>_("$"* #,##0_);_("$"* \(#,##0\);_("$"* "-"??_);_(@_)</c:formatCode>
                <c:ptCount val="1"/>
                <c:pt idx="0">
                  <c:v>33076688.639999963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10-4AED-8082-8E22E4A29D32}"/>
            </c:ext>
          </c:extLst>
        </c:ser>
        <c:ser>
          <c:idx val="2"/>
          <c:order val="2"/>
          <c:tx>
            <c:strRef>
              <c:f>visualization!$C$46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visualization!$A$47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visualization!$C$47</c:f>
              <c:numCache>
                <c:formatCode>_("$"* #,##0_);_("$"* \(#,##0\);_("$"* "-"??_);_(@_)</c:formatCode>
                <c:ptCount val="1"/>
                <c:pt idx="0">
                  <c:v>19753518.359999992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10-4AED-8082-8E22E4A29D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6318351"/>
        <c:axId val="1416315439"/>
      </c:barChart>
      <c:catAx>
        <c:axId val="141631835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6315439"/>
        <c:crosses val="autoZero"/>
        <c:auto val="1"/>
        <c:lblAlgn val="ctr"/>
        <c:lblOffset val="100"/>
        <c:noMultiLvlLbl val="0"/>
      </c:catAx>
      <c:valAx>
        <c:axId val="1416315439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6318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Total Costs Compared to Strategies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'[Module 10 - Capstone - Lariat_Cars_Rental_Model.xlsx]Baseline'!$A$23</c:f>
              <c:strCache>
                <c:ptCount val="1"/>
                <c:pt idx="0">
                  <c:v>Costs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'[Module 10 - Capstone - Lariat_Cars_Rental_Model.xlsx]Baseline'!$B$17:$E$17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'[Module 10 - Capstone - Lariat_Cars_Rental_Model.xlsx]Baseline'!$B$23:$E$23</c:f>
              <c:numCache>
                <c:formatCode>"$"#,##0</c:formatCode>
                <c:ptCount val="4"/>
                <c:pt idx="0">
                  <c:v>33076688.639999963</c:v>
                </c:pt>
                <c:pt idx="1">
                  <c:v>33101496.156479962</c:v>
                </c:pt>
                <c:pt idx="2">
                  <c:v>32745921.753599964</c:v>
                </c:pt>
                <c:pt idx="3">
                  <c:v>33076688.639999963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8A-4FA6-B3AF-3C590FD9E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863888"/>
        <c:axId val="432877200"/>
      </c:barChart>
      <c:catAx>
        <c:axId val="43286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77200"/>
        <c:crosses val="autoZero"/>
        <c:auto val="1"/>
        <c:lblAlgn val="ctr"/>
        <c:lblOffset val="100"/>
        <c:noMultiLvlLbl val="0"/>
      </c:catAx>
      <c:valAx>
        <c:axId val="432877200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3286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Profit Ratio compared to Strategies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'[Module 10 - Capstone - Lariat_Cars_Rental_Model.xlsx]Baseline'!$A$19</c:f>
              <c:strCache>
                <c:ptCount val="1"/>
                <c:pt idx="0">
                  <c:v>Average Profit Ratio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'[Module 10 - Capstone - Lariat_Cars_Rental_Model.xlsx]Baseline'!$B$17:$E$17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'[Module 10 - Capstone - Lariat_Cars_Rental_Model.xlsx]Baseline'!$B$19:$E$19</c:f>
              <c:numCache>
                <c:formatCode>0%</c:formatCode>
                <c:ptCount val="4"/>
                <c:pt idx="0">
                  <c:v>0.34248112741162567</c:v>
                </c:pt>
                <c:pt idx="1">
                  <c:v>0.37390575357768402</c:v>
                </c:pt>
                <c:pt idx="2">
                  <c:v>0.38660948004647661</c:v>
                </c:pt>
                <c:pt idx="3">
                  <c:v>0.40371976531208004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B-4206-93BA-15EE638060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5493583"/>
        <c:axId val="1305490671"/>
      </c:barChart>
      <c:catAx>
        <c:axId val="130549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5490671"/>
        <c:crosses val="autoZero"/>
        <c:auto val="1"/>
        <c:lblAlgn val="ctr"/>
        <c:lblOffset val="100"/>
        <c:noMultiLvlLbl val="0"/>
      </c:catAx>
      <c:valAx>
        <c:axId val="1305490671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0549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[Module 10 - Capstone - Lariat_Cars_Rental_Model.xlsx]visualization!PivotTable45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10 Total % Profit  By Branch</a:t>
            </a:r>
            <a:endParaRPr lang="en-US" dirty="0"/>
          </a:p>
        </c:rich>
      </c:tx>
      <c:layout>
        <c:manualLayout>
          <c:xMode val="edge"/>
          <c:yMode val="edge"/>
          <c:x val="0.33326456723619169"/>
          <c:y val="4.11109202714729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visualization!$N$21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01-4BF0-8414-A6CA75BE4B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01-4BF0-8414-A6CA75BE4B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01-4BF0-8414-A6CA75BE4B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301-4BF0-8414-A6CA75BE4B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301-4BF0-8414-A6CA75BE4BB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301-4BF0-8414-A6CA75BE4BB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301-4BF0-8414-A6CA75BE4BB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B301-4BF0-8414-A6CA75BE4BB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B301-4BF0-8414-A6CA75BE4BB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B301-4BF0-8414-A6CA75BE4BB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visualization!$M$22:$M$42</c:f>
              <c:multiLvlStrCache>
                <c:ptCount val="10"/>
                <c:lvl>
                  <c:pt idx="0">
                    <c:v>No Airport</c:v>
                  </c:pt>
                  <c:pt idx="1">
                    <c:v>No Airport</c:v>
                  </c:pt>
                  <c:pt idx="2">
                    <c:v>No Airport</c:v>
                  </c:pt>
                  <c:pt idx="3">
                    <c:v>No Airport</c:v>
                  </c:pt>
                  <c:pt idx="4">
                    <c:v>No Airport</c:v>
                  </c:pt>
                  <c:pt idx="5">
                    <c:v>No Airport</c:v>
                  </c:pt>
                  <c:pt idx="6">
                    <c:v>Airport</c:v>
                  </c:pt>
                  <c:pt idx="7">
                    <c:v>Airport</c:v>
                  </c:pt>
                  <c:pt idx="8">
                    <c:v>Airport</c:v>
                  </c:pt>
                  <c:pt idx="9">
                    <c:v>Airport</c:v>
                  </c:pt>
                </c:lvl>
                <c:lvl>
                  <c:pt idx="0">
                    <c:v>49 - Pomona, California</c:v>
                  </c:pt>
                  <c:pt idx="1">
                    <c:v>22 - Saint Louis, Missouri</c:v>
                  </c:pt>
                  <c:pt idx="2">
                    <c:v>32 - Miami, Florida</c:v>
                  </c:pt>
                  <c:pt idx="3">
                    <c:v>7 - Denver, Colorado</c:v>
                  </c:pt>
                  <c:pt idx="4">
                    <c:v>18 - Longview, Texas</c:v>
                  </c:pt>
                  <c:pt idx="5">
                    <c:v>42 - Los Angeles, California</c:v>
                  </c:pt>
                  <c:pt idx="6">
                    <c:v>45 - Roanoke, Virginia</c:v>
                  </c:pt>
                  <c:pt idx="7">
                    <c:v>50 - Fort Worth, Texas</c:v>
                  </c:pt>
                  <c:pt idx="8">
                    <c:v>24 - Charlotte, North Carolina</c:v>
                  </c:pt>
                  <c:pt idx="9">
                    <c:v>29 - El Paso, Texas</c:v>
                  </c:pt>
                </c:lvl>
              </c:multiLvlStrCache>
            </c:multiLvlStrRef>
          </c:cat>
          <c:val>
            <c:numRef>
              <c:f>visualization!$N$22:$N$42</c:f>
              <c:numCache>
                <c:formatCode>0.00%</c:formatCode>
                <c:ptCount val="10"/>
                <c:pt idx="0">
                  <c:v>2.1039313530501053E-2</c:v>
                </c:pt>
                <c:pt idx="1">
                  <c:v>2.103880845470596E-2</c:v>
                </c:pt>
                <c:pt idx="2">
                  <c:v>2.0753321223329305E-2</c:v>
                </c:pt>
                <c:pt idx="3">
                  <c:v>2.0753180142631215E-2</c:v>
                </c:pt>
                <c:pt idx="4">
                  <c:v>2.0728166876702987E-2</c:v>
                </c:pt>
                <c:pt idx="5">
                  <c:v>2.0628204065325301E-2</c:v>
                </c:pt>
                <c:pt idx="6">
                  <c:v>2.0580329942006034E-2</c:v>
                </c:pt>
                <c:pt idx="7">
                  <c:v>2.054429836969247E-2</c:v>
                </c:pt>
                <c:pt idx="8">
                  <c:v>2.048555957042153E-2</c:v>
                </c:pt>
                <c:pt idx="9">
                  <c:v>2.0469716080845426E-2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426-41E6-8E1F-5B1F4E022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[Module 10 - Capstone - Lariat_Cars_Rental_Model.xlsx]visualization!PivotTable50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Bottom</a:t>
            </a:r>
            <a:r>
              <a:rPr lang="en-US" baseline="0"/>
              <a:t> 10 Total Profit % By Branch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visualization!$N$46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visualization!$M$47:$M$67</c:f>
              <c:multiLvlStrCache>
                <c:ptCount val="10"/>
                <c:lvl>
                  <c:pt idx="0">
                    <c:v>Airport</c:v>
                  </c:pt>
                  <c:pt idx="1">
                    <c:v>No Airport</c:v>
                  </c:pt>
                  <c:pt idx="2">
                    <c:v>No Airport</c:v>
                  </c:pt>
                  <c:pt idx="3">
                    <c:v>Airport</c:v>
                  </c:pt>
                  <c:pt idx="4">
                    <c:v>No Airport</c:v>
                  </c:pt>
                  <c:pt idx="5">
                    <c:v>Airport</c:v>
                  </c:pt>
                  <c:pt idx="6">
                    <c:v>No Airport</c:v>
                  </c:pt>
                  <c:pt idx="7">
                    <c:v>No Airport</c:v>
                  </c:pt>
                  <c:pt idx="8">
                    <c:v>Airport</c:v>
                  </c:pt>
                  <c:pt idx="9">
                    <c:v>No Airport</c:v>
                  </c:pt>
                </c:lvl>
                <c:lvl>
                  <c:pt idx="0">
                    <c:v>43 - Sacramento, California</c:v>
                  </c:pt>
                  <c:pt idx="1">
                    <c:v>34 - Lake Charles, Louisiana</c:v>
                  </c:pt>
                  <c:pt idx="2">
                    <c:v>21 - Waterloo, Iowa</c:v>
                  </c:pt>
                  <c:pt idx="3">
                    <c:v>31 - Jersey City, New Jersey</c:v>
                  </c:pt>
                  <c:pt idx="4">
                    <c:v>16 - New York City, New York</c:v>
                  </c:pt>
                  <c:pt idx="5">
                    <c:v>25 - Los Angeles, California</c:v>
                  </c:pt>
                  <c:pt idx="6">
                    <c:v>15 - Sioux City, Iowa</c:v>
                  </c:pt>
                  <c:pt idx="7">
                    <c:v>26 - York, Pennsylvania</c:v>
                  </c:pt>
                  <c:pt idx="8">
                    <c:v>30 - Duluth, Minnesota</c:v>
                  </c:pt>
                  <c:pt idx="9">
                    <c:v>27 - Las Vegas, Nevada</c:v>
                  </c:pt>
                </c:lvl>
              </c:multiLvlStrCache>
            </c:multiLvlStrRef>
          </c:cat>
          <c:val>
            <c:numRef>
              <c:f>visualization!$N$47:$N$67</c:f>
              <c:numCache>
                <c:formatCode>0.00%</c:formatCode>
                <c:ptCount val="10"/>
                <c:pt idx="0">
                  <c:v>1.9459282398992483E-2</c:v>
                </c:pt>
                <c:pt idx="1">
                  <c:v>1.9447927573505958E-2</c:v>
                </c:pt>
                <c:pt idx="2">
                  <c:v>1.9393325408045576E-2</c:v>
                </c:pt>
                <c:pt idx="3">
                  <c:v>1.9303234946442895E-2</c:v>
                </c:pt>
                <c:pt idx="4">
                  <c:v>1.9217247785669567E-2</c:v>
                </c:pt>
                <c:pt idx="5">
                  <c:v>1.9215878880685357E-2</c:v>
                </c:pt>
                <c:pt idx="6">
                  <c:v>1.9192059896676023E-2</c:v>
                </c:pt>
                <c:pt idx="7">
                  <c:v>1.9100781939200631E-2</c:v>
                </c:pt>
                <c:pt idx="8">
                  <c:v>1.8974988356710003E-2</c:v>
                </c:pt>
                <c:pt idx="9">
                  <c:v>1.8834259558638374E-2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B-4297-A848-F67B55DFB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46028943"/>
        <c:axId val="446031855"/>
      </c:barChart>
      <c:catAx>
        <c:axId val="446028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6031855"/>
        <c:crosses val="autoZero"/>
        <c:auto val="1"/>
        <c:lblAlgn val="ctr"/>
        <c:lblOffset val="100"/>
        <c:noMultiLvlLbl val="0"/>
      </c:catAx>
      <c:valAx>
        <c:axId val="4460318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4460289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[Module 10 - Capstone - Lariat_Cars_Rental_Model.xlsx]visualization!PivotTable34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</a:t>
            </a:r>
            <a:r>
              <a:rPr lang="en-US" baseline="0"/>
              <a:t> Top 10 Total Profit by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visualization!$B$1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visualization!$A$2:$A$12</c:f>
              <c:strCache>
                <c:ptCount val="10"/>
                <c:pt idx="0">
                  <c:v>Chevrolet, Express 3500</c:v>
                </c:pt>
                <c:pt idx="1">
                  <c:v>Nissan, Pathfinder</c:v>
                </c:pt>
                <c:pt idx="2">
                  <c:v>Ford, F250</c:v>
                </c:pt>
                <c:pt idx="3">
                  <c:v>Ford, Mustang</c:v>
                </c:pt>
                <c:pt idx="4">
                  <c:v>Ford, F-Series</c:v>
                </c:pt>
                <c:pt idx="5">
                  <c:v>Lincoln, Town Car</c:v>
                </c:pt>
                <c:pt idx="6">
                  <c:v>Mercury, Sable</c:v>
                </c:pt>
                <c:pt idx="7">
                  <c:v>Mercury, Grand Marquis</c:v>
                </c:pt>
                <c:pt idx="8">
                  <c:v>Ford, Ranger</c:v>
                </c:pt>
                <c:pt idx="9">
                  <c:v>Pontiac, Grand Prix</c:v>
                </c:pt>
              </c:strCache>
            </c:strRef>
          </c:cat>
          <c:val>
            <c:numRef>
              <c:f>visualization!$B$2:$B$12</c:f>
              <c:numCache>
                <c:formatCode>_("$"* #,##0_);_("$"* \(#,##0\);_("$"* "-"??_);_(@_)</c:formatCode>
                <c:ptCount val="10"/>
                <c:pt idx="0">
                  <c:v>96516.039999999979</c:v>
                </c:pt>
                <c:pt idx="1">
                  <c:v>96980.719999999987</c:v>
                </c:pt>
                <c:pt idx="2">
                  <c:v>100421.28000000001</c:v>
                </c:pt>
                <c:pt idx="3">
                  <c:v>106291.36000000002</c:v>
                </c:pt>
                <c:pt idx="4">
                  <c:v>108409.88</c:v>
                </c:pt>
                <c:pt idx="5">
                  <c:v>108481.88</c:v>
                </c:pt>
                <c:pt idx="6">
                  <c:v>109101.23999999999</c:v>
                </c:pt>
                <c:pt idx="7">
                  <c:v>113193.56000000001</c:v>
                </c:pt>
                <c:pt idx="8">
                  <c:v>115089.48000000004</c:v>
                </c:pt>
                <c:pt idx="9">
                  <c:v>123397.12000000002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4-4FC1-8148-8C559C8339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9668816"/>
        <c:axId val="419673808"/>
      </c:barChart>
      <c:catAx>
        <c:axId val="41966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73808"/>
        <c:crosses val="autoZero"/>
        <c:auto val="1"/>
        <c:lblAlgn val="ctr"/>
        <c:lblOffset val="100"/>
        <c:noMultiLvlLbl val="0"/>
      </c:catAx>
      <c:valAx>
        <c:axId val="419673808"/>
        <c:scaling>
          <c:orientation val="minMax"/>
        </c:scaling>
        <c:delete val="1"/>
        <c:axPos val="b"/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419668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[Module 10 - Capstone - Lariat_Cars_Rental_Model.xlsx]visualization!PivotTable34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</a:t>
            </a:r>
            <a:r>
              <a:rPr lang="en-US" baseline="0"/>
              <a:t> Top 10 Total Profit by Model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1363877918512939E-2"/>
          <c:y val="8.9694354874643126E-2"/>
          <c:w val="0.95727224416297407"/>
          <c:h val="0.88370446142028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visualization!$B$1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visualization!$A$2:$A$12</c:f>
              <c:strCache>
                <c:ptCount val="10"/>
                <c:pt idx="0">
                  <c:v>Porsche, 914</c:v>
                </c:pt>
                <c:pt idx="1">
                  <c:v>Maserati, GranTurismo</c:v>
                </c:pt>
                <c:pt idx="2">
                  <c:v>Fiat, 500</c:v>
                </c:pt>
                <c:pt idx="3">
                  <c:v>Ford, Aspire</c:v>
                </c:pt>
                <c:pt idx="4">
                  <c:v>Mercedes-Benz, SLS-Class</c:v>
                </c:pt>
                <c:pt idx="5">
                  <c:v>Dodge, D150 Club</c:v>
                </c:pt>
                <c:pt idx="6">
                  <c:v>Plymouth, Volare</c:v>
                </c:pt>
                <c:pt idx="7">
                  <c:v>Saturn, Relay</c:v>
                </c:pt>
                <c:pt idx="8">
                  <c:v>Audi, 5000CS</c:v>
                </c:pt>
                <c:pt idx="9">
                  <c:v>Daewoo, Nubira</c:v>
                </c:pt>
              </c:strCache>
            </c:strRef>
          </c:cat>
          <c:val>
            <c:numRef>
              <c:f>visualization!$B$2:$B$12</c:f>
              <c:numCache>
                <c:formatCode>General</c:formatCode>
                <c:ptCount val="10"/>
                <c:pt idx="0">
                  <c:v>52.599999999998545</c:v>
                </c:pt>
                <c:pt idx="1">
                  <c:v>1.7600000000002183</c:v>
                </c:pt>
                <c:pt idx="2">
                  <c:v>-271.23999999999978</c:v>
                </c:pt>
                <c:pt idx="3">
                  <c:v>-337.75999999999931</c:v>
                </c:pt>
                <c:pt idx="4">
                  <c:v>-555.63999999999942</c:v>
                </c:pt>
                <c:pt idx="5">
                  <c:v>-564.27999999999884</c:v>
                </c:pt>
                <c:pt idx="6">
                  <c:v>-1120.3199999999997</c:v>
                </c:pt>
                <c:pt idx="7">
                  <c:v>-1296.7600000000002</c:v>
                </c:pt>
                <c:pt idx="8">
                  <c:v>-2806.7999999999993</c:v>
                </c:pt>
                <c:pt idx="9">
                  <c:v>-4106.92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54-45F5-8959-8A71590C684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19668816"/>
        <c:axId val="419673808"/>
      </c:barChart>
      <c:catAx>
        <c:axId val="4196688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73808"/>
        <c:crosses val="autoZero"/>
        <c:auto val="1"/>
        <c:lblAlgn val="ctr"/>
        <c:lblOffset val="100"/>
        <c:noMultiLvlLbl val="0"/>
      </c:catAx>
      <c:valAx>
        <c:axId val="419673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6881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[Module 10 - Capstone - Lariat_Cars_Rental_Model.xlsx]visualization!PivotTable51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2018 Top</a:t>
            </a:r>
            <a:r>
              <a:rPr lang="en-US" baseline="0" dirty="0"/>
              <a:t> 10 Average Utility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visualization!$B$86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visualization!$A$87:$A$98</c:f>
              <c:strCache>
                <c:ptCount val="11"/>
                <c:pt idx="0">
                  <c:v>Volvo, V90</c:v>
                </c:pt>
                <c:pt idx="1">
                  <c:v>Lotus, Evora</c:v>
                </c:pt>
                <c:pt idx="2">
                  <c:v>Acura, ZDX</c:v>
                </c:pt>
                <c:pt idx="3">
                  <c:v>Porsche, 924</c:v>
                </c:pt>
                <c:pt idx="4">
                  <c:v>Pontiac, Daewoo Kalos</c:v>
                </c:pt>
                <c:pt idx="5">
                  <c:v>Pontiac, G5</c:v>
                </c:pt>
                <c:pt idx="6">
                  <c:v>Mazda, Mazdaspeed6</c:v>
                </c:pt>
                <c:pt idx="7">
                  <c:v>Dodge, Ram Van B350</c:v>
                </c:pt>
                <c:pt idx="8">
                  <c:v>Honda, CR-X</c:v>
                </c:pt>
                <c:pt idx="9">
                  <c:v>Volkswagen, CC</c:v>
                </c:pt>
                <c:pt idx="10">
                  <c:v>Acura, Vigor</c:v>
                </c:pt>
              </c:strCache>
            </c:strRef>
          </c:cat>
          <c:val>
            <c:numRef>
              <c:f>visualization!$B$87:$B$98</c:f>
              <c:numCache>
                <c:formatCode>0%</c:formatCode>
                <c:ptCount val="11"/>
                <c:pt idx="0">
                  <c:v>0.33424657534246577</c:v>
                </c:pt>
                <c:pt idx="1">
                  <c:v>0.33424657534246577</c:v>
                </c:pt>
                <c:pt idx="2">
                  <c:v>0.32876712328767121</c:v>
                </c:pt>
                <c:pt idx="3">
                  <c:v>0.31780821917808222</c:v>
                </c:pt>
                <c:pt idx="4">
                  <c:v>0.31232876712328766</c:v>
                </c:pt>
                <c:pt idx="5">
                  <c:v>0.30684931506849317</c:v>
                </c:pt>
                <c:pt idx="6">
                  <c:v>0.30684931506849317</c:v>
                </c:pt>
                <c:pt idx="7">
                  <c:v>0.30410958904109592</c:v>
                </c:pt>
                <c:pt idx="8">
                  <c:v>0.29863013698630136</c:v>
                </c:pt>
                <c:pt idx="9">
                  <c:v>0.29589041095890412</c:v>
                </c:pt>
                <c:pt idx="10">
                  <c:v>0.29589041095890412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DE-45D4-9835-45B47CDDE7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869744"/>
        <c:axId val="664856432"/>
      </c:barChart>
      <c:catAx>
        <c:axId val="66486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856432"/>
        <c:crosses val="autoZero"/>
        <c:auto val="1"/>
        <c:lblAlgn val="ctr"/>
        <c:lblOffset val="100"/>
        <c:noMultiLvlLbl val="0"/>
      </c:catAx>
      <c:valAx>
        <c:axId val="664856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6486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[Module 10 - Capstone - Lariat_Cars_Rental_Model.xlsx]visualization!PivotTable51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Bottom </a:t>
            </a:r>
            <a:r>
              <a:rPr lang="en-US" baseline="0" dirty="0"/>
              <a:t>10 Average Utility Rate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visualization!$B$86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visualization!$A$87:$A$99</c:f>
              <c:strCache>
                <c:ptCount val="12"/>
                <c:pt idx="0">
                  <c:v>Dodge, D150 Club</c:v>
                </c:pt>
                <c:pt idx="1">
                  <c:v>Ford, Aspire</c:v>
                </c:pt>
                <c:pt idx="2">
                  <c:v>Mazda, B2500</c:v>
                </c:pt>
                <c:pt idx="3">
                  <c:v>Mercedes-Benz, SLS-Class</c:v>
                </c:pt>
                <c:pt idx="4">
                  <c:v>Mercedes-Benz, CL65 AMG</c:v>
                </c:pt>
                <c:pt idx="5">
                  <c:v>Mazda, B2600</c:v>
                </c:pt>
                <c:pt idx="6">
                  <c:v>Pontiac, Turbo Firefly</c:v>
                </c:pt>
                <c:pt idx="7">
                  <c:v>Dodge, Sprinter</c:v>
                </c:pt>
                <c:pt idx="8">
                  <c:v>Plymouth, Volare</c:v>
                </c:pt>
                <c:pt idx="9">
                  <c:v>Saturn, Relay</c:v>
                </c:pt>
                <c:pt idx="10">
                  <c:v>Audi, 5000CS</c:v>
                </c:pt>
                <c:pt idx="11">
                  <c:v>Daewoo, Nubira</c:v>
                </c:pt>
              </c:strCache>
            </c:strRef>
          </c:cat>
          <c:val>
            <c:numRef>
              <c:f>visualization!$B$87:$B$99</c:f>
              <c:numCache>
                <c:formatCode>0%</c:formatCode>
                <c:ptCount val="12"/>
                <c:pt idx="0">
                  <c:v>0.14794520547945206</c:v>
                </c:pt>
                <c:pt idx="1">
                  <c:v>0.14794520547945206</c:v>
                </c:pt>
                <c:pt idx="2">
                  <c:v>0.14794520547945206</c:v>
                </c:pt>
                <c:pt idx="3">
                  <c:v>0.14520547945205478</c:v>
                </c:pt>
                <c:pt idx="4">
                  <c:v>0.14520547945205478</c:v>
                </c:pt>
                <c:pt idx="5">
                  <c:v>0.14246575342465753</c:v>
                </c:pt>
                <c:pt idx="6">
                  <c:v>0.14246575342465753</c:v>
                </c:pt>
                <c:pt idx="7">
                  <c:v>0.12328767123287671</c:v>
                </c:pt>
                <c:pt idx="8">
                  <c:v>0.11780821917808219</c:v>
                </c:pt>
                <c:pt idx="9">
                  <c:v>0.11506849315068493</c:v>
                </c:pt>
                <c:pt idx="10">
                  <c:v>0.11506849315068493</c:v>
                </c:pt>
                <c:pt idx="11">
                  <c:v>0.10684931506849316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34-4F93-996F-B62501B96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4869744"/>
        <c:axId val="664856432"/>
      </c:barChart>
      <c:catAx>
        <c:axId val="66486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856432"/>
        <c:crosses val="autoZero"/>
        <c:auto val="1"/>
        <c:lblAlgn val="ctr"/>
        <c:lblOffset val="100"/>
        <c:noMultiLvlLbl val="0"/>
      </c:catAx>
      <c:valAx>
        <c:axId val="66485643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64869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Total Sales Compared to Strategies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'[Module 10 - Capstone - Lariat_Cars_Rental_Model.xlsx]Baseline'!$A$20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'[Module 10 - Capstone - Lariat_Cars_Rental_Model.xlsx]Baseline'!$B$17:$E$17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'[Module 10 - Capstone - Lariat_Cars_Rental_Model.xlsx]Baseline'!$B$20:$E$20</c:f>
              <c:numCache>
                <c:formatCode>"$"#,##0.00</c:formatCode>
                <c:ptCount val="4"/>
                <c:pt idx="0" formatCode="&quot;$&quot;#,##0">
                  <c:v>52830207</c:v>
                </c:pt>
                <c:pt idx="1">
                  <c:v>52869829.655249998</c:v>
                </c:pt>
                <c:pt idx="2" formatCode="&quot;$&quot;#,##0">
                  <c:v>53385112.238254227</c:v>
                </c:pt>
                <c:pt idx="3" formatCode="&quot;$&quot;#,##0">
                  <c:v>55471717.350000001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B-4B80-9BE5-28A3D19C8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916304"/>
        <c:axId val="432911728"/>
      </c:barChart>
      <c:catAx>
        <c:axId val="43291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911728"/>
        <c:crosses val="autoZero"/>
        <c:auto val="1"/>
        <c:lblAlgn val="ctr"/>
        <c:lblOffset val="100"/>
        <c:noMultiLvlLbl val="0"/>
      </c:catAx>
      <c:valAx>
        <c:axId val="432911728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3291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2018 Total Profit Compared</a:t>
            </a:r>
            <a:r>
              <a:rPr lang="en-US" baseline="0"/>
              <a:t> to Strategies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'[Module 10 - Capstone - Lariat_Cars_Rental_Model.xlsx]Baseline'!$A$18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'[Module 10 - Capstone - Lariat_Cars_Rental_Model.xlsx]Baseline'!$B$17:$E$17</c:f>
              <c:strCache>
                <c:ptCount val="4"/>
                <c:pt idx="0">
                  <c:v>2018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</c:strCache>
            </c:strRef>
          </c:cat>
          <c:val>
            <c:numRef>
              <c:f>'[Module 10 - Capstone - Lariat_Cars_Rental_Model.xlsx]Baseline'!$B$18:$E$18</c:f>
              <c:numCache>
                <c:formatCode>"$"#,##0</c:formatCode>
                <c:ptCount val="4"/>
                <c:pt idx="0">
                  <c:v>19753518.359999992</c:v>
                </c:pt>
                <c:pt idx="1">
                  <c:v>19768333.498770036</c:v>
                </c:pt>
                <c:pt idx="2">
                  <c:v>20639190.484654263</c:v>
                </c:pt>
                <c:pt idx="3">
                  <c:v>22395028.710000038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A8-413C-A4A1-5D267B36A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881360"/>
        <c:axId val="432886768"/>
      </c:barChart>
      <c:catAx>
        <c:axId val="432881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886768"/>
        <c:crosses val="autoZero"/>
        <c:auto val="1"/>
        <c:lblAlgn val="ctr"/>
        <c:lblOffset val="100"/>
        <c:noMultiLvlLbl val="0"/>
      </c:catAx>
      <c:valAx>
        <c:axId val="432886768"/>
        <c:scaling>
          <c:orientation val="minMax"/>
        </c:scaling>
        <c:delete val="1"/>
        <c:axPos val="l"/>
        <c:numFmt formatCode="&quot;$&quot;#,##0" sourceLinked="1"/>
        <c:majorTickMark val="none"/>
        <c:minorTickMark val="none"/>
        <c:tickLblPos val="nextTo"/>
        <c:crossAx val="432881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1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colors9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06AF-81D9-4584-A53D-921D859E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6782D-977A-4A14-8E61-A2A9A5FD7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CBFA3-42DF-4A21-80CE-1459857C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FDFE-4927-4978-9302-BE81769D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C23A-0C0A-4FDC-BA72-58BE0040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2167-3F6E-4279-93B6-03EBA964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2279-7926-47AD-A542-BD90D118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AFB68-7556-4AF5-907A-0C981DE4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5D9B-1DA1-4ADA-A1E8-3FCC6A0C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75A1-7E81-4CA9-B79B-8C80B419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9DAEF-3BFD-42D9-98BD-DEC1966A4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525E0-9C0F-4BEB-A094-A631736DF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CBE0-FAF3-4111-956E-CEE72788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034AE-ABFE-49F3-AF74-C2DF34E6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0B47C-8D33-4203-B872-1EAF1B7A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15E4-95F8-4D8A-9329-C25A319B7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EE698-27CD-4352-9259-4417DA33C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137F-D535-4D61-BABA-0BFEB216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606B-E876-425D-BA6D-45F3040E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1D53-77E0-45E2-9F14-51BAE788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2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909C-7F51-4614-90C0-59D10CE4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F77B1-1FA4-4A9A-9594-59F9EB8C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CAEA0-4FB2-46AC-B149-1CBAF84E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BB64-98F8-47EF-8743-30D43611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D8A9-2625-4AB1-A3B5-218FF2AA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3627-D1DB-4841-BD0D-4987A6E0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8ED6-08B8-437B-8CBE-1BFAE9E58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20833-FEB8-4D1E-809D-A97C0126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6E029-9750-40CC-A367-0C12933B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F1AC4-7B95-4BDE-8304-947BD61F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99D80-8A9B-4E9C-99C6-FFC6822D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9A88-D91F-4859-925E-C6DCE5EC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154C-4060-4013-8437-FA57F64D0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F937-0104-4702-B5F2-617C0324E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74BC0-827C-463E-803A-A0126F855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67855-473F-4D00-AAE7-BAEAFCF7F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644D2-8EEC-44F4-9A03-9BDDBD4D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44F9B-F632-418B-8DA7-B264907B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71F26-C095-46D7-BD84-F7909471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8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572F-518E-4F2A-9B05-47A25726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B2DF2-5E42-4DB9-8410-2987967D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C749D-FF44-469A-9160-0C2C1DF7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904F8-DB16-48AD-86C6-8AE8B0E7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4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3E598-54C7-427D-89F1-348F33CF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D7FB-78AA-402E-9529-2DC9001B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1B0B1-4845-4A9A-8C35-889E5DA6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0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1526-BC73-4EF3-BABD-B4A3ABA8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8878-750A-4EE9-98CF-450320236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2045E-7C04-46EF-AA74-B8E3A69BA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8776F-7CAA-4D97-ACC2-6B39AE32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68CE-D1EA-4BD4-8CAF-5F23CB05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D9C89-CF6A-4F7F-934B-362B2339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8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9C3C-7FC6-402B-A793-10862E64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D823E-74EB-41B7-82FB-DE970331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E6212-50CC-4543-B2DA-E7AFF9F1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8AC4-F1BE-490D-A6D1-9628462B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4D2D1-B282-4D9F-ADAB-771AD063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AFD19-0272-4F07-97CB-B8E58A27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A9F55-F7B8-4E68-A4E6-EEA655CC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5231-FAC1-4074-A965-E5090D449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6E2EE-38A1-48A9-B55A-14F6ABA85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9648E-9D66-4BC6-9BC0-1988E01D6A9F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74424-D820-4578-BACD-74A7B0D5F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68C6D-2502-4921-AF33-57656C54A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49B66-8F4A-483C-B952-51EB22D1B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DF51D-4BFC-4888-BEE4-CBAEF803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Lariat Rental Cars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0372D-218B-4914-A28E-85E236C9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2018 Sales Performance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43610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E01FF4-E100-40FA-B45F-F48F1454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can the company improve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F3F4-4014-453C-933E-31211C5A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1700"/>
              <a:t>Use model for predicting future years</a:t>
            </a:r>
          </a:p>
          <a:p>
            <a:r>
              <a:rPr lang="en-US" sz="1700"/>
              <a:t>Evaluate three strategies and assumptions</a:t>
            </a:r>
          </a:p>
          <a:p>
            <a:pPr lvl="1"/>
            <a:r>
              <a:rPr lang="en-US" sz="1700"/>
              <a:t>Strategy 1: Add volume of cars </a:t>
            </a:r>
          </a:p>
          <a:p>
            <a:pPr lvl="2"/>
            <a:r>
              <a:rPr lang="en-US" sz="1700"/>
              <a:t>3</a:t>
            </a:r>
          </a:p>
          <a:p>
            <a:pPr lvl="1"/>
            <a:r>
              <a:rPr lang="en-US" sz="1700"/>
              <a:t>Strategy 2: Increase price per day rate and reduce volume</a:t>
            </a:r>
          </a:p>
          <a:p>
            <a:pPr lvl="2"/>
            <a:r>
              <a:rPr lang="en-US" sz="1700"/>
              <a:t>5%</a:t>
            </a:r>
          </a:p>
          <a:p>
            <a:pPr lvl="2"/>
            <a:r>
              <a:rPr lang="en-US" sz="1700"/>
              <a:t>1%</a:t>
            </a:r>
          </a:p>
          <a:p>
            <a:pPr lvl="1"/>
            <a:r>
              <a:rPr lang="en-US" sz="1700"/>
              <a:t>Strategy 3: Increase price per day rate</a:t>
            </a:r>
          </a:p>
          <a:p>
            <a:pPr lvl="2"/>
            <a:r>
              <a:rPr lang="en-US" sz="1700"/>
              <a:t>5%</a:t>
            </a:r>
          </a:p>
          <a:p>
            <a:pPr lvl="2"/>
            <a:endParaRPr lang="en-US" sz="1700"/>
          </a:p>
          <a:p>
            <a:pPr lvl="1"/>
            <a:endParaRPr lang="en-US" sz="1700"/>
          </a:p>
        </p:txBody>
      </p:sp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3FDD568-63AC-466C-BB8D-875D25AD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" r="409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0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1BD2EF-727B-4E7A-B2C5-F186C479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2018 Total Sales VS Strategies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9D111CF-A137-4981-AE71-4249A34E2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661285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915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B9176-8245-47A8-88FA-4E6FB3339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2018 Total Profit VS Strategies</a:t>
            </a:r>
          </a:p>
        </p:txBody>
      </p:sp>
      <p:graphicFrame>
        <p:nvGraphicFramePr>
          <p:cNvPr id="18" name="Content Placeholder 11">
            <a:extLst>
              <a:ext uri="{FF2B5EF4-FFF2-40B4-BE49-F238E27FC236}">
                <a16:creationId xmlns:a16="http://schemas.microsoft.com/office/drawing/2014/main" id="{52303C3B-256E-429E-BA51-42B58D6C8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193861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0691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C8A08B-E3F6-43AD-B27E-57099E6B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2018 Total Costs VS Strategies</a:t>
            </a:r>
          </a:p>
        </p:txBody>
      </p:sp>
      <p:graphicFrame>
        <p:nvGraphicFramePr>
          <p:cNvPr id="20" name="Content Placeholder 16">
            <a:extLst>
              <a:ext uri="{FF2B5EF4-FFF2-40B4-BE49-F238E27FC236}">
                <a16:creationId xmlns:a16="http://schemas.microsoft.com/office/drawing/2014/main" id="{5CE9D7D4-9881-46C2-9896-EDA820594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07563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136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4F293-0A40-4AA3-8747-1C7D9F3EE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1CC8B8-2CD1-45F6-9CED-CA310400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D0486316-3F2D-434E-AF23-A8EDD6E7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2AF5945E-96EF-472A-8B30-5AC427AA4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43F39F5-753C-4BA6-AF2B-6F0EEE25A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2CC5073C-8188-4DE4-B2AB-9C87DDA4F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F2074A-D7D4-4AF6-866A-31DDF66B1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BE821-4C30-42CB-8C91-7CD30632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66" y="759805"/>
            <a:ext cx="10000133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2018 Profit Ratio VS Strategies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9E550F-3685-42B0-9B13-0AE0C39D9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32811"/>
              </p:ext>
            </p:extLst>
          </p:nvPr>
        </p:nvGraphicFramePr>
        <p:xfrm>
          <a:off x="1422492" y="2499837"/>
          <a:ext cx="9507778" cy="371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990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52B9ED-0F0A-4887-B9E5-E7EAC6088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" r="12376" b="-1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74" name="Freeform: Shape 7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8723-0407-45B0-927A-29E3237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/>
              <a:t>The model is predicting an increment on total profit for the three strategies </a:t>
            </a:r>
          </a:p>
          <a:p>
            <a:r>
              <a:rPr lang="en-US" sz="1700"/>
              <a:t>By reducing the volume of vehicles, the cost decreases and the profit increases</a:t>
            </a:r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13345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board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507BA120-AD10-45B1-A6B6-A40DC5DA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FE8D-DE84-4CEA-ADC1-FB56F910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732CE-60FD-449B-875C-77B108441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goals of Lariat company are:</a:t>
            </a:r>
          </a:p>
          <a:p>
            <a:pPr lvl="1"/>
            <a:r>
              <a:rPr lang="en-US" dirty="0"/>
              <a:t> minimize costs and maximize revenue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person, holding&#10;&#10;Description automatically generated">
            <a:extLst>
              <a:ext uri="{FF2B5EF4-FFF2-40B4-BE49-F238E27FC236}">
                <a16:creationId xmlns:a16="http://schemas.microsoft.com/office/drawing/2014/main" id="{8184A2A8-8F26-4ECF-9070-6C730A23B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5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9F70C-5804-4495-8336-26D643A9C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54" y="1522820"/>
            <a:ext cx="2748041" cy="3601914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How did the company perform in 2018?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951070-A39E-432F-B960-B4492C228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933465"/>
              </p:ext>
            </p:extLst>
          </p:nvPr>
        </p:nvGraphicFramePr>
        <p:xfrm>
          <a:off x="5042848" y="643467"/>
          <a:ext cx="6489510" cy="5252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326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EBECB-C4D6-4C7A-9B05-C4BF7F23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6D5A-1737-4038-9212-C29B7DD7C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50 Branches all over US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22 Branches are in airports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4 of the top 10 are in airports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#1 Pomona, California</a:t>
            </a:r>
          </a:p>
          <a:p>
            <a:endParaRPr lang="en-US" sz="2400" dirty="0">
              <a:solidFill>
                <a:srgbClr val="FEFFFF"/>
              </a:solidFill>
            </a:endParaRPr>
          </a:p>
          <a:p>
            <a:endParaRPr lang="en-US" sz="2400" dirty="0">
              <a:solidFill>
                <a:srgbClr val="FEFFFF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8FB78D7-FA5F-480D-8BF3-6954F434D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887726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72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2A56-EFE6-4B21-90B1-DF586062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878B6-D385-415F-A2DC-E3046F049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Low margin of profit percentages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4 of the bottom 10 are in airports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#50 Las Vegas, Nevada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0E57D6-3592-422F-B65B-A38082C7E7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4093577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6534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D11FD-F2AB-4CC1-A5AD-7D376415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4189-CA78-4071-B0BC-59553F66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964 Models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# 1 Pontiac, Grand Prix: 0.62% of Total Profit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Top 10 : 11.44 % of Total Profit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009B9B-F3B9-4D03-9B4E-129EEC187E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927412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425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87127-CED3-4932-B126-06F0DB3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Car models with lower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0FA4-5BA4-4A4D-8B88-E999CF8B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#50 Daewoo, Nubira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E27286E-9344-425B-A9C7-EEF28FBC0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52514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851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8B77B-14E7-46A7-BDAA-A5CC0C61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Car Fleet Utility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11A9A-890E-4918-80C1-D15A35FC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4000 Total Vehicles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Utility Rate Average: 22%</a:t>
            </a:r>
          </a:p>
          <a:p>
            <a:r>
              <a:rPr lang="en-US" sz="2400" dirty="0">
                <a:solidFill>
                  <a:srgbClr val="FEFFFF"/>
                </a:solidFill>
              </a:rPr>
              <a:t> Top 10 cars are 0.25% of total vehicles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10 cars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Car utilized the most: Volvo, V90 (1 car)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4D8DB6D-A64C-4720-97B2-87C22CD60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678682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57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1C45F-AA29-4547-92DC-1C7BA8C2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Cars less utilized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464BB-A80C-44BB-B000-CC67B98B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Bottom 10 cars are 0.25% of total vehicles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13 cars</a:t>
            </a:r>
          </a:p>
          <a:p>
            <a:r>
              <a:rPr lang="en-US" sz="2400" dirty="0">
                <a:solidFill>
                  <a:srgbClr val="FEFFFF"/>
                </a:solidFill>
              </a:rPr>
              <a:t>Car utilized the least: Daewoo, Nubira </a:t>
            </a:r>
          </a:p>
          <a:p>
            <a:pPr lvl="1"/>
            <a:r>
              <a:rPr lang="en-US" sz="2000" dirty="0">
                <a:solidFill>
                  <a:srgbClr val="FEFFFF"/>
                </a:solidFill>
              </a:rPr>
              <a:t>1 car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D8DB6D-A64C-4720-97B2-87C22CD60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231800"/>
              </p:ext>
            </p:extLst>
          </p:nvPr>
        </p:nvGraphicFramePr>
        <p:xfrm>
          <a:off x="4998268" y="643467"/>
          <a:ext cx="6539075" cy="5251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911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332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Lariat Rental Cars Company</vt:lpstr>
      <vt:lpstr>Objectives</vt:lpstr>
      <vt:lpstr>How did the company perform in 2018?</vt:lpstr>
      <vt:lpstr>Branches</vt:lpstr>
      <vt:lpstr>Branches</vt:lpstr>
      <vt:lpstr>Car Models</vt:lpstr>
      <vt:lpstr>Car models with lower profit</vt:lpstr>
      <vt:lpstr>Car Fleet Utility Per Year</vt:lpstr>
      <vt:lpstr>Cars less utilized</vt:lpstr>
      <vt:lpstr>How can the company improve ?</vt:lpstr>
      <vt:lpstr>2018 Total Sales VS Strategies</vt:lpstr>
      <vt:lpstr>2018 Total Profit VS Strategies</vt:lpstr>
      <vt:lpstr>2018 Total Costs VS Strategies</vt:lpstr>
      <vt:lpstr>2018 Profit Ratio VS Strategies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Rental Cars Company</dc:title>
  <dc:creator>Brenda Esquivel Oliver</dc:creator>
  <cp:lastModifiedBy>Brenda Esquivel Oliver</cp:lastModifiedBy>
  <cp:revision>1</cp:revision>
  <dcterms:created xsi:type="dcterms:W3CDTF">2021-10-07T20:22:36Z</dcterms:created>
  <dcterms:modified xsi:type="dcterms:W3CDTF">2021-10-08T08:36:55Z</dcterms:modified>
</cp:coreProperties>
</file>