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notesMasterIdLst>
    <p:notesMasterId r:id="rId47"/>
  </p:notesMasterIdLst>
  <p:handoutMasterIdLst>
    <p:handoutMasterId r:id="rId48"/>
  </p:handoutMasterIdLst>
  <p:sldIdLst>
    <p:sldId id="415" r:id="rId5"/>
    <p:sldId id="391" r:id="rId6"/>
    <p:sldId id="408" r:id="rId7"/>
    <p:sldId id="374" r:id="rId8"/>
    <p:sldId id="496" r:id="rId9"/>
    <p:sldId id="454" r:id="rId10"/>
    <p:sldId id="485" r:id="rId11"/>
    <p:sldId id="441" r:id="rId12"/>
    <p:sldId id="465" r:id="rId13"/>
    <p:sldId id="473" r:id="rId14"/>
    <p:sldId id="466" r:id="rId15"/>
    <p:sldId id="497" r:id="rId16"/>
    <p:sldId id="467" r:id="rId17"/>
    <p:sldId id="471" r:id="rId18"/>
    <p:sldId id="468" r:id="rId19"/>
    <p:sldId id="472" r:id="rId20"/>
    <p:sldId id="501" r:id="rId21"/>
    <p:sldId id="474" r:id="rId22"/>
    <p:sldId id="475" r:id="rId23"/>
    <p:sldId id="481" r:id="rId24"/>
    <p:sldId id="439" r:id="rId25"/>
    <p:sldId id="499" r:id="rId26"/>
    <p:sldId id="486" r:id="rId27"/>
    <p:sldId id="498" r:id="rId28"/>
    <p:sldId id="480" r:id="rId29"/>
    <p:sldId id="500" r:id="rId30"/>
    <p:sldId id="433" r:id="rId31"/>
    <p:sldId id="479" r:id="rId32"/>
    <p:sldId id="490" r:id="rId33"/>
    <p:sldId id="491" r:id="rId34"/>
    <p:sldId id="492" r:id="rId35"/>
    <p:sldId id="493" r:id="rId36"/>
    <p:sldId id="494" r:id="rId37"/>
    <p:sldId id="495" r:id="rId38"/>
    <p:sldId id="502" r:id="rId39"/>
    <p:sldId id="457" r:id="rId40"/>
    <p:sldId id="488" r:id="rId41"/>
    <p:sldId id="428" r:id="rId42"/>
    <p:sldId id="425" r:id="rId43"/>
    <p:sldId id="482" r:id="rId44"/>
    <p:sldId id="483" r:id="rId45"/>
    <p:sldId id="426" r:id="rId46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ANA CORREA DOS SANTOS" initials="LCDS" lastIdx="2" clrIdx="0">
    <p:extLst>
      <p:ext uri="{19B8F6BF-5375-455C-9EA6-DF929625EA0E}">
        <p15:presenceInfo xmlns:p15="http://schemas.microsoft.com/office/powerpoint/2012/main" userId="LUANA CORREA D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F6F52-717C-4664-9102-E755528406DE}" v="10" dt="2020-11-26T05:03:54.802"/>
    <p1510:client id="{091DBAA1-ED17-4A50-B111-6FE091AAC40D}" v="213" dt="2021-05-29T12:34:00.352"/>
    <p1510:client id="{0E2CB5FC-19D7-4970-9BBE-E76CA83E01BD}" v="132" dt="2020-11-27T19:36:11.118"/>
    <p1510:client id="{0F1F961B-3210-4AE0-A123-BF136E41418F}" v="10" dt="2020-12-07T00:53:18.933"/>
    <p1510:client id="{0F2842D0-F238-477E-8381-EC3810B3C097}" v="307" dt="2021-06-13T22:42:50.599"/>
    <p1510:client id="{1413F035-BE63-464F-B5B0-D15A21C1E528}" v="5" dt="2020-12-07T11:07:59.380"/>
    <p1510:client id="{1994E2EE-1496-4BB8-92BF-CB35D814A376}" v="18" dt="2021-06-12T22:40:09.533"/>
    <p1510:client id="{217A2E49-007C-4E59-AEDC-7410484F3541}" v="782" dt="2021-06-11T03:46:25.647"/>
    <p1510:client id="{2EE10D76-1742-40BE-BF79-D2709DF3E0A6}" v="50" dt="2020-12-11T11:15:10.640"/>
    <p1510:client id="{3E7EE7CA-10E0-4D42-BB40-0E0C7DBCA5EF}" v="319" dt="2020-12-03T12:16:25.088"/>
    <p1510:client id="{4182108E-5141-48A2-B61E-580C8BCF8B53}" v="96" dt="2020-12-09T11:28:19.647"/>
    <p1510:client id="{43EFCB64-CD0E-4348-BEE6-57153391BE0F}" v="264" dt="2020-12-03T11:59:12.366"/>
    <p1510:client id="{457FBEBE-C79D-4100-9FD6-6DF824A418EC}" v="239" dt="2021-06-13T23:46:29.047"/>
    <p1510:client id="{4B822508-A10F-4DF1-8398-E203736A9999}" v="63" dt="2020-12-07T10:41:10.799"/>
    <p1510:client id="{4C8A39EC-60C7-464A-AB4A-F557CC304EEA}" v="800" dt="2021-06-21T02:18:20.258"/>
    <p1510:client id="{5051E771-100E-4DC4-BBBE-AAB70BDDE44C}" v="2" dt="2021-06-15T10:48:46.160"/>
    <p1510:client id="{51198B14-546C-45B8-AD52-7C47C46F4E7E}" v="15" dt="2020-12-09T01:32:57.566"/>
    <p1510:client id="{5FF3B375-335F-4300-AD7B-A8CB82C061DC}" v="5" dt="2021-06-12T00:40:42.006"/>
    <p1510:client id="{61E8B458-6AE9-42DC-A993-6CFFCC1E8646}" v="707" dt="2020-12-11T02:43:11.536"/>
    <p1510:client id="{6679AE5A-D138-4A4A-A0F8-02EC8423BD40}" v="260" dt="2021-06-12T02:04:40.952"/>
    <p1510:client id="{67CDCA5C-D4B4-41DE-8257-DB81DD482896}" v="17" dt="2020-12-10T23:13:18.236"/>
    <p1510:client id="{6F0F32A1-792B-483B-956A-72175BFE5379}" v="24" dt="2021-06-11T02:11:12.701"/>
    <p1510:client id="{6F534366-CE5F-4FD7-A985-4A73AB241EA8}" v="8" dt="2021-06-15T00:20:35.550"/>
    <p1510:client id="{72B07BDC-D2E2-457F-8A22-5C96D9B81FBC}" v="206" dt="2021-06-12T05:46:42.177"/>
    <p1510:client id="{7BDA8E94-A4A0-478A-8386-55AA76E8039B}" v="1" dt="2020-12-10T23:20:31.494"/>
    <p1510:client id="{7E321B5A-28FB-4324-960F-C792633CAD96}" v="17" dt="2020-12-02T15:34:44.889"/>
    <p1510:client id="{7E6DD1D1-5927-4A5E-826E-3694A9F4D851}" v="4" dt="2020-11-27T16:44:17.201"/>
    <p1510:client id="{7F8210BE-BB99-4189-96B5-20D0507718AE}" v="113" dt="2020-11-30T19:37:38.320"/>
    <p1510:client id="{872544DD-504F-44F8-9AAF-CFB30CFD7076}" v="175" dt="2021-06-12T01:32:21.964"/>
    <p1510:client id="{890FA393-F616-4751-B626-49B0C2836BB1}" v="44" dt="2021-06-12T23:06:41.257"/>
    <p1510:client id="{8BFCD861-3C85-45A2-8721-D6BEA26F68D1}" v="62" dt="2020-12-07T17:42:16.389"/>
    <p1510:client id="{972333C2-6B9D-4CC1-A24A-E73BCE0E9EFA}" v="1978" dt="2021-06-12T03:33:37.461"/>
    <p1510:client id="{97364EDB-7441-4717-943E-BDA3F4F283EA}" v="7" dt="2021-06-15T00:45:29.774"/>
    <p1510:client id="{99156296-1B0F-459C-9DB6-B2B1F243E711}" v="28" dt="2021-06-12T04:41:23.056"/>
    <p1510:client id="{9A32D78B-7386-4C7C-B349-3478B5656424}" v="335" dt="2020-11-27T17:37:35.162"/>
    <p1510:client id="{B8AE73AC-DE7A-48D0-A598-682E15A13F47}" v="2" dt="2020-12-10T18:39:49.952"/>
    <p1510:client id="{BACDE273-6BDC-4C16-A6E6-2EA0BF2C36F9}" v="57" dt="2020-12-09T03:09:18.025"/>
    <p1510:client id="{BB4FF9A4-9AE8-432F-A505-52395CCB2A12}" v="316" dt="2021-06-12T06:00:53.228"/>
    <p1510:client id="{BF1B13BC-1242-4363-805F-C8046E8C91E5}" v="6" dt="2020-12-09T01:10:37.530"/>
    <p1510:client id="{C137214C-16E9-43A3-8B81-492E52C4C2FF}" v="20" dt="2021-06-11T03:02:52.328"/>
    <p1510:client id="{D02253CF-9D73-475C-AC11-F385C71615A2}" v="7647" dt="2021-06-12T06:05:06.764"/>
    <p1510:client id="{D11BA355-97B4-42A7-AC01-34662F73CBDF}" v="405" dt="2021-06-12T04:07:56.481"/>
    <p1510:client id="{D82293CE-F6F1-4AA0-BB40-8881C18627A2}" v="54" dt="2020-12-03T12:18:52.615"/>
    <p1510:client id="{DF21EFD6-5D5A-4976-BAFF-8995B7A7B690}" v="14" dt="2020-12-11T01:41:55.549"/>
    <p1510:client id="{E539D00F-8B79-4BC1-89EA-F76AB405A41E}" v="938" dt="2020-12-03T13:46:16.101"/>
    <p1510:client id="{EA9941BF-9C67-484D-8440-6F856540DD50}" v="7" dt="2021-06-15T09:34:30.340"/>
    <p1510:client id="{EE93326B-3858-4E74-A175-B0EBB615B653}" v="2" dt="2020-11-26T19:59:50.945"/>
    <p1510:client id="{F2068926-4B1C-46CB-A4E9-F6340FBD2E79}" v="230" dt="2021-06-20T16:59:38.964"/>
    <p1510:client id="{F97C2C1B-4C0D-46AA-8C78-36CB95A9C75A}" v="46" dt="2021-06-15T01:16:59.964"/>
    <p1510:client id="{FB282510-85B6-47E8-8BE8-E9A7FDB95616}" v="162" dt="2020-12-10T19:43:06.961"/>
    <p1510:client id="{FEA2C8CB-1542-4A55-9315-744F7C0141E8}" v="8" dt="2021-06-13T22:44:20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56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A CORREA DOS SANTOS" userId="S::luana.santos58@fatec.sp.gov.br::8a7589fd-2c45-415a-acca-069afc989c33" providerId="AD" clId="Web-{99156296-1B0F-459C-9DB6-B2B1F243E711}"/>
    <pc:docChg chg="modSld">
      <pc:chgData name="LUANA CORREA DOS SANTOS" userId="S::luana.santos58@fatec.sp.gov.br::8a7589fd-2c45-415a-acca-069afc989c33" providerId="AD" clId="Web-{99156296-1B0F-459C-9DB6-B2B1F243E711}" dt="2021-06-12T04:41:23.056" v="12" actId="20577"/>
      <pc:docMkLst>
        <pc:docMk/>
      </pc:docMkLst>
      <pc:sldChg chg="modSp">
        <pc:chgData name="LUANA CORREA DOS SANTOS" userId="S::luana.santos58@fatec.sp.gov.br::8a7589fd-2c45-415a-acca-069afc989c33" providerId="AD" clId="Web-{99156296-1B0F-459C-9DB6-B2B1F243E711}" dt="2021-06-12T04:41:23.056" v="12" actId="20577"/>
        <pc:sldMkLst>
          <pc:docMk/>
          <pc:sldMk cId="583856626" sldId="468"/>
        </pc:sldMkLst>
        <pc:spChg chg="mod">
          <ac:chgData name="LUANA CORREA DOS SANTOS" userId="S::luana.santos58@fatec.sp.gov.br::8a7589fd-2c45-415a-acca-069afc989c33" providerId="AD" clId="Web-{99156296-1B0F-459C-9DB6-B2B1F243E711}" dt="2021-06-12T04:41:23.056" v="12" actId="20577"/>
          <ac:spMkLst>
            <pc:docMk/>
            <pc:sldMk cId="583856626" sldId="468"/>
            <ac:spMk id="7" creationId="{048D6687-5C4D-468C-AAA9-BB01D7B5A32B}"/>
          </ac:spMkLst>
        </pc:spChg>
      </pc:sldChg>
    </pc:docChg>
  </pc:docChgLst>
  <pc:docChgLst>
    <pc:chgData name="FLORA SILVERIO ALEXANDRE" userId="S::flora.alexandre@fatec.sp.gov.br::82cf885a-3d5b-4fb8-9b61-026512aea3d2" providerId="AD" clId="Web-{7E6DD1D1-5927-4A5E-826E-3694A9F4D851}"/>
    <pc:docChg chg="modSld">
      <pc:chgData name="FLORA SILVERIO ALEXANDRE" userId="S::flora.alexandre@fatec.sp.gov.br::82cf885a-3d5b-4fb8-9b61-026512aea3d2" providerId="AD" clId="Web-{7E6DD1D1-5927-4A5E-826E-3694A9F4D851}" dt="2020-11-27T16:44:17.201" v="3"/>
      <pc:docMkLst>
        <pc:docMk/>
      </pc:docMkLst>
      <pc:sldChg chg="addSp delSp modSp">
        <pc:chgData name="FLORA SILVERIO ALEXANDRE" userId="S::flora.alexandre@fatec.sp.gov.br::82cf885a-3d5b-4fb8-9b61-026512aea3d2" providerId="AD" clId="Web-{7E6DD1D1-5927-4A5E-826E-3694A9F4D851}" dt="2020-11-27T16:44:17.201" v="3"/>
        <pc:sldMkLst>
          <pc:docMk/>
          <pc:sldMk cId="3148638261" sldId="424"/>
        </pc:sldMkLst>
        <pc:picChg chg="add del mod">
          <ac:chgData name="FLORA SILVERIO ALEXANDRE" userId="S::flora.alexandre@fatec.sp.gov.br::82cf885a-3d5b-4fb8-9b61-026512aea3d2" providerId="AD" clId="Web-{7E6DD1D1-5927-4A5E-826E-3694A9F4D851}" dt="2020-11-27T16:44:17.201" v="3"/>
          <ac:picMkLst>
            <pc:docMk/>
            <pc:sldMk cId="3148638261" sldId="424"/>
            <ac:picMk id="2" creationId="{C789639C-D07B-427D-BEE4-253C6822E176}"/>
          </ac:picMkLst>
        </pc:picChg>
      </pc:sldChg>
    </pc:docChg>
  </pc:docChgLst>
  <pc:docChgLst>
    <pc:chgData name="LUANA CORREA DOS SANTOS" userId="S::luana.santos58@fatec.sp.gov.br::8a7589fd-2c45-415a-acca-069afc989c33" providerId="AD" clId="Web-{7E321B5A-28FB-4324-960F-C792633CAD96}"/>
    <pc:docChg chg="addSld delSld modSld">
      <pc:chgData name="LUANA CORREA DOS SANTOS" userId="S::luana.santos58@fatec.sp.gov.br::8a7589fd-2c45-415a-acca-069afc989c33" providerId="AD" clId="Web-{7E321B5A-28FB-4324-960F-C792633CAD96}" dt="2020-12-02T15:34:44.889" v="16" actId="14100"/>
      <pc:docMkLst>
        <pc:docMk/>
      </pc:docMkLst>
      <pc:sldChg chg="addSp delSp modSp">
        <pc:chgData name="LUANA CORREA DOS SANTOS" userId="S::luana.santos58@fatec.sp.gov.br::8a7589fd-2c45-415a-acca-069afc989c33" providerId="AD" clId="Web-{7E321B5A-28FB-4324-960F-C792633CAD96}" dt="2020-12-02T15:34:44.889" v="16" actId="14100"/>
        <pc:sldMkLst>
          <pc:docMk/>
          <pc:sldMk cId="43996840" sldId="431"/>
        </pc:sldMkLst>
        <pc:picChg chg="mod">
          <ac:chgData name="LUANA CORREA DOS SANTOS" userId="S::luana.santos58@fatec.sp.gov.br::8a7589fd-2c45-415a-acca-069afc989c33" providerId="AD" clId="Web-{7E321B5A-28FB-4324-960F-C792633CAD96}" dt="2020-12-02T15:34:40.889" v="15" actId="14100"/>
          <ac:picMkLst>
            <pc:docMk/>
            <pc:sldMk cId="43996840" sldId="431"/>
            <ac:picMk id="3" creationId="{E4C1019F-8395-4E64-8EED-CF6978C9C150}"/>
          </ac:picMkLst>
        </pc:picChg>
        <pc:picChg chg="add mod">
          <ac:chgData name="LUANA CORREA DOS SANTOS" userId="S::luana.santos58@fatec.sp.gov.br::8a7589fd-2c45-415a-acca-069afc989c33" providerId="AD" clId="Web-{7E321B5A-28FB-4324-960F-C792633CAD96}" dt="2020-12-02T15:34:44.889" v="16" actId="14100"/>
          <ac:picMkLst>
            <pc:docMk/>
            <pc:sldMk cId="43996840" sldId="431"/>
            <ac:picMk id="4" creationId="{E68C0067-2C6E-42BE-9009-E58CB678C84D}"/>
          </ac:picMkLst>
        </pc:picChg>
        <pc:picChg chg="del">
          <ac:chgData name="LUANA CORREA DOS SANTOS" userId="S::luana.santos58@fatec.sp.gov.br::8a7589fd-2c45-415a-acca-069afc989c33" providerId="AD" clId="Web-{7E321B5A-28FB-4324-960F-C792633CAD96}" dt="2020-12-02T15:31:46.481" v="0"/>
          <ac:picMkLst>
            <pc:docMk/>
            <pc:sldMk cId="43996840" sldId="431"/>
            <ac:picMk id="8" creationId="{458C9E0A-02BB-4066-8BD7-2B1A1C4B00A4}"/>
          </ac:picMkLst>
        </pc:picChg>
      </pc:sldChg>
      <pc:sldChg chg="add del replId">
        <pc:chgData name="LUANA CORREA DOS SANTOS" userId="S::luana.santos58@fatec.sp.gov.br::8a7589fd-2c45-415a-acca-069afc989c33" providerId="AD" clId="Web-{7E321B5A-28FB-4324-960F-C792633CAD96}" dt="2020-12-02T15:33:47.170" v="13"/>
        <pc:sldMkLst>
          <pc:docMk/>
          <pc:sldMk cId="710276301" sldId="432"/>
        </pc:sldMkLst>
      </pc:sldChg>
      <pc:sldChg chg="add del replId">
        <pc:chgData name="LUANA CORREA DOS SANTOS" userId="S::luana.santos58@fatec.sp.gov.br::8a7589fd-2c45-415a-acca-069afc989c33" providerId="AD" clId="Web-{7E321B5A-28FB-4324-960F-C792633CAD96}" dt="2020-12-02T15:32:02.028" v="3"/>
        <pc:sldMkLst>
          <pc:docMk/>
          <pc:sldMk cId="2609027055" sldId="433"/>
        </pc:sldMkLst>
      </pc:sldChg>
    </pc:docChg>
  </pc:docChgLst>
  <pc:docChgLst>
    <pc:chgData name="BRENDA XAVIER DE MOURA" userId="S::brenda.moura@fatec.sp.gov.br::6d2836cf-dd38-4c11-b7fd-9e302719c733" providerId="AD" clId="Web-{BB4FF9A4-9AE8-432F-A505-52395CCB2A12}"/>
    <pc:docChg chg="addSld modSld">
      <pc:chgData name="BRENDA XAVIER DE MOURA" userId="S::brenda.moura@fatec.sp.gov.br::6d2836cf-dd38-4c11-b7fd-9e302719c733" providerId="AD" clId="Web-{BB4FF9A4-9AE8-432F-A505-52395CCB2A12}" dt="2021-06-12T06:00:53.228" v="186" actId="1076"/>
      <pc:docMkLst>
        <pc:docMk/>
      </pc:docMkLst>
      <pc:sldChg chg="addSp modSp">
        <pc:chgData name="BRENDA XAVIER DE MOURA" userId="S::brenda.moura@fatec.sp.gov.br::6d2836cf-dd38-4c11-b7fd-9e302719c733" providerId="AD" clId="Web-{BB4FF9A4-9AE8-432F-A505-52395CCB2A12}" dt="2021-06-12T04:22:23.989" v="11" actId="1076"/>
        <pc:sldMkLst>
          <pc:docMk/>
          <pc:sldMk cId="118320348" sldId="438"/>
        </pc:sldMkLst>
        <pc:spChg chg="mod">
          <ac:chgData name="BRENDA XAVIER DE MOURA" userId="S::brenda.moura@fatec.sp.gov.br::6d2836cf-dd38-4c11-b7fd-9e302719c733" providerId="AD" clId="Web-{BB4FF9A4-9AE8-432F-A505-52395CCB2A12}" dt="2021-06-12T04:21:26.317" v="8" actId="1076"/>
          <ac:spMkLst>
            <pc:docMk/>
            <pc:sldMk cId="118320348" sldId="438"/>
            <ac:spMk id="6" creationId="{143AC839-62B9-40AB-9127-328EE1669574}"/>
          </ac:spMkLst>
        </pc:spChg>
        <pc:picChg chg="add mod">
          <ac:chgData name="BRENDA XAVIER DE MOURA" userId="S::brenda.moura@fatec.sp.gov.br::6d2836cf-dd38-4c11-b7fd-9e302719c733" providerId="AD" clId="Web-{BB4FF9A4-9AE8-432F-A505-52395CCB2A12}" dt="2021-06-12T04:22:23.989" v="11" actId="1076"/>
          <ac:picMkLst>
            <pc:docMk/>
            <pc:sldMk cId="118320348" sldId="438"/>
            <ac:picMk id="2" creationId="{C32CD628-8A2D-4697-91DD-54F87CD9B667}"/>
          </ac:picMkLst>
        </pc:picChg>
      </pc:sldChg>
      <pc:sldChg chg="delSp modSp add replId">
        <pc:chgData name="BRENDA XAVIER DE MOURA" userId="S::brenda.moura@fatec.sp.gov.br::6d2836cf-dd38-4c11-b7fd-9e302719c733" providerId="AD" clId="Web-{BB4FF9A4-9AE8-432F-A505-52395CCB2A12}" dt="2021-06-12T04:26:28.540" v="24"/>
        <pc:sldMkLst>
          <pc:docMk/>
          <pc:sldMk cId="3330021038" sldId="469"/>
        </pc:sldMkLst>
        <pc:spChg chg="mod">
          <ac:chgData name="BRENDA XAVIER DE MOURA" userId="S::brenda.moura@fatec.sp.gov.br::6d2836cf-dd38-4c11-b7fd-9e302719c733" providerId="AD" clId="Web-{BB4FF9A4-9AE8-432F-A505-52395CCB2A12}" dt="2021-06-12T04:26:26.801" v="23" actId="1076"/>
          <ac:spMkLst>
            <pc:docMk/>
            <pc:sldMk cId="3330021038" sldId="469"/>
            <ac:spMk id="6" creationId="{143AC839-62B9-40AB-9127-328EE1669574}"/>
          </ac:spMkLst>
        </pc:spChg>
        <pc:picChg chg="del">
          <ac:chgData name="BRENDA XAVIER DE MOURA" userId="S::brenda.moura@fatec.sp.gov.br::6d2836cf-dd38-4c11-b7fd-9e302719c733" providerId="AD" clId="Web-{BB4FF9A4-9AE8-432F-A505-52395CCB2A12}" dt="2021-06-12T04:26:28.540" v="24"/>
          <ac:picMkLst>
            <pc:docMk/>
            <pc:sldMk cId="3330021038" sldId="469"/>
            <ac:picMk id="2" creationId="{C32CD628-8A2D-4697-91DD-54F87CD9B667}"/>
          </ac:picMkLst>
        </pc:picChg>
      </pc:sldChg>
      <pc:sldChg chg="modSp add replId">
        <pc:chgData name="BRENDA XAVIER DE MOURA" userId="S::brenda.moura@fatec.sp.gov.br::6d2836cf-dd38-4c11-b7fd-9e302719c733" providerId="AD" clId="Web-{BB4FF9A4-9AE8-432F-A505-52395CCB2A12}" dt="2021-06-12T04:27:00.962" v="35" actId="1076"/>
        <pc:sldMkLst>
          <pc:docMk/>
          <pc:sldMk cId="1711288718" sldId="470"/>
        </pc:sldMkLst>
        <pc:spChg chg="mod">
          <ac:chgData name="BRENDA XAVIER DE MOURA" userId="S::brenda.moura@fatec.sp.gov.br::6d2836cf-dd38-4c11-b7fd-9e302719c733" providerId="AD" clId="Web-{BB4FF9A4-9AE8-432F-A505-52395CCB2A12}" dt="2021-06-12T04:27:00.962" v="35" actId="1076"/>
          <ac:spMkLst>
            <pc:docMk/>
            <pc:sldMk cId="1711288718" sldId="470"/>
            <ac:spMk id="6" creationId="{143AC839-62B9-40AB-9127-328EE1669574}"/>
          </ac:spMkLst>
        </pc:spChg>
      </pc:sldChg>
      <pc:sldChg chg="addSp delSp modSp add replId">
        <pc:chgData name="BRENDA XAVIER DE MOURA" userId="S::brenda.moura@fatec.sp.gov.br::6d2836cf-dd38-4c11-b7fd-9e302719c733" providerId="AD" clId="Web-{BB4FF9A4-9AE8-432F-A505-52395CCB2A12}" dt="2021-06-12T05:38:31.499" v="52" actId="1076"/>
        <pc:sldMkLst>
          <pc:docMk/>
          <pc:sldMk cId="1145399729" sldId="475"/>
        </pc:sldMkLst>
        <pc:spChg chg="mod">
          <ac:chgData name="BRENDA XAVIER DE MOURA" userId="S::brenda.moura@fatec.sp.gov.br::6d2836cf-dd38-4c11-b7fd-9e302719c733" providerId="AD" clId="Web-{BB4FF9A4-9AE8-432F-A505-52395CCB2A12}" dt="2021-06-12T05:38:31.499" v="52" actId="1076"/>
          <ac:spMkLst>
            <pc:docMk/>
            <pc:sldMk cId="1145399729" sldId="475"/>
            <ac:spMk id="11" creationId="{CF36263B-45AD-4A6B-8024-61E489E7E343}"/>
          </ac:spMkLst>
        </pc:spChg>
        <pc:picChg chg="add mod">
          <ac:chgData name="BRENDA XAVIER DE MOURA" userId="S::brenda.moura@fatec.sp.gov.br::6d2836cf-dd38-4c11-b7fd-9e302719c733" providerId="AD" clId="Web-{BB4FF9A4-9AE8-432F-A505-52395CCB2A12}" dt="2021-06-12T05:38:22.983" v="51" actId="14100"/>
          <ac:picMkLst>
            <pc:docMk/>
            <pc:sldMk cId="1145399729" sldId="475"/>
            <ac:picMk id="3" creationId="{E9DD6CE4-AB00-42D4-9658-B8320BDCF44D}"/>
          </ac:picMkLst>
        </pc:picChg>
        <pc:picChg chg="del">
          <ac:chgData name="BRENDA XAVIER DE MOURA" userId="S::brenda.moura@fatec.sp.gov.br::6d2836cf-dd38-4c11-b7fd-9e302719c733" providerId="AD" clId="Web-{BB4FF9A4-9AE8-432F-A505-52395CCB2A12}" dt="2021-06-12T05:35:59.040" v="44"/>
          <ac:picMkLst>
            <pc:docMk/>
            <pc:sldMk cId="1145399729" sldId="475"/>
            <ac:picMk id="8" creationId="{03EA7381-3663-4834-A0AB-4756BC8EF2D8}"/>
          </ac:picMkLst>
        </pc:picChg>
      </pc:sldChg>
      <pc:sldChg chg="addSp delSp modSp add replId">
        <pc:chgData name="BRENDA XAVIER DE MOURA" userId="S::brenda.moura@fatec.sp.gov.br::6d2836cf-dd38-4c11-b7fd-9e302719c733" providerId="AD" clId="Web-{BB4FF9A4-9AE8-432F-A505-52395CCB2A12}" dt="2021-06-12T06:00:53.228" v="186" actId="1076"/>
        <pc:sldMkLst>
          <pc:docMk/>
          <pc:sldMk cId="723581169" sldId="481"/>
        </pc:sldMkLst>
        <pc:spChg chg="mod">
          <ac:chgData name="BRENDA XAVIER DE MOURA" userId="S::brenda.moura@fatec.sp.gov.br::6d2836cf-dd38-4c11-b7fd-9e302719c733" providerId="AD" clId="Web-{BB4FF9A4-9AE8-432F-A505-52395CCB2A12}" dt="2021-06-12T05:41:20.375" v="81" actId="1076"/>
          <ac:spMkLst>
            <pc:docMk/>
            <pc:sldMk cId="723581169" sldId="481"/>
            <ac:spMk id="11" creationId="{CF36263B-45AD-4A6B-8024-61E489E7E343}"/>
          </ac:spMkLst>
        </pc:spChg>
        <pc:spChg chg="add mod">
          <ac:chgData name="BRENDA XAVIER DE MOURA" userId="S::brenda.moura@fatec.sp.gov.br::6d2836cf-dd38-4c11-b7fd-9e302719c733" providerId="AD" clId="Web-{BB4FF9A4-9AE8-432F-A505-52395CCB2A12}" dt="2021-06-12T05:51:37.448" v="105" actId="20577"/>
          <ac:spMkLst>
            <pc:docMk/>
            <pc:sldMk cId="723581169" sldId="481"/>
            <ac:spMk id="13" creationId="{F4435C61-D662-46A4-AD85-28747A35E405}"/>
          </ac:spMkLst>
        </pc:spChg>
        <pc:spChg chg="add mod">
          <ac:chgData name="BRENDA XAVIER DE MOURA" userId="S::brenda.moura@fatec.sp.gov.br::6d2836cf-dd38-4c11-b7fd-9e302719c733" providerId="AD" clId="Web-{BB4FF9A4-9AE8-432F-A505-52395CCB2A12}" dt="2021-06-12T06:00:53.228" v="186" actId="1076"/>
          <ac:spMkLst>
            <pc:docMk/>
            <pc:sldMk cId="723581169" sldId="481"/>
            <ac:spMk id="14" creationId="{B9D123D2-BC42-40B4-BCC6-07EF2F41752C}"/>
          </ac:spMkLst>
        </pc:spChg>
        <pc:picChg chg="del">
          <ac:chgData name="BRENDA XAVIER DE MOURA" userId="S::brenda.moura@fatec.sp.gov.br::6d2836cf-dd38-4c11-b7fd-9e302719c733" providerId="AD" clId="Web-{BB4FF9A4-9AE8-432F-A505-52395CCB2A12}" dt="2021-06-12T05:40:35.812" v="54"/>
          <ac:picMkLst>
            <pc:docMk/>
            <pc:sldMk cId="723581169" sldId="481"/>
            <ac:picMk id="3" creationId="{E9DD6CE4-AB00-42D4-9658-B8320BDCF44D}"/>
          </ac:picMkLst>
        </pc:picChg>
        <pc:picChg chg="add mod">
          <ac:chgData name="BRENDA XAVIER DE MOURA" userId="S::brenda.moura@fatec.sp.gov.br::6d2836cf-dd38-4c11-b7fd-9e302719c733" providerId="AD" clId="Web-{BB4FF9A4-9AE8-432F-A505-52395CCB2A12}" dt="2021-06-12T05:51:14.292" v="87" actId="1076"/>
          <ac:picMkLst>
            <pc:docMk/>
            <pc:sldMk cId="723581169" sldId="481"/>
            <ac:picMk id="6" creationId="{EE261494-3A02-412D-8E40-7ED5B44680F0}"/>
          </ac:picMkLst>
        </pc:picChg>
        <pc:picChg chg="add mod">
          <ac:chgData name="BRENDA XAVIER DE MOURA" userId="S::brenda.moura@fatec.sp.gov.br::6d2836cf-dd38-4c11-b7fd-9e302719c733" providerId="AD" clId="Web-{BB4FF9A4-9AE8-432F-A505-52395CCB2A12}" dt="2021-06-12T05:54:14.981" v="112" actId="1076"/>
          <ac:picMkLst>
            <pc:docMk/>
            <pc:sldMk cId="723581169" sldId="481"/>
            <ac:picMk id="7" creationId="{37AA4905-96C8-490B-A9AE-29DF42EAE77A}"/>
          </ac:picMkLst>
        </pc:picChg>
      </pc:sldChg>
    </pc:docChg>
  </pc:docChgLst>
  <pc:docChgLst>
    <pc:chgData name="LUANA CORREA DOS SANTOS" userId="S::luana.santos58@fatec.sp.gov.br::8a7589fd-2c45-415a-acca-069afc989c33" providerId="AD" clId="Web-{6679AE5A-D138-4A4A-A0F8-02EC8423BD40}"/>
    <pc:docChg chg="addSld delSld modSld sldOrd">
      <pc:chgData name="LUANA CORREA DOS SANTOS" userId="S::luana.santos58@fatec.sp.gov.br::8a7589fd-2c45-415a-acca-069afc989c33" providerId="AD" clId="Web-{6679AE5A-D138-4A4A-A0F8-02EC8423BD40}" dt="2021-06-12T02:04:40.952" v="219" actId="1076"/>
      <pc:docMkLst>
        <pc:docMk/>
      </pc:docMkLst>
      <pc:sldChg chg="modSp">
        <pc:chgData name="LUANA CORREA DOS SANTOS" userId="S::luana.santos58@fatec.sp.gov.br::8a7589fd-2c45-415a-acca-069afc989c33" providerId="AD" clId="Web-{6679AE5A-D138-4A4A-A0F8-02EC8423BD40}" dt="2021-06-12T01:38:58.075" v="5" actId="20577"/>
        <pc:sldMkLst>
          <pc:docMk/>
          <pc:sldMk cId="0" sldId="413"/>
        </pc:sldMkLst>
        <pc:spChg chg="mod">
          <ac:chgData name="LUANA CORREA DOS SANTOS" userId="S::luana.santos58@fatec.sp.gov.br::8a7589fd-2c45-415a-acca-069afc989c33" providerId="AD" clId="Web-{6679AE5A-D138-4A4A-A0F8-02EC8423BD40}" dt="2021-06-12T01:38:58.075" v="5" actId="20577"/>
          <ac:spMkLst>
            <pc:docMk/>
            <pc:sldMk cId="0" sldId="413"/>
            <ac:spMk id="3" creationId="{A2D74F0B-5540-459F-9780-723F2E18E401}"/>
          </ac:spMkLst>
        </pc:spChg>
      </pc:sldChg>
      <pc:sldChg chg="ord">
        <pc:chgData name="LUANA CORREA DOS SANTOS" userId="S::luana.santos58@fatec.sp.gov.br::8a7589fd-2c45-415a-acca-069afc989c33" providerId="AD" clId="Web-{6679AE5A-D138-4A4A-A0F8-02EC8423BD40}" dt="2021-06-12T02:03:29.451" v="201"/>
        <pc:sldMkLst>
          <pc:docMk/>
          <pc:sldMk cId="2839037348" sldId="434"/>
        </pc:sldMkLst>
      </pc:sldChg>
      <pc:sldChg chg="addSp delSp modSp ord">
        <pc:chgData name="LUANA CORREA DOS SANTOS" userId="S::luana.santos58@fatec.sp.gov.br::8a7589fd-2c45-415a-acca-069afc989c33" providerId="AD" clId="Web-{6679AE5A-D138-4A4A-A0F8-02EC8423BD40}" dt="2021-06-12T01:53:37.190" v="116"/>
        <pc:sldMkLst>
          <pc:docMk/>
          <pc:sldMk cId="3350594290" sldId="437"/>
        </pc:sldMkLst>
        <pc:spChg chg="mod">
          <ac:chgData name="LUANA CORREA DOS SANTOS" userId="S::luana.santos58@fatec.sp.gov.br::8a7589fd-2c45-415a-acca-069afc989c33" providerId="AD" clId="Web-{6679AE5A-D138-4A4A-A0F8-02EC8423BD40}" dt="2021-06-12T01:44:38.889" v="47" actId="20577"/>
          <ac:spMkLst>
            <pc:docMk/>
            <pc:sldMk cId="3350594290" sldId="437"/>
            <ac:spMk id="2" creationId="{2D83E7C9-AA62-4F5F-8CEE-3FC6985B6DC8}"/>
          </ac:spMkLst>
        </pc:spChg>
        <pc:spChg chg="mod">
          <ac:chgData name="LUANA CORREA DOS SANTOS" userId="S::luana.santos58@fatec.sp.gov.br::8a7589fd-2c45-415a-acca-069afc989c33" providerId="AD" clId="Web-{6679AE5A-D138-4A4A-A0F8-02EC8423BD40}" dt="2021-06-12T01:40:55.216" v="10" actId="20577"/>
          <ac:spMkLst>
            <pc:docMk/>
            <pc:sldMk cId="3350594290" sldId="437"/>
            <ac:spMk id="3" creationId="{260735BF-E89B-4EE7-B26A-F41425D737D2}"/>
          </ac:spMkLst>
        </pc:spChg>
        <pc:picChg chg="add del mod modCrop">
          <ac:chgData name="LUANA CORREA DOS SANTOS" userId="S::luana.santos58@fatec.sp.gov.br::8a7589fd-2c45-415a-acca-069afc989c33" providerId="AD" clId="Web-{6679AE5A-D138-4A4A-A0F8-02EC8423BD40}" dt="2021-06-12T01:46:00.874" v="59"/>
          <ac:picMkLst>
            <pc:docMk/>
            <pc:sldMk cId="3350594290" sldId="437"/>
            <ac:picMk id="4" creationId="{730AE585-1FEC-492E-819C-D84C35BBDDCC}"/>
          </ac:picMkLst>
        </pc:picChg>
        <pc:picChg chg="add mod modCrop">
          <ac:chgData name="LUANA CORREA DOS SANTOS" userId="S::luana.santos58@fatec.sp.gov.br::8a7589fd-2c45-415a-acca-069afc989c33" providerId="AD" clId="Web-{6679AE5A-D138-4A4A-A0F8-02EC8423BD40}" dt="2021-06-12T01:47:12.468" v="73" actId="1076"/>
          <ac:picMkLst>
            <pc:docMk/>
            <pc:sldMk cId="3350594290" sldId="437"/>
            <ac:picMk id="5" creationId="{03EF6580-30C3-4FBB-A963-F36B735E77B6}"/>
          </ac:picMkLst>
        </pc:picChg>
      </pc:sldChg>
      <pc:sldChg chg="addSp">
        <pc:chgData name="LUANA CORREA DOS SANTOS" userId="S::luana.santos58@fatec.sp.gov.br::8a7589fd-2c45-415a-acca-069afc989c33" providerId="AD" clId="Web-{6679AE5A-D138-4A4A-A0F8-02EC8423BD40}" dt="2021-06-12T01:39:36.747" v="6"/>
        <pc:sldMkLst>
          <pc:docMk/>
          <pc:sldMk cId="2736919925" sldId="440"/>
        </pc:sldMkLst>
        <pc:spChg chg="add">
          <ac:chgData name="LUANA CORREA DOS SANTOS" userId="S::luana.santos58@fatec.sp.gov.br::8a7589fd-2c45-415a-acca-069afc989c33" providerId="AD" clId="Web-{6679AE5A-D138-4A4A-A0F8-02EC8423BD40}" dt="2021-06-12T01:39:36.747" v="6"/>
          <ac:spMkLst>
            <pc:docMk/>
            <pc:sldMk cId="2736919925" sldId="440"/>
            <ac:spMk id="4" creationId="{3CEBE97B-5BEB-4D53-84DF-79E6DF89A1F0}"/>
          </ac:spMkLst>
        </pc:spChg>
      </pc:sldChg>
      <pc:sldChg chg="addSp delSp modSp">
        <pc:chgData name="LUANA CORREA DOS SANTOS" userId="S::luana.santos58@fatec.sp.gov.br::8a7589fd-2c45-415a-acca-069afc989c33" providerId="AD" clId="Web-{6679AE5A-D138-4A4A-A0F8-02EC8423BD40}" dt="2021-06-12T02:04:40.952" v="219" actId="1076"/>
        <pc:sldMkLst>
          <pc:docMk/>
          <pc:sldMk cId="1554195347" sldId="447"/>
        </pc:sldMkLst>
        <pc:spChg chg="add mod">
          <ac:chgData name="LUANA CORREA DOS SANTOS" userId="S::luana.santos58@fatec.sp.gov.br::8a7589fd-2c45-415a-acca-069afc989c33" providerId="AD" clId="Web-{6679AE5A-D138-4A4A-A0F8-02EC8423BD40}" dt="2021-06-12T02:04:40.952" v="219" actId="1076"/>
          <ac:spMkLst>
            <pc:docMk/>
            <pc:sldMk cId="1554195347" sldId="447"/>
            <ac:spMk id="7" creationId="{F3408796-79CF-4BEF-9ED5-1E2107FC861E}"/>
          </ac:spMkLst>
        </pc:spChg>
        <pc:spChg chg="add del">
          <ac:chgData name="LUANA CORREA DOS SANTOS" userId="S::luana.santos58@fatec.sp.gov.br::8a7589fd-2c45-415a-acca-069afc989c33" providerId="AD" clId="Web-{6679AE5A-D138-4A4A-A0F8-02EC8423BD40}" dt="2021-06-12T02:04:18.529" v="210"/>
          <ac:spMkLst>
            <pc:docMk/>
            <pc:sldMk cId="1554195347" sldId="447"/>
            <ac:spMk id="9" creationId="{ABF1860E-A3BB-481B-B0D0-CF68DE186109}"/>
          </ac:spMkLst>
        </pc:spChg>
        <pc:spChg chg="add del">
          <ac:chgData name="LUANA CORREA DOS SANTOS" userId="S::luana.santos58@fatec.sp.gov.br::8a7589fd-2c45-415a-acca-069afc989c33" providerId="AD" clId="Web-{6679AE5A-D138-4A4A-A0F8-02EC8423BD40}" dt="2021-06-12T02:04:15.748" v="209"/>
          <ac:spMkLst>
            <pc:docMk/>
            <pc:sldMk cId="1554195347" sldId="447"/>
            <ac:spMk id="10" creationId="{3FCC5745-286E-4A70-8983-1BA13366ACCC}"/>
          </ac:spMkLst>
        </pc:spChg>
        <pc:picChg chg="del">
          <ac:chgData name="LUANA CORREA DOS SANTOS" userId="S::luana.santos58@fatec.sp.gov.br::8a7589fd-2c45-415a-acca-069afc989c33" providerId="AD" clId="Web-{6679AE5A-D138-4A4A-A0F8-02EC8423BD40}" dt="2021-06-12T02:04:02.982" v="203"/>
          <ac:picMkLst>
            <pc:docMk/>
            <pc:sldMk cId="1554195347" sldId="447"/>
            <ac:picMk id="3" creationId="{A8F69E3A-43AF-498D-9F30-C9AAAA0D67ED}"/>
          </ac:picMkLst>
        </pc:picChg>
        <pc:picChg chg="del">
          <ac:chgData name="LUANA CORREA DOS SANTOS" userId="S::luana.santos58@fatec.sp.gov.br::8a7589fd-2c45-415a-acca-069afc989c33" providerId="AD" clId="Web-{6679AE5A-D138-4A4A-A0F8-02EC8423BD40}" dt="2021-06-12T02:04:03.936" v="204"/>
          <ac:picMkLst>
            <pc:docMk/>
            <pc:sldMk cId="1554195347" sldId="447"/>
            <ac:picMk id="5" creationId="{8AB90B35-6A1E-492E-B3CF-C228CFB39BAC}"/>
          </ac:picMkLst>
        </pc:picChg>
        <pc:picChg chg="del">
          <ac:chgData name="LUANA CORREA DOS SANTOS" userId="S::luana.santos58@fatec.sp.gov.br::8a7589fd-2c45-415a-acca-069afc989c33" providerId="AD" clId="Web-{6679AE5A-D138-4A4A-A0F8-02EC8423BD40}" dt="2021-06-12T02:04:05.764" v="205"/>
          <ac:picMkLst>
            <pc:docMk/>
            <pc:sldMk cId="1554195347" sldId="447"/>
            <ac:picMk id="8" creationId="{D043D1D4-5620-4731-B63F-CF8B9FA8D7C1}"/>
          </ac:picMkLst>
        </pc:picChg>
      </pc:sldChg>
      <pc:sldChg chg="addSp delSp modSp add ord replId">
        <pc:chgData name="LUANA CORREA DOS SANTOS" userId="S::luana.santos58@fatec.sp.gov.br::8a7589fd-2c45-415a-acca-069afc989c33" providerId="AD" clId="Web-{6679AE5A-D138-4A4A-A0F8-02EC8423BD40}" dt="2021-06-12T01:53:45.534" v="117"/>
        <pc:sldMkLst>
          <pc:docMk/>
          <pc:sldMk cId="1439580465" sldId="458"/>
        </pc:sldMkLst>
        <pc:spChg chg="mod">
          <ac:chgData name="LUANA CORREA DOS SANTOS" userId="S::luana.santos58@fatec.sp.gov.br::8a7589fd-2c45-415a-acca-069afc989c33" providerId="AD" clId="Web-{6679AE5A-D138-4A4A-A0F8-02EC8423BD40}" dt="2021-06-12T01:47:30.359" v="75" actId="20577"/>
          <ac:spMkLst>
            <pc:docMk/>
            <pc:sldMk cId="1439580465" sldId="458"/>
            <ac:spMk id="3" creationId="{260735BF-E89B-4EE7-B26A-F41425D737D2}"/>
          </ac:spMkLst>
        </pc:spChg>
        <pc:picChg chg="add mod modCrop">
          <ac:chgData name="LUANA CORREA DOS SANTOS" userId="S::luana.santos58@fatec.sp.gov.br::8a7589fd-2c45-415a-acca-069afc989c33" providerId="AD" clId="Web-{6679AE5A-D138-4A4A-A0F8-02EC8423BD40}" dt="2021-06-12T01:52:25.221" v="113" actId="14100"/>
          <ac:picMkLst>
            <pc:docMk/>
            <pc:sldMk cId="1439580465" sldId="458"/>
            <ac:picMk id="4" creationId="{57A9AE02-58B9-472B-892D-F5621BA4DD08}"/>
          </ac:picMkLst>
        </pc:picChg>
        <pc:picChg chg="add del mod modCrop">
          <ac:chgData name="LUANA CORREA DOS SANTOS" userId="S::luana.santos58@fatec.sp.gov.br::8a7589fd-2c45-415a-acca-069afc989c33" providerId="AD" clId="Web-{6679AE5A-D138-4A4A-A0F8-02EC8423BD40}" dt="2021-06-12T01:52:04.768" v="111" actId="14100"/>
          <ac:picMkLst>
            <pc:docMk/>
            <pc:sldMk cId="1439580465" sldId="458"/>
            <ac:picMk id="5" creationId="{82AA5E0C-693A-4ADF-A6A6-4ACFD291BAEB}"/>
          </ac:picMkLst>
        </pc:picChg>
      </pc:sldChg>
      <pc:sldChg chg="addSp modSp add replId">
        <pc:chgData name="LUANA CORREA DOS SANTOS" userId="S::luana.santos58@fatec.sp.gov.br::8a7589fd-2c45-415a-acca-069afc989c33" providerId="AD" clId="Web-{6679AE5A-D138-4A4A-A0F8-02EC8423BD40}" dt="2021-06-12T01:57:25.134" v="152" actId="1076"/>
        <pc:sldMkLst>
          <pc:docMk/>
          <pc:sldMk cId="4254314868" sldId="459"/>
        </pc:sldMkLst>
        <pc:spChg chg="mod">
          <ac:chgData name="LUANA CORREA DOS SANTOS" userId="S::luana.santos58@fatec.sp.gov.br::8a7589fd-2c45-415a-acca-069afc989c33" providerId="AD" clId="Web-{6679AE5A-D138-4A4A-A0F8-02EC8423BD40}" dt="2021-06-12T01:55:47.316" v="133" actId="20577"/>
          <ac:spMkLst>
            <pc:docMk/>
            <pc:sldMk cId="4254314868" sldId="459"/>
            <ac:spMk id="7" creationId="{113CCE70-D323-44F0-B51A-41612EA4C2EF}"/>
          </ac:spMkLst>
        </pc:spChg>
        <pc:picChg chg="add mod modCrop">
          <ac:chgData name="LUANA CORREA DOS SANTOS" userId="S::luana.santos58@fatec.sp.gov.br::8a7589fd-2c45-415a-acca-069afc989c33" providerId="AD" clId="Web-{6679AE5A-D138-4A4A-A0F8-02EC8423BD40}" dt="2021-06-12T01:57:25.134" v="152" actId="1076"/>
          <ac:picMkLst>
            <pc:docMk/>
            <pc:sldMk cId="4254314868" sldId="459"/>
            <ac:picMk id="2" creationId="{8B6F00E5-F543-4651-A096-E8AC16B75123}"/>
          </ac:picMkLst>
        </pc:picChg>
      </pc:sldChg>
      <pc:sldChg chg="addSp modSp add replId">
        <pc:chgData name="LUANA CORREA DOS SANTOS" userId="S::luana.santos58@fatec.sp.gov.br::8a7589fd-2c45-415a-acca-069afc989c33" providerId="AD" clId="Web-{6679AE5A-D138-4A4A-A0F8-02EC8423BD40}" dt="2021-06-12T01:55:30.988" v="132" actId="1076"/>
        <pc:sldMkLst>
          <pc:docMk/>
          <pc:sldMk cId="2799439963" sldId="460"/>
        </pc:sldMkLst>
        <pc:spChg chg="mod">
          <ac:chgData name="LUANA CORREA DOS SANTOS" userId="S::luana.santos58@fatec.sp.gov.br::8a7589fd-2c45-415a-acca-069afc989c33" providerId="AD" clId="Web-{6679AE5A-D138-4A4A-A0F8-02EC8423BD40}" dt="2021-06-12T01:53:59.706" v="118" actId="20577"/>
          <ac:spMkLst>
            <pc:docMk/>
            <pc:sldMk cId="2799439963" sldId="460"/>
            <ac:spMk id="7" creationId="{113CCE70-D323-44F0-B51A-41612EA4C2EF}"/>
          </ac:spMkLst>
        </pc:spChg>
        <pc:picChg chg="add mod modCrop">
          <ac:chgData name="LUANA CORREA DOS SANTOS" userId="S::luana.santos58@fatec.sp.gov.br::8a7589fd-2c45-415a-acca-069afc989c33" providerId="AD" clId="Web-{6679AE5A-D138-4A4A-A0F8-02EC8423BD40}" dt="2021-06-12T01:55:30.988" v="132" actId="1076"/>
          <ac:picMkLst>
            <pc:docMk/>
            <pc:sldMk cId="2799439963" sldId="460"/>
            <ac:picMk id="2" creationId="{2FF695E4-46CA-48DF-A4A7-710D7F82CCD1}"/>
          </ac:picMkLst>
        </pc:picChg>
      </pc:sldChg>
      <pc:sldChg chg="addSp modSp add ord replId">
        <pc:chgData name="LUANA CORREA DOS SANTOS" userId="S::luana.santos58@fatec.sp.gov.br::8a7589fd-2c45-415a-acca-069afc989c33" providerId="AD" clId="Web-{6679AE5A-D138-4A4A-A0F8-02EC8423BD40}" dt="2021-06-12T01:59:09.622" v="168" actId="1076"/>
        <pc:sldMkLst>
          <pc:docMk/>
          <pc:sldMk cId="3859002695" sldId="461"/>
        </pc:sldMkLst>
        <pc:spChg chg="mod">
          <ac:chgData name="LUANA CORREA DOS SANTOS" userId="S::luana.santos58@fatec.sp.gov.br::8a7589fd-2c45-415a-acca-069afc989c33" providerId="AD" clId="Web-{6679AE5A-D138-4A4A-A0F8-02EC8423BD40}" dt="2021-06-12T01:57:57.400" v="155" actId="20577"/>
          <ac:spMkLst>
            <pc:docMk/>
            <pc:sldMk cId="3859002695" sldId="461"/>
            <ac:spMk id="7" creationId="{113CCE70-D323-44F0-B51A-41612EA4C2EF}"/>
          </ac:spMkLst>
        </pc:spChg>
        <pc:picChg chg="add mod modCrop">
          <ac:chgData name="LUANA CORREA DOS SANTOS" userId="S::luana.santos58@fatec.sp.gov.br::8a7589fd-2c45-415a-acca-069afc989c33" providerId="AD" clId="Web-{6679AE5A-D138-4A4A-A0F8-02EC8423BD40}" dt="2021-06-12T01:59:09.622" v="168" actId="1076"/>
          <ac:picMkLst>
            <pc:docMk/>
            <pc:sldMk cId="3859002695" sldId="461"/>
            <ac:picMk id="2" creationId="{9A246825-67C6-4B3F-B394-8E969DD8B5D2}"/>
          </ac:picMkLst>
        </pc:picChg>
      </pc:sldChg>
      <pc:sldChg chg="addSp modSp add ord replId">
        <pc:chgData name="LUANA CORREA DOS SANTOS" userId="S::luana.santos58@fatec.sp.gov.br::8a7589fd-2c45-415a-acca-069afc989c33" providerId="AD" clId="Web-{6679AE5A-D138-4A4A-A0F8-02EC8423BD40}" dt="2021-06-12T02:01:27.826" v="189" actId="1076"/>
        <pc:sldMkLst>
          <pc:docMk/>
          <pc:sldMk cId="1570899454" sldId="462"/>
        </pc:sldMkLst>
        <pc:spChg chg="mod">
          <ac:chgData name="LUANA CORREA DOS SANTOS" userId="S::luana.santos58@fatec.sp.gov.br::8a7589fd-2c45-415a-acca-069afc989c33" providerId="AD" clId="Web-{6679AE5A-D138-4A4A-A0F8-02EC8423BD40}" dt="2021-06-12T02:00:00.278" v="173" actId="20577"/>
          <ac:spMkLst>
            <pc:docMk/>
            <pc:sldMk cId="1570899454" sldId="462"/>
            <ac:spMk id="7" creationId="{113CCE70-D323-44F0-B51A-41612EA4C2EF}"/>
          </ac:spMkLst>
        </pc:spChg>
        <pc:picChg chg="add mod modCrop">
          <ac:chgData name="LUANA CORREA DOS SANTOS" userId="S::luana.santos58@fatec.sp.gov.br::8a7589fd-2c45-415a-acca-069afc989c33" providerId="AD" clId="Web-{6679AE5A-D138-4A4A-A0F8-02EC8423BD40}" dt="2021-06-12T02:01:27.826" v="189" actId="1076"/>
          <ac:picMkLst>
            <pc:docMk/>
            <pc:sldMk cId="1570899454" sldId="462"/>
            <ac:picMk id="2" creationId="{8D4D729C-EFA3-4934-A8D5-BF4570E7E69A}"/>
          </ac:picMkLst>
        </pc:picChg>
      </pc:sldChg>
      <pc:sldChg chg="addSp modSp add replId">
        <pc:chgData name="LUANA CORREA DOS SANTOS" userId="S::luana.santos58@fatec.sp.gov.br::8a7589fd-2c45-415a-acca-069afc989c33" providerId="AD" clId="Web-{6679AE5A-D138-4A4A-A0F8-02EC8423BD40}" dt="2021-06-12T02:03:02.873" v="200" actId="14100"/>
        <pc:sldMkLst>
          <pc:docMk/>
          <pc:sldMk cId="2188608402" sldId="463"/>
        </pc:sldMkLst>
        <pc:spChg chg="mod">
          <ac:chgData name="LUANA CORREA DOS SANTOS" userId="S::luana.santos58@fatec.sp.gov.br::8a7589fd-2c45-415a-acca-069afc989c33" providerId="AD" clId="Web-{6679AE5A-D138-4A4A-A0F8-02EC8423BD40}" dt="2021-06-12T02:01:51.451" v="192" actId="20577"/>
          <ac:spMkLst>
            <pc:docMk/>
            <pc:sldMk cId="2188608402" sldId="463"/>
            <ac:spMk id="7" creationId="{113CCE70-D323-44F0-B51A-41612EA4C2EF}"/>
          </ac:spMkLst>
        </pc:spChg>
        <pc:picChg chg="add mod modCrop">
          <ac:chgData name="LUANA CORREA DOS SANTOS" userId="S::luana.santos58@fatec.sp.gov.br::8a7589fd-2c45-415a-acca-069afc989c33" providerId="AD" clId="Web-{6679AE5A-D138-4A4A-A0F8-02EC8423BD40}" dt="2021-06-12T02:03:02.873" v="200" actId="14100"/>
          <ac:picMkLst>
            <pc:docMk/>
            <pc:sldMk cId="2188608402" sldId="463"/>
            <ac:picMk id="2" creationId="{16938CE8-2BC8-4747-A8E9-169BF149E8B3}"/>
          </ac:picMkLst>
        </pc:picChg>
      </pc:sldChg>
      <pc:sldChg chg="add del replId">
        <pc:chgData name="LUANA CORREA DOS SANTOS" userId="S::luana.santos58@fatec.sp.gov.br::8a7589fd-2c45-415a-acca-069afc989c33" providerId="AD" clId="Web-{6679AE5A-D138-4A4A-A0F8-02EC8423BD40}" dt="2021-06-12T02:03:41.139" v="202"/>
        <pc:sldMkLst>
          <pc:docMk/>
          <pc:sldMk cId="1362656351" sldId="464"/>
        </pc:sldMkLst>
      </pc:sldChg>
    </pc:docChg>
  </pc:docChgLst>
  <pc:docChgLst>
    <pc:chgData name="FLORA SILVERIO ALEXANDRE" userId="S::flora.alexandre@fatec.sp.gov.br::82cf885a-3d5b-4fb8-9b61-026512aea3d2" providerId="AD" clId="Web-{61E8B458-6AE9-42DC-A993-6CFFCC1E8646}"/>
    <pc:docChg chg="addSld delSld modSld">
      <pc:chgData name="FLORA SILVERIO ALEXANDRE" userId="S::flora.alexandre@fatec.sp.gov.br::82cf885a-3d5b-4fb8-9b61-026512aea3d2" providerId="AD" clId="Web-{61E8B458-6AE9-42DC-A993-6CFFCC1E8646}" dt="2020-12-11T02:43:11.536" v="702" actId="20577"/>
      <pc:docMkLst>
        <pc:docMk/>
      </pc:docMkLst>
      <pc:sldChg chg="addSp delSp modSp">
        <pc:chgData name="FLORA SILVERIO ALEXANDRE" userId="S::flora.alexandre@fatec.sp.gov.br::82cf885a-3d5b-4fb8-9b61-026512aea3d2" providerId="AD" clId="Web-{61E8B458-6AE9-42DC-A993-6CFFCC1E8646}" dt="2020-12-11T02:42:56.161" v="699" actId="1076"/>
        <pc:sldMkLst>
          <pc:docMk/>
          <pc:sldMk cId="118320348" sldId="438"/>
        </pc:sldMkLst>
        <pc:picChg chg="add del mod">
          <ac:chgData name="FLORA SILVERIO ALEXANDRE" userId="S::flora.alexandre@fatec.sp.gov.br::82cf885a-3d5b-4fb8-9b61-026512aea3d2" providerId="AD" clId="Web-{61E8B458-6AE9-42DC-A993-6CFFCC1E8646}" dt="2020-12-11T02:41:55.276" v="693"/>
          <ac:picMkLst>
            <pc:docMk/>
            <pc:sldMk cId="118320348" sldId="438"/>
            <ac:picMk id="2" creationId="{DE225CE5-7436-4A1C-9C97-A48798E9D3BC}"/>
          </ac:picMkLst>
        </pc:picChg>
        <pc:picChg chg="add mod">
          <ac:chgData name="FLORA SILVERIO ALEXANDRE" userId="S::flora.alexandre@fatec.sp.gov.br::82cf885a-3d5b-4fb8-9b61-026512aea3d2" providerId="AD" clId="Web-{61E8B458-6AE9-42DC-A993-6CFFCC1E8646}" dt="2020-12-11T02:42:56.161" v="699" actId="1076"/>
          <ac:picMkLst>
            <pc:docMk/>
            <pc:sldMk cId="118320348" sldId="438"/>
            <ac:picMk id="3" creationId="{EFC2E395-DFCB-4031-B1C7-50B77F1C011E}"/>
          </ac:picMkLst>
        </pc:picChg>
        <pc:picChg chg="del">
          <ac:chgData name="FLORA SILVERIO ALEXANDRE" userId="S::flora.alexandre@fatec.sp.gov.br::82cf885a-3d5b-4fb8-9b61-026512aea3d2" providerId="AD" clId="Web-{61E8B458-6AE9-42DC-A993-6CFFCC1E8646}" dt="2020-12-11T02:42:12.312" v="694"/>
          <ac:picMkLst>
            <pc:docMk/>
            <pc:sldMk cId="118320348" sldId="438"/>
            <ac:picMk id="5" creationId="{4B961FFD-4A0B-414B-A53C-8060770A365C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61E8B458-6AE9-42DC-A993-6CFFCC1E8646}" dt="2020-12-11T00:41:34.952" v="72" actId="1076"/>
        <pc:sldMkLst>
          <pc:docMk/>
          <pc:sldMk cId="1455293876" sldId="455"/>
        </pc:sldMkLst>
        <pc:spChg chg="mod">
          <ac:chgData name="FLORA SILVERIO ALEXANDRE" userId="S::flora.alexandre@fatec.sp.gov.br::82cf885a-3d5b-4fb8-9b61-026512aea3d2" providerId="AD" clId="Web-{61E8B458-6AE9-42DC-A993-6CFFCC1E8646}" dt="2020-12-11T00:36:27.372" v="8" actId="14100"/>
          <ac:spMkLst>
            <pc:docMk/>
            <pc:sldMk cId="1455293876" sldId="455"/>
            <ac:spMk id="2" creationId="{B5239EEE-D311-417A-A643-63CF868BF8A3}"/>
          </ac:spMkLst>
        </pc:spChg>
        <pc:spChg chg="add mod">
          <ac:chgData name="FLORA SILVERIO ALEXANDRE" userId="S::flora.alexandre@fatec.sp.gov.br::82cf885a-3d5b-4fb8-9b61-026512aea3d2" providerId="AD" clId="Web-{61E8B458-6AE9-42DC-A993-6CFFCC1E8646}" dt="2020-12-11T00:41:34.952" v="72" actId="1076"/>
          <ac:spMkLst>
            <pc:docMk/>
            <pc:sldMk cId="1455293876" sldId="455"/>
            <ac:spMk id="7" creationId="{EADA530A-33AB-4AE2-9D70-B69BDB09C02A}"/>
          </ac:spMkLst>
        </pc:spChg>
        <pc:picChg chg="add del mod">
          <ac:chgData name="FLORA SILVERIO ALEXANDRE" userId="S::flora.alexandre@fatec.sp.gov.br::82cf885a-3d5b-4fb8-9b61-026512aea3d2" providerId="AD" clId="Web-{61E8B458-6AE9-42DC-A993-6CFFCC1E8646}" dt="2020-12-11T00:38:05.295" v="18"/>
          <ac:picMkLst>
            <pc:docMk/>
            <pc:sldMk cId="1455293876" sldId="455"/>
            <ac:picMk id="3" creationId="{B362611F-BF35-44BA-9368-2C409B58E34F}"/>
          </ac:picMkLst>
        </pc:picChg>
        <pc:picChg chg="add del mod">
          <ac:chgData name="FLORA SILVERIO ALEXANDRE" userId="S::flora.alexandre@fatec.sp.gov.br::82cf885a-3d5b-4fb8-9b61-026512aea3d2" providerId="AD" clId="Web-{61E8B458-6AE9-42DC-A993-6CFFCC1E8646}" dt="2020-12-11T00:38:36.123" v="21"/>
          <ac:picMkLst>
            <pc:docMk/>
            <pc:sldMk cId="1455293876" sldId="455"/>
            <ac:picMk id="5" creationId="{B9ED122A-0973-4CBF-88EA-4E2C7A926245}"/>
          </ac:picMkLst>
        </pc:picChg>
        <pc:picChg chg="add mod">
          <ac:chgData name="FLORA SILVERIO ALEXANDRE" userId="S::flora.alexandre@fatec.sp.gov.br::82cf885a-3d5b-4fb8-9b61-026512aea3d2" providerId="AD" clId="Web-{61E8B458-6AE9-42DC-A993-6CFFCC1E8646}" dt="2020-12-11T00:39:12.873" v="27" actId="1076"/>
          <ac:picMkLst>
            <pc:docMk/>
            <pc:sldMk cId="1455293876" sldId="455"/>
            <ac:picMk id="6" creationId="{4E7E68A2-A122-4C9F-9A88-0FEF32AF7E45}"/>
          </ac:picMkLst>
        </pc:picChg>
      </pc:sldChg>
      <pc:sldChg chg="modSp add del replId">
        <pc:chgData name="FLORA SILVERIO ALEXANDRE" userId="S::flora.alexandre@fatec.sp.gov.br::82cf885a-3d5b-4fb8-9b61-026512aea3d2" providerId="AD" clId="Web-{61E8B458-6AE9-42DC-A993-6CFFCC1E8646}" dt="2020-12-11T00:37:26.060" v="14"/>
        <pc:sldMkLst>
          <pc:docMk/>
          <pc:sldMk cId="479176760" sldId="456"/>
        </pc:sldMkLst>
        <pc:spChg chg="mod">
          <ac:chgData name="FLORA SILVERIO ALEXANDRE" userId="S::flora.alexandre@fatec.sp.gov.br::82cf885a-3d5b-4fb8-9b61-026512aea3d2" providerId="AD" clId="Web-{61E8B458-6AE9-42DC-A993-6CFFCC1E8646}" dt="2020-12-11T00:37:24.201" v="12" actId="20577"/>
          <ac:spMkLst>
            <pc:docMk/>
            <pc:sldMk cId="479176760" sldId="456"/>
            <ac:spMk id="2" creationId="{B5239EEE-D311-417A-A643-63CF868BF8A3}"/>
          </ac:spMkLst>
        </pc:spChg>
      </pc:sldChg>
      <pc:sldChg chg="addSp delSp modSp add replId">
        <pc:chgData name="FLORA SILVERIO ALEXANDRE" userId="S::flora.alexandre@fatec.sp.gov.br::82cf885a-3d5b-4fb8-9b61-026512aea3d2" providerId="AD" clId="Web-{61E8B458-6AE9-42DC-A993-6CFFCC1E8646}" dt="2020-12-11T00:45:42.719" v="79" actId="1076"/>
        <pc:sldMkLst>
          <pc:docMk/>
          <pc:sldMk cId="2344974396" sldId="456"/>
        </pc:sldMkLst>
        <pc:spChg chg="del">
          <ac:chgData name="FLORA SILVERIO ALEXANDRE" userId="S::flora.alexandre@fatec.sp.gov.br::82cf885a-3d5b-4fb8-9b61-026512aea3d2" providerId="AD" clId="Web-{61E8B458-6AE9-42DC-A993-6CFFCC1E8646}" dt="2020-12-11T00:45:14.891" v="74"/>
          <ac:spMkLst>
            <pc:docMk/>
            <pc:sldMk cId="2344974396" sldId="456"/>
            <ac:spMk id="12" creationId="{3642D9CD-9C84-42D2-81C8-FE5780C106D5}"/>
          </ac:spMkLst>
        </pc:spChg>
        <pc:picChg chg="add mod">
          <ac:chgData name="FLORA SILVERIO ALEXANDRE" userId="S::flora.alexandre@fatec.sp.gov.br::82cf885a-3d5b-4fb8-9b61-026512aea3d2" providerId="AD" clId="Web-{61E8B458-6AE9-42DC-A993-6CFFCC1E8646}" dt="2020-12-11T00:45:42.719" v="79" actId="1076"/>
          <ac:picMkLst>
            <pc:docMk/>
            <pc:sldMk cId="2344974396" sldId="456"/>
            <ac:picMk id="2" creationId="{E5600CC1-612D-40DE-8255-A3F086519161}"/>
          </ac:picMkLst>
        </pc:picChg>
      </pc:sldChg>
      <pc:sldChg chg="add del replId">
        <pc:chgData name="FLORA SILVERIO ALEXANDRE" userId="S::flora.alexandre@fatec.sp.gov.br::82cf885a-3d5b-4fb8-9b61-026512aea3d2" providerId="AD" clId="Web-{61E8B458-6AE9-42DC-A993-6CFFCC1E8646}" dt="2020-12-11T00:46:20.922" v="81"/>
        <pc:sldMkLst>
          <pc:docMk/>
          <pc:sldMk cId="789230089" sldId="457"/>
        </pc:sldMkLst>
      </pc:sldChg>
      <pc:sldChg chg="addSp delSp modSp add replId">
        <pc:chgData name="FLORA SILVERIO ALEXANDRE" userId="S::flora.alexandre@fatec.sp.gov.br::82cf885a-3d5b-4fb8-9b61-026512aea3d2" providerId="AD" clId="Web-{61E8B458-6AE9-42DC-A993-6CFFCC1E8646}" dt="2020-12-11T02:43:10.099" v="700" actId="20577"/>
        <pc:sldMkLst>
          <pc:docMk/>
          <pc:sldMk cId="2507736499" sldId="457"/>
        </pc:sldMkLst>
        <pc:spChg chg="del">
          <ac:chgData name="FLORA SILVERIO ALEXANDRE" userId="S::flora.alexandre@fatec.sp.gov.br::82cf885a-3d5b-4fb8-9b61-026512aea3d2" providerId="AD" clId="Web-{61E8B458-6AE9-42DC-A993-6CFFCC1E8646}" dt="2020-12-11T00:46:45.922" v="85"/>
          <ac:spMkLst>
            <pc:docMk/>
            <pc:sldMk cId="2507736499" sldId="457"/>
            <ac:spMk id="2" creationId="{6BCB2E64-BAE7-41C0-8ECB-3C56A1177DF9}"/>
          </ac:spMkLst>
        </pc:spChg>
        <pc:spChg chg="add mod">
          <ac:chgData name="FLORA SILVERIO ALEXANDRE" userId="S::flora.alexandre@fatec.sp.gov.br::82cf885a-3d5b-4fb8-9b61-026512aea3d2" providerId="AD" clId="Web-{61E8B458-6AE9-42DC-A993-6CFFCC1E8646}" dt="2020-12-11T02:43:10.099" v="700" actId="20577"/>
          <ac:spMkLst>
            <pc:docMk/>
            <pc:sldMk cId="2507736499" sldId="457"/>
            <ac:spMk id="6" creationId="{6373DB4D-64CC-4A97-895C-E5424DCDF47D}"/>
          </ac:spMkLst>
        </pc:spChg>
        <pc:picChg chg="del">
          <ac:chgData name="FLORA SILVERIO ALEXANDRE" userId="S::flora.alexandre@fatec.sp.gov.br::82cf885a-3d5b-4fb8-9b61-026512aea3d2" providerId="AD" clId="Web-{61E8B458-6AE9-42DC-A993-6CFFCC1E8646}" dt="2020-12-11T00:46:38.375" v="83"/>
          <ac:picMkLst>
            <pc:docMk/>
            <pc:sldMk cId="2507736499" sldId="457"/>
            <ac:picMk id="3" creationId="{B89C322B-61F7-4A75-97F6-2269BC043EDA}"/>
          </ac:picMkLst>
        </pc:picChg>
        <pc:picChg chg="del">
          <ac:chgData name="FLORA SILVERIO ALEXANDRE" userId="S::flora.alexandre@fatec.sp.gov.br::82cf885a-3d5b-4fb8-9b61-026512aea3d2" providerId="AD" clId="Web-{61E8B458-6AE9-42DC-A993-6CFFCC1E8646}" dt="2020-12-11T00:46:40.860" v="84"/>
          <ac:picMkLst>
            <pc:docMk/>
            <pc:sldMk cId="2507736499" sldId="457"/>
            <ac:picMk id="4" creationId="{CFBFB212-E485-4ADA-827B-085C37103B40}"/>
          </ac:picMkLst>
        </pc:picChg>
        <pc:picChg chg="add del mod">
          <ac:chgData name="FLORA SILVERIO ALEXANDRE" userId="S::flora.alexandre@fatec.sp.gov.br::82cf885a-3d5b-4fb8-9b61-026512aea3d2" providerId="AD" clId="Web-{61E8B458-6AE9-42DC-A993-6CFFCC1E8646}" dt="2020-12-11T00:52:16.099" v="95"/>
          <ac:picMkLst>
            <pc:docMk/>
            <pc:sldMk cId="2507736499" sldId="457"/>
            <ac:picMk id="5" creationId="{3A775DD4-A0E4-49CF-8BB2-2714061B5AE5}"/>
          </ac:picMkLst>
        </pc:picChg>
        <pc:picChg chg="add mod">
          <ac:chgData name="FLORA SILVERIO ALEXANDRE" userId="S::flora.alexandre@fatec.sp.gov.br::82cf885a-3d5b-4fb8-9b61-026512aea3d2" providerId="AD" clId="Web-{61E8B458-6AE9-42DC-A993-6CFFCC1E8646}" dt="2020-12-11T01:55:16.722" v="691" actId="1076"/>
          <ac:picMkLst>
            <pc:docMk/>
            <pc:sldMk cId="2507736499" sldId="457"/>
            <ac:picMk id="7" creationId="{E5D3AF2C-8C06-42AA-A6AA-19DC2837C174}"/>
          </ac:picMkLst>
        </pc:picChg>
      </pc:sldChg>
    </pc:docChg>
  </pc:docChgLst>
  <pc:docChgLst>
    <pc:chgData name="LUANA CORREA DOS SANTOS" userId="S::luana.santos58@fatec.sp.gov.br::8a7589fd-2c45-415a-acca-069afc989c33" providerId="AD" clId="Web-{D82293CE-F6F1-4AA0-BB40-8881C18627A2}"/>
    <pc:docChg chg="modSld sldOrd">
      <pc:chgData name="LUANA CORREA DOS SANTOS" userId="S::luana.santos58@fatec.sp.gov.br::8a7589fd-2c45-415a-acca-069afc989c33" providerId="AD" clId="Web-{D82293CE-F6F1-4AA0-BB40-8881C18627A2}" dt="2020-12-03T12:18:52.615" v="52" actId="20577"/>
      <pc:docMkLst>
        <pc:docMk/>
      </pc:docMkLst>
      <pc:sldChg chg="ord">
        <pc:chgData name="LUANA CORREA DOS SANTOS" userId="S::luana.santos58@fatec.sp.gov.br::8a7589fd-2c45-415a-acca-069afc989c33" providerId="AD" clId="Web-{D82293CE-F6F1-4AA0-BB40-8881C18627A2}" dt="2020-12-03T12:10:34.634" v="33"/>
        <pc:sldMkLst>
          <pc:docMk/>
          <pc:sldMk cId="0" sldId="384"/>
        </pc:sldMkLst>
      </pc:sldChg>
      <pc:sldChg chg="modSp">
        <pc:chgData name="LUANA CORREA DOS SANTOS" userId="S::luana.santos58@fatec.sp.gov.br::8a7589fd-2c45-415a-acca-069afc989c33" providerId="AD" clId="Web-{D82293CE-F6F1-4AA0-BB40-8881C18627A2}" dt="2020-12-03T12:18:52.599" v="51" actId="20577"/>
        <pc:sldMkLst>
          <pc:docMk/>
          <pc:sldMk cId="0" sldId="393"/>
        </pc:sldMkLst>
        <pc:spChg chg="mod">
          <ac:chgData name="LUANA CORREA DOS SANTOS" userId="S::luana.santos58@fatec.sp.gov.br::8a7589fd-2c45-415a-acca-069afc989c33" providerId="AD" clId="Web-{D82293CE-F6F1-4AA0-BB40-8881C18627A2}" dt="2020-12-03T12:18:52.599" v="51" actId="20577"/>
          <ac:spMkLst>
            <pc:docMk/>
            <pc:sldMk cId="0" sldId="393"/>
            <ac:spMk id="2" creationId="{B5239EEE-D311-417A-A643-63CF868BF8A3}"/>
          </ac:spMkLst>
        </pc:spChg>
      </pc:sldChg>
      <pc:sldChg chg="ord">
        <pc:chgData name="LUANA CORREA DOS SANTOS" userId="S::luana.santos58@fatec.sp.gov.br::8a7589fd-2c45-415a-acca-069afc989c33" providerId="AD" clId="Web-{D82293CE-F6F1-4AA0-BB40-8881C18627A2}" dt="2020-12-03T12:10:24.447" v="32"/>
        <pc:sldMkLst>
          <pc:docMk/>
          <pc:sldMk cId="0" sldId="412"/>
        </pc:sldMkLst>
      </pc:sldChg>
      <pc:sldChg chg="ord">
        <pc:chgData name="LUANA CORREA DOS SANTOS" userId="S::luana.santos58@fatec.sp.gov.br::8a7589fd-2c45-415a-acca-069afc989c33" providerId="AD" clId="Web-{D82293CE-F6F1-4AA0-BB40-8881C18627A2}" dt="2020-12-03T12:10:13.478" v="31"/>
        <pc:sldMkLst>
          <pc:docMk/>
          <pc:sldMk cId="3581621686" sldId="416"/>
        </pc:sldMkLst>
      </pc:sldChg>
      <pc:sldChg chg="ord">
        <pc:chgData name="LUANA CORREA DOS SANTOS" userId="S::luana.santos58@fatec.sp.gov.br::8a7589fd-2c45-415a-acca-069afc989c33" providerId="AD" clId="Web-{D82293CE-F6F1-4AA0-BB40-8881C18627A2}" dt="2020-12-03T12:07:05.245" v="0"/>
        <pc:sldMkLst>
          <pc:docMk/>
          <pc:sldMk cId="3628504785" sldId="430"/>
        </pc:sldMkLst>
      </pc:sldChg>
      <pc:sldChg chg="addSp modSp">
        <pc:chgData name="LUANA CORREA DOS SANTOS" userId="S::luana.santos58@fatec.sp.gov.br::8a7589fd-2c45-415a-acca-069afc989c33" providerId="AD" clId="Web-{D82293CE-F6F1-4AA0-BB40-8881C18627A2}" dt="2020-12-03T12:09:28.869" v="28" actId="20577"/>
        <pc:sldMkLst>
          <pc:docMk/>
          <pc:sldMk cId="761488057" sldId="432"/>
        </pc:sldMkLst>
        <pc:spChg chg="add mod">
          <ac:chgData name="LUANA CORREA DOS SANTOS" userId="S::luana.santos58@fatec.sp.gov.br::8a7589fd-2c45-415a-acca-069afc989c33" providerId="AD" clId="Web-{D82293CE-F6F1-4AA0-BB40-8881C18627A2}" dt="2020-12-03T12:09:28.869" v="28" actId="20577"/>
          <ac:spMkLst>
            <pc:docMk/>
            <pc:sldMk cId="761488057" sldId="432"/>
            <ac:spMk id="5" creationId="{DD069CF8-053C-4F1B-8DAB-EC4BF2922B0B}"/>
          </ac:spMkLst>
        </pc:spChg>
      </pc:sldChg>
      <pc:sldChg chg="modSp">
        <pc:chgData name="LUANA CORREA DOS SANTOS" userId="S::luana.santos58@fatec.sp.gov.br::8a7589fd-2c45-415a-acca-069afc989c33" providerId="AD" clId="Web-{D82293CE-F6F1-4AA0-BB40-8881C18627A2}" dt="2020-12-03T12:18:18.709" v="47" actId="20577"/>
        <pc:sldMkLst>
          <pc:docMk/>
          <pc:sldMk cId="2513938480" sldId="439"/>
        </pc:sldMkLst>
        <pc:spChg chg="mod">
          <ac:chgData name="LUANA CORREA DOS SANTOS" userId="S::luana.santos58@fatec.sp.gov.br::8a7589fd-2c45-415a-acca-069afc989c33" providerId="AD" clId="Web-{D82293CE-F6F1-4AA0-BB40-8881C18627A2}" dt="2020-12-03T12:18:18.709" v="47" actId="20577"/>
          <ac:spMkLst>
            <pc:docMk/>
            <pc:sldMk cId="2513938480" sldId="439"/>
            <ac:spMk id="5" creationId="{DD069CF8-053C-4F1B-8DAB-EC4BF2922B0B}"/>
          </ac:spMkLst>
        </pc:spChg>
      </pc:sldChg>
    </pc:docChg>
  </pc:docChgLst>
  <pc:docChgLst>
    <pc:chgData name="FLORA SILVERIO ALEXANDRE" userId="S::flora.alexandre@fatec.sp.gov.br::82cf885a-3d5b-4fb8-9b61-026512aea3d2" providerId="AD" clId="Web-{51198B14-546C-45B8-AD52-7C47C46F4E7E}"/>
    <pc:docChg chg="modSld">
      <pc:chgData name="FLORA SILVERIO ALEXANDRE" userId="S::flora.alexandre@fatec.sp.gov.br::82cf885a-3d5b-4fb8-9b61-026512aea3d2" providerId="AD" clId="Web-{51198B14-546C-45B8-AD52-7C47C46F4E7E}" dt="2020-12-09T01:32:57.566" v="14" actId="1076"/>
      <pc:docMkLst>
        <pc:docMk/>
      </pc:docMkLst>
      <pc:sldChg chg="addSp delSp modSp">
        <pc:chgData name="FLORA SILVERIO ALEXANDRE" userId="S::flora.alexandre@fatec.sp.gov.br::82cf885a-3d5b-4fb8-9b61-026512aea3d2" providerId="AD" clId="Web-{51198B14-546C-45B8-AD52-7C47C46F4E7E}" dt="2020-12-09T01:32:57.566" v="14" actId="1076"/>
        <pc:sldMkLst>
          <pc:docMk/>
          <pc:sldMk cId="118320348" sldId="438"/>
        </pc:sldMkLst>
        <pc:spChg chg="mod">
          <ac:chgData name="FLORA SILVERIO ALEXANDRE" userId="S::flora.alexandre@fatec.sp.gov.br::82cf885a-3d5b-4fb8-9b61-026512aea3d2" providerId="AD" clId="Web-{51198B14-546C-45B8-AD52-7C47C46F4E7E}" dt="2020-12-09T01:30:11.331" v="5" actId="1076"/>
          <ac:spMkLst>
            <pc:docMk/>
            <pc:sldMk cId="118320348" sldId="438"/>
            <ac:spMk id="6" creationId="{143AC839-62B9-40AB-9127-328EE1669574}"/>
          </ac:spMkLst>
        </pc:spChg>
        <pc:picChg chg="add del mod">
          <ac:chgData name="FLORA SILVERIO ALEXANDRE" userId="S::flora.alexandre@fatec.sp.gov.br::82cf885a-3d5b-4fb8-9b61-026512aea3d2" providerId="AD" clId="Web-{51198B14-546C-45B8-AD52-7C47C46F4E7E}" dt="2020-12-09T01:30:43.253" v="8"/>
          <ac:picMkLst>
            <pc:docMk/>
            <pc:sldMk cId="118320348" sldId="438"/>
            <ac:picMk id="2" creationId="{302BBBEE-7797-4F71-8D43-E7A8DB11020D}"/>
          </ac:picMkLst>
        </pc:picChg>
        <pc:picChg chg="del">
          <ac:chgData name="FLORA SILVERIO ALEXANDRE" userId="S::flora.alexandre@fatec.sp.gov.br::82cf885a-3d5b-4fb8-9b61-026512aea3d2" providerId="AD" clId="Web-{51198B14-546C-45B8-AD52-7C47C46F4E7E}" dt="2020-12-09T01:29:40.831" v="0"/>
          <ac:picMkLst>
            <pc:docMk/>
            <pc:sldMk cId="118320348" sldId="438"/>
            <ac:picMk id="3" creationId="{D2830431-11B6-45DE-9835-DCCE5618C55F}"/>
          </ac:picMkLst>
        </pc:picChg>
        <pc:picChg chg="add mod">
          <ac:chgData name="FLORA SILVERIO ALEXANDRE" userId="S::flora.alexandre@fatec.sp.gov.br::82cf885a-3d5b-4fb8-9b61-026512aea3d2" providerId="AD" clId="Web-{51198B14-546C-45B8-AD52-7C47C46F4E7E}" dt="2020-12-09T01:32:57.566" v="14" actId="1076"/>
          <ac:picMkLst>
            <pc:docMk/>
            <pc:sldMk cId="118320348" sldId="438"/>
            <ac:picMk id="5" creationId="{4B961FFD-4A0B-414B-A53C-8060770A365C}"/>
          </ac:picMkLst>
        </pc:picChg>
      </pc:sldChg>
    </pc:docChg>
  </pc:docChgLst>
  <pc:docChgLst>
    <pc:chgData name="FLORA SILVERIO ALEXANDRE" userId="S::flora.alexandre@fatec.sp.gov.br::82cf885a-3d5b-4fb8-9b61-026512aea3d2" providerId="AD" clId="Web-{4182108E-5141-48A2-B61E-580C8BCF8B53}"/>
    <pc:docChg chg="modSld">
      <pc:chgData name="FLORA SILVERIO ALEXANDRE" userId="S::flora.alexandre@fatec.sp.gov.br::82cf885a-3d5b-4fb8-9b61-026512aea3d2" providerId="AD" clId="Web-{4182108E-5141-48A2-B61E-580C8BCF8B53}" dt="2020-12-09T11:28:19.647" v="94" actId="1076"/>
      <pc:docMkLst>
        <pc:docMk/>
      </pc:docMkLst>
      <pc:sldChg chg="addSp modSp">
        <pc:chgData name="FLORA SILVERIO ALEXANDRE" userId="S::flora.alexandre@fatec.sp.gov.br::82cf885a-3d5b-4fb8-9b61-026512aea3d2" providerId="AD" clId="Web-{4182108E-5141-48A2-B61E-580C8BCF8B53}" dt="2020-12-09T11:26:34.084" v="80" actId="1076"/>
        <pc:sldMkLst>
          <pc:docMk/>
          <pc:sldMk cId="2839037348" sldId="434"/>
        </pc:sldMkLst>
        <pc:spChg chg="add mod">
          <ac:chgData name="FLORA SILVERIO ALEXANDRE" userId="S::flora.alexandre@fatec.sp.gov.br::82cf885a-3d5b-4fb8-9b61-026512aea3d2" providerId="AD" clId="Web-{4182108E-5141-48A2-B61E-580C8BCF8B53}" dt="2020-12-09T11:26:34.084" v="80" actId="1076"/>
          <ac:spMkLst>
            <pc:docMk/>
            <pc:sldMk cId="2839037348" sldId="434"/>
            <ac:spMk id="2" creationId="{9BAB5574-F43E-4C76-9B77-6C19D2420A2B}"/>
          </ac:spMkLst>
        </pc:spChg>
        <pc:picChg chg="mod">
          <ac:chgData name="FLORA SILVERIO ALEXANDRE" userId="S::flora.alexandre@fatec.sp.gov.br::82cf885a-3d5b-4fb8-9b61-026512aea3d2" providerId="AD" clId="Web-{4182108E-5141-48A2-B61E-580C8BCF8B53}" dt="2020-12-09T11:26:01.427" v="39" actId="1076"/>
          <ac:picMkLst>
            <pc:docMk/>
            <pc:sldMk cId="2839037348" sldId="434"/>
            <ac:picMk id="3" creationId="{C73505A7-0F5A-4C81-86B6-67D397345F75}"/>
          </ac:picMkLst>
        </pc:picChg>
      </pc:sldChg>
      <pc:sldChg chg="addSp">
        <pc:chgData name="FLORA SILVERIO ALEXANDRE" userId="S::flora.alexandre@fatec.sp.gov.br::82cf885a-3d5b-4fb8-9b61-026512aea3d2" providerId="AD" clId="Web-{4182108E-5141-48A2-B61E-580C8BCF8B53}" dt="2020-12-09T11:26:39.553" v="81"/>
        <pc:sldMkLst>
          <pc:docMk/>
          <pc:sldMk cId="3036218931" sldId="435"/>
        </pc:sldMkLst>
        <pc:spChg chg="add">
          <ac:chgData name="FLORA SILVERIO ALEXANDRE" userId="S::flora.alexandre@fatec.sp.gov.br::82cf885a-3d5b-4fb8-9b61-026512aea3d2" providerId="AD" clId="Web-{4182108E-5141-48A2-B61E-580C8BCF8B53}" dt="2020-12-09T11:26:39.553" v="81"/>
          <ac:spMkLst>
            <pc:docMk/>
            <pc:sldMk cId="3036218931" sldId="435"/>
            <ac:spMk id="3" creationId="{0380C179-4EC5-4F23-A1A5-196D2CF2629D}"/>
          </ac:spMkLst>
        </pc:spChg>
      </pc:sldChg>
      <pc:sldChg chg="addSp delSp modSp">
        <pc:chgData name="FLORA SILVERIO ALEXANDRE" userId="S::flora.alexandre@fatec.sp.gov.br::82cf885a-3d5b-4fb8-9b61-026512aea3d2" providerId="AD" clId="Web-{4182108E-5141-48A2-B61E-580C8BCF8B53}" dt="2020-12-09T11:27:52.490" v="92"/>
        <pc:sldMkLst>
          <pc:docMk/>
          <pc:sldMk cId="118320348" sldId="438"/>
        </pc:sldMkLst>
        <pc:spChg chg="add del mod">
          <ac:chgData name="FLORA SILVERIO ALEXANDRE" userId="S::flora.alexandre@fatec.sp.gov.br::82cf885a-3d5b-4fb8-9b61-026512aea3d2" providerId="AD" clId="Web-{4182108E-5141-48A2-B61E-580C8BCF8B53}" dt="2020-12-09T11:27:52.490" v="92"/>
          <ac:spMkLst>
            <pc:docMk/>
            <pc:sldMk cId="118320348" sldId="438"/>
            <ac:spMk id="2" creationId="{BAD68067-E2F6-4BFE-9BF7-9D7BA6AE8D51}"/>
          </ac:spMkLst>
        </pc:spChg>
      </pc:sldChg>
      <pc:sldChg chg="addSp delSp modSp">
        <pc:chgData name="FLORA SILVERIO ALEXANDRE" userId="S::flora.alexandre@fatec.sp.gov.br::82cf885a-3d5b-4fb8-9b61-026512aea3d2" providerId="AD" clId="Web-{4182108E-5141-48A2-B61E-580C8BCF8B53}" dt="2020-12-09T11:25:11.630" v="34" actId="1076"/>
        <pc:sldMkLst>
          <pc:docMk/>
          <pc:sldMk cId="2513938480" sldId="439"/>
        </pc:sldMkLst>
        <pc:spChg chg="add mod">
          <ac:chgData name="FLORA SILVERIO ALEXANDRE" userId="S::flora.alexandre@fatec.sp.gov.br::82cf885a-3d5b-4fb8-9b61-026512aea3d2" providerId="AD" clId="Web-{4182108E-5141-48A2-B61E-580C8BCF8B53}" dt="2020-12-09T11:25:11.630" v="34" actId="1076"/>
          <ac:spMkLst>
            <pc:docMk/>
            <pc:sldMk cId="2513938480" sldId="439"/>
            <ac:spMk id="5" creationId="{C4A278D9-2724-4F67-BE2E-2BDAB64B9B0A}"/>
          </ac:spMkLst>
        </pc:spChg>
        <pc:spChg chg="add del mod">
          <ac:chgData name="FLORA SILVERIO ALEXANDRE" userId="S::flora.alexandre@fatec.sp.gov.br::82cf885a-3d5b-4fb8-9b61-026512aea3d2" providerId="AD" clId="Web-{4182108E-5141-48A2-B61E-580C8BCF8B53}" dt="2020-12-09T11:24:12.583" v="5"/>
          <ac:spMkLst>
            <pc:docMk/>
            <pc:sldMk cId="2513938480" sldId="439"/>
            <ac:spMk id="6" creationId="{8BD67D8F-F535-4FDA-B7ED-AC8AEDE33178}"/>
          </ac:spMkLst>
        </pc:spChg>
      </pc:sldChg>
      <pc:sldChg chg="addSp modSp">
        <pc:chgData name="FLORA SILVERIO ALEXANDRE" userId="S::flora.alexandre@fatec.sp.gov.br::82cf885a-3d5b-4fb8-9b61-026512aea3d2" providerId="AD" clId="Web-{4182108E-5141-48A2-B61E-580C8BCF8B53}" dt="2020-12-09T11:25:39.443" v="36" actId="1076"/>
        <pc:sldMkLst>
          <pc:docMk/>
          <pc:sldMk cId="2736919925" sldId="440"/>
        </pc:sldMkLst>
        <pc:spChg chg="add mod">
          <ac:chgData name="FLORA SILVERIO ALEXANDRE" userId="S::flora.alexandre@fatec.sp.gov.br::82cf885a-3d5b-4fb8-9b61-026512aea3d2" providerId="AD" clId="Web-{4182108E-5141-48A2-B61E-580C8BCF8B53}" dt="2020-12-09T11:25:39.443" v="36" actId="1076"/>
          <ac:spMkLst>
            <pc:docMk/>
            <pc:sldMk cId="2736919925" sldId="440"/>
            <ac:spMk id="3" creationId="{5A0EB6F2-8488-47FF-9315-17855B6C33A3}"/>
          </ac:spMkLst>
        </pc:spChg>
      </pc:sldChg>
      <pc:sldChg chg="addSp modSp">
        <pc:chgData name="FLORA SILVERIO ALEXANDRE" userId="S::flora.alexandre@fatec.sp.gov.br::82cf885a-3d5b-4fb8-9b61-026512aea3d2" providerId="AD" clId="Web-{4182108E-5141-48A2-B61E-580C8BCF8B53}" dt="2020-12-09T11:28:19.647" v="94" actId="1076"/>
        <pc:sldMkLst>
          <pc:docMk/>
          <pc:sldMk cId="3408743085" sldId="443"/>
        </pc:sldMkLst>
        <pc:spChg chg="add mod">
          <ac:chgData name="FLORA SILVERIO ALEXANDRE" userId="S::flora.alexandre@fatec.sp.gov.br::82cf885a-3d5b-4fb8-9b61-026512aea3d2" providerId="AD" clId="Web-{4182108E-5141-48A2-B61E-580C8BCF8B53}" dt="2020-12-09T11:28:19.647" v="94" actId="1076"/>
          <ac:spMkLst>
            <pc:docMk/>
            <pc:sldMk cId="3408743085" sldId="443"/>
            <ac:spMk id="2" creationId="{6BCB2E64-BAE7-41C0-8ECB-3C56A1177DF9}"/>
          </ac:spMkLst>
        </pc:spChg>
      </pc:sldChg>
    </pc:docChg>
  </pc:docChgLst>
  <pc:docChgLst>
    <pc:chgData name="LUANA CORREA DOS SANTOS" userId="S::luana.santos58@fatec.sp.gov.br::8a7589fd-2c45-415a-acca-069afc989c33" providerId="AD" clId="Web-{DF21EFD6-5D5A-4976-BAFF-8995B7A7B690}"/>
    <pc:docChg chg="modSld">
      <pc:chgData name="LUANA CORREA DOS SANTOS" userId="S::luana.santos58@fatec.sp.gov.br::8a7589fd-2c45-415a-acca-069afc989c33" providerId="AD" clId="Web-{DF21EFD6-5D5A-4976-BAFF-8995B7A7B690}" dt="2020-12-11T01:41:55.549" v="13" actId="20577"/>
      <pc:docMkLst>
        <pc:docMk/>
      </pc:docMkLst>
      <pc:sldChg chg="modSp">
        <pc:chgData name="LUANA CORREA DOS SANTOS" userId="S::luana.santos58@fatec.sp.gov.br::8a7589fd-2c45-415a-acca-069afc989c33" providerId="AD" clId="Web-{DF21EFD6-5D5A-4976-BAFF-8995B7A7B690}" dt="2020-12-11T01:41:48.752" v="11" actId="20577"/>
        <pc:sldMkLst>
          <pc:docMk/>
          <pc:sldMk cId="2507736499" sldId="457"/>
        </pc:sldMkLst>
        <pc:spChg chg="mod">
          <ac:chgData name="LUANA CORREA DOS SANTOS" userId="S::luana.santos58@fatec.sp.gov.br::8a7589fd-2c45-415a-acca-069afc989c33" providerId="AD" clId="Web-{DF21EFD6-5D5A-4976-BAFF-8995B7A7B690}" dt="2020-12-11T01:41:48.752" v="11" actId="20577"/>
          <ac:spMkLst>
            <pc:docMk/>
            <pc:sldMk cId="2507736499" sldId="457"/>
            <ac:spMk id="6" creationId="{6373DB4D-64CC-4A97-895C-E5424DCDF47D}"/>
          </ac:spMkLst>
        </pc:spChg>
      </pc:sldChg>
    </pc:docChg>
  </pc:docChgLst>
  <pc:docChgLst>
    <pc:chgData name="LUANA CORREA DOS SANTOS" userId="S::luana.santos58@fatec.sp.gov.br::8a7589fd-2c45-415a-acca-069afc989c33" providerId="AD" clId="Web-{0F1F961B-3210-4AE0-A123-BF136E41418F}"/>
    <pc:docChg chg="modSld">
      <pc:chgData name="LUANA CORREA DOS SANTOS" userId="S::luana.santos58@fatec.sp.gov.br::8a7589fd-2c45-415a-acca-069afc989c33" providerId="AD" clId="Web-{0F1F961B-3210-4AE0-A123-BF136E41418F}" dt="2020-12-07T00:52:57.620" v="1" actId="20577"/>
      <pc:docMkLst>
        <pc:docMk/>
      </pc:docMkLst>
      <pc:sldChg chg="modSp">
        <pc:chgData name="LUANA CORREA DOS SANTOS" userId="S::luana.santos58@fatec.sp.gov.br::8a7589fd-2c45-415a-acca-069afc989c33" providerId="AD" clId="Web-{0F1F961B-3210-4AE0-A123-BF136E41418F}" dt="2020-12-07T00:52:57.605" v="0" actId="20577"/>
        <pc:sldMkLst>
          <pc:docMk/>
          <pc:sldMk cId="3265170845" sldId="441"/>
        </pc:sldMkLst>
        <pc:spChg chg="mod">
          <ac:chgData name="LUANA CORREA DOS SANTOS" userId="S::luana.santos58@fatec.sp.gov.br::8a7589fd-2c45-415a-acca-069afc989c33" providerId="AD" clId="Web-{0F1F961B-3210-4AE0-A123-BF136E41418F}" dt="2020-12-07T00:52:57.605" v="0" actId="20577"/>
          <ac:spMkLst>
            <pc:docMk/>
            <pc:sldMk cId="3265170845" sldId="441"/>
            <ac:spMk id="3" creationId="{3E3806A6-B41F-49DC-8C8C-859448100821}"/>
          </ac:spMkLst>
        </pc:spChg>
      </pc:sldChg>
    </pc:docChg>
  </pc:docChgLst>
  <pc:docChgLst>
    <pc:chgData name="FLORA SILVERIO ALEXANDRE" userId="S::flora.alexandre@fatec.sp.gov.br::82cf885a-3d5b-4fb8-9b61-026512aea3d2" providerId="AD" clId="Web-{67CDCA5C-D4B4-41DE-8257-DB81DD482896}"/>
    <pc:docChg chg="addSld delSld modSld">
      <pc:chgData name="FLORA SILVERIO ALEXANDRE" userId="S::flora.alexandre@fatec.sp.gov.br::82cf885a-3d5b-4fb8-9b61-026512aea3d2" providerId="AD" clId="Web-{67CDCA5C-D4B4-41DE-8257-DB81DD482896}" dt="2020-12-10T23:13:18.236" v="16" actId="1076"/>
      <pc:docMkLst>
        <pc:docMk/>
      </pc:docMkLst>
      <pc:sldChg chg="addSp delSp modSp">
        <pc:chgData name="FLORA SILVERIO ALEXANDRE" userId="S::flora.alexandre@fatec.sp.gov.br::82cf885a-3d5b-4fb8-9b61-026512aea3d2" providerId="AD" clId="Web-{67CDCA5C-D4B4-41DE-8257-DB81DD482896}" dt="2020-12-10T23:13:18.236" v="16" actId="1076"/>
        <pc:sldMkLst>
          <pc:docMk/>
          <pc:sldMk cId="0" sldId="413"/>
        </pc:sldMkLst>
        <pc:spChg chg="add del mod">
          <ac:chgData name="FLORA SILVERIO ALEXANDRE" userId="S::flora.alexandre@fatec.sp.gov.br::82cf885a-3d5b-4fb8-9b61-026512aea3d2" providerId="AD" clId="Web-{67CDCA5C-D4B4-41DE-8257-DB81DD482896}" dt="2020-12-10T23:11:07.049" v="6"/>
          <ac:spMkLst>
            <pc:docMk/>
            <pc:sldMk cId="0" sldId="413"/>
            <ac:spMk id="3" creationId="{E020719F-78FB-4905-8C6A-07C88945C520}"/>
          </ac:spMkLst>
        </pc:spChg>
        <pc:spChg chg="del">
          <ac:chgData name="FLORA SILVERIO ALEXANDRE" userId="S::flora.alexandre@fatec.sp.gov.br::82cf885a-3d5b-4fb8-9b61-026512aea3d2" providerId="AD" clId="Web-{67CDCA5C-D4B4-41DE-8257-DB81DD482896}" dt="2020-12-10T23:10:41.877" v="3"/>
          <ac:spMkLst>
            <pc:docMk/>
            <pc:sldMk cId="0" sldId="413"/>
            <ac:spMk id="4" creationId="{FA23C7D2-98D0-4D38-8DBD-DA9C7D2B2772}"/>
          </ac:spMkLst>
        </pc:spChg>
        <pc:spChg chg="add mod">
          <ac:chgData name="FLORA SILVERIO ALEXANDRE" userId="S::flora.alexandre@fatec.sp.gov.br::82cf885a-3d5b-4fb8-9b61-026512aea3d2" providerId="AD" clId="Web-{67CDCA5C-D4B4-41DE-8257-DB81DD482896}" dt="2020-12-10T23:11:30.408" v="8" actId="1076"/>
          <ac:spMkLst>
            <pc:docMk/>
            <pc:sldMk cId="0" sldId="413"/>
            <ac:spMk id="5" creationId="{9ECDC34A-5D65-4B5E-9961-B29250946229}"/>
          </ac:spMkLst>
        </pc:spChg>
        <pc:spChg chg="del">
          <ac:chgData name="FLORA SILVERIO ALEXANDRE" userId="S::flora.alexandre@fatec.sp.gov.br::82cf885a-3d5b-4fb8-9b61-026512aea3d2" providerId="AD" clId="Web-{67CDCA5C-D4B4-41DE-8257-DB81DD482896}" dt="2020-12-10T23:10:56.768" v="4"/>
          <ac:spMkLst>
            <pc:docMk/>
            <pc:sldMk cId="0" sldId="413"/>
            <ac:spMk id="7" creationId="{D0F593DA-D186-4745-9F02-1EB3A5164A13}"/>
          </ac:spMkLst>
        </pc:spChg>
        <pc:spChg chg="add mod">
          <ac:chgData name="FLORA SILVERIO ALEXANDRE" userId="S::flora.alexandre@fatec.sp.gov.br::82cf885a-3d5b-4fb8-9b61-026512aea3d2" providerId="AD" clId="Web-{67CDCA5C-D4B4-41DE-8257-DB81DD482896}" dt="2020-12-10T23:13:18.236" v="16" actId="1076"/>
          <ac:spMkLst>
            <pc:docMk/>
            <pc:sldMk cId="0" sldId="413"/>
            <ac:spMk id="8" creationId="{8C210FA0-6B51-4C81-B8A0-6B349AF48146}"/>
          </ac:spMkLst>
        </pc:spChg>
        <pc:picChg chg="add mod">
          <ac:chgData name="FLORA SILVERIO ALEXANDRE" userId="S::flora.alexandre@fatec.sp.gov.br::82cf885a-3d5b-4fb8-9b61-026512aea3d2" providerId="AD" clId="Web-{67CDCA5C-D4B4-41DE-8257-DB81DD482896}" dt="2020-12-10T23:13:12.595" v="14" actId="1076"/>
          <ac:picMkLst>
            <pc:docMk/>
            <pc:sldMk cId="0" sldId="413"/>
            <ac:picMk id="6" creationId="{85F0C375-FE63-4918-9967-60AC87BABA45}"/>
          </ac:picMkLst>
        </pc:picChg>
      </pc:sldChg>
      <pc:sldChg chg="add replId">
        <pc:chgData name="FLORA SILVERIO ALEXANDRE" userId="S::flora.alexandre@fatec.sp.gov.br::82cf885a-3d5b-4fb8-9b61-026512aea3d2" providerId="AD" clId="Web-{67CDCA5C-D4B4-41DE-8257-DB81DD482896}" dt="2020-12-10T23:10:28.690" v="2"/>
        <pc:sldMkLst>
          <pc:docMk/>
          <pc:sldMk cId="1907914668" sldId="454"/>
        </pc:sldMkLst>
      </pc:sldChg>
      <pc:sldChg chg="add del replId">
        <pc:chgData name="FLORA SILVERIO ALEXANDRE" userId="S::flora.alexandre@fatec.sp.gov.br::82cf885a-3d5b-4fb8-9b61-026512aea3d2" providerId="AD" clId="Web-{67CDCA5C-D4B4-41DE-8257-DB81DD482896}" dt="2020-12-10T23:10:23.237" v="1"/>
        <pc:sldMkLst>
          <pc:docMk/>
          <pc:sldMk cId="3476754697" sldId="454"/>
        </pc:sldMkLst>
      </pc:sldChg>
    </pc:docChg>
  </pc:docChgLst>
  <pc:docChgLst>
    <pc:chgData name="LUANA CORREA DOS SANTOS" userId="S::luana.santos58@fatec.sp.gov.br::8a7589fd-2c45-415a-acca-069afc989c33" providerId="AD" clId="Web-{872544DD-504F-44F8-9AAF-CFB30CFD7076}"/>
    <pc:docChg chg="addSld delSld modSld sldOrd">
      <pc:chgData name="LUANA CORREA DOS SANTOS" userId="S::luana.santos58@fatec.sp.gov.br::8a7589fd-2c45-415a-acca-069afc989c33" providerId="AD" clId="Web-{872544DD-504F-44F8-9AAF-CFB30CFD7076}" dt="2021-06-12T01:32:21.964" v="131" actId="1076"/>
      <pc:docMkLst>
        <pc:docMk/>
      </pc:docMkLst>
      <pc:sldChg chg="modSp">
        <pc:chgData name="LUANA CORREA DOS SANTOS" userId="S::luana.santos58@fatec.sp.gov.br::8a7589fd-2c45-415a-acca-069afc989c33" providerId="AD" clId="Web-{872544DD-504F-44F8-9AAF-CFB30CFD7076}" dt="2021-06-12T01:17:07.207" v="12" actId="14100"/>
        <pc:sldMkLst>
          <pc:docMk/>
          <pc:sldMk cId="0" sldId="413"/>
        </pc:sldMkLst>
        <pc:spChg chg="mod">
          <ac:chgData name="LUANA CORREA DOS SANTOS" userId="S::luana.santos58@fatec.sp.gov.br::8a7589fd-2c45-415a-acca-069afc989c33" providerId="AD" clId="Web-{872544DD-504F-44F8-9AAF-CFB30CFD7076}" dt="2021-06-12T01:17:07.207" v="12" actId="14100"/>
          <ac:spMkLst>
            <pc:docMk/>
            <pc:sldMk cId="0" sldId="413"/>
            <ac:spMk id="3" creationId="{A2D74F0B-5540-459F-9780-723F2E18E401}"/>
          </ac:spMkLst>
        </pc:spChg>
      </pc:sldChg>
      <pc:sldChg chg="addSp modSp">
        <pc:chgData name="LUANA CORREA DOS SANTOS" userId="S::luana.santos58@fatec.sp.gov.br::8a7589fd-2c45-415a-acca-069afc989c33" providerId="AD" clId="Web-{872544DD-504F-44F8-9AAF-CFB30CFD7076}" dt="2021-06-12T01:27:14.446" v="74" actId="14100"/>
        <pc:sldMkLst>
          <pc:docMk/>
          <pc:sldMk cId="2839037348" sldId="434"/>
        </pc:sldMkLst>
        <pc:spChg chg="mod">
          <ac:chgData name="LUANA CORREA DOS SANTOS" userId="S::luana.santos58@fatec.sp.gov.br::8a7589fd-2c45-415a-acca-069afc989c33" providerId="AD" clId="Web-{872544DD-504F-44F8-9AAF-CFB30CFD7076}" dt="2021-06-12T01:26:59.133" v="71" actId="1076"/>
          <ac:spMkLst>
            <pc:docMk/>
            <pc:sldMk cId="2839037348" sldId="434"/>
            <ac:spMk id="2" creationId="{9BAB5574-F43E-4C76-9B77-6C19D2420A2B}"/>
          </ac:spMkLst>
        </pc:spChg>
        <pc:spChg chg="mod">
          <ac:chgData name="LUANA CORREA DOS SANTOS" userId="S::luana.santos58@fatec.sp.gov.br::8a7589fd-2c45-415a-acca-069afc989c33" providerId="AD" clId="Web-{872544DD-504F-44F8-9AAF-CFB30CFD7076}" dt="2021-06-12T01:26:28.867" v="63" actId="20577"/>
          <ac:spMkLst>
            <pc:docMk/>
            <pc:sldMk cId="2839037348" sldId="434"/>
            <ac:spMk id="3" creationId="{BCBA067A-96F5-4805-A8EF-BB0A67B4C88B}"/>
          </ac:spMkLst>
        </pc:spChg>
        <pc:picChg chg="add mod">
          <ac:chgData name="LUANA CORREA DOS SANTOS" userId="S::luana.santos58@fatec.sp.gov.br::8a7589fd-2c45-415a-acca-069afc989c33" providerId="AD" clId="Web-{872544DD-504F-44F8-9AAF-CFB30CFD7076}" dt="2021-06-12T01:27:14.446" v="74" actId="14100"/>
          <ac:picMkLst>
            <pc:docMk/>
            <pc:sldMk cId="2839037348" sldId="434"/>
            <ac:picMk id="5" creationId="{953B2D07-301B-4B96-A6E8-7EE71A02B1F8}"/>
          </ac:picMkLst>
        </pc:picChg>
      </pc:sldChg>
      <pc:sldChg chg="addSp modSp">
        <pc:chgData name="LUANA CORREA DOS SANTOS" userId="S::luana.santos58@fatec.sp.gov.br::8a7589fd-2c45-415a-acca-069afc989c33" providerId="AD" clId="Web-{872544DD-504F-44F8-9AAF-CFB30CFD7076}" dt="2021-06-12T01:23:25.569" v="62" actId="1076"/>
        <pc:sldMkLst>
          <pc:docMk/>
          <pc:sldMk cId="2513938480" sldId="439"/>
        </pc:sldMkLst>
        <pc:spChg chg="mod">
          <ac:chgData name="LUANA CORREA DOS SANTOS" userId="S::luana.santos58@fatec.sp.gov.br::8a7589fd-2c45-415a-acca-069afc989c33" providerId="AD" clId="Web-{872544DD-504F-44F8-9AAF-CFB30CFD7076}" dt="2021-06-12T01:23:25.569" v="62" actId="1076"/>
          <ac:spMkLst>
            <pc:docMk/>
            <pc:sldMk cId="2513938480" sldId="439"/>
            <ac:spMk id="4" creationId="{F91EBBD4-3751-40DA-B282-CF24D107F83F}"/>
          </ac:spMkLst>
        </pc:spChg>
        <pc:picChg chg="add mod">
          <ac:chgData name="LUANA CORREA DOS SANTOS" userId="S::luana.santos58@fatec.sp.gov.br::8a7589fd-2c45-415a-acca-069afc989c33" providerId="AD" clId="Web-{872544DD-504F-44F8-9AAF-CFB30CFD7076}" dt="2021-06-12T01:23:20.913" v="61" actId="1076"/>
          <ac:picMkLst>
            <pc:docMk/>
            <pc:sldMk cId="2513938480" sldId="439"/>
            <ac:picMk id="3" creationId="{37211520-A360-4DE1-BE3B-59C32CB70235}"/>
          </ac:picMkLst>
        </pc:picChg>
      </pc:sldChg>
      <pc:sldChg chg="addSp delSp modSp ord">
        <pc:chgData name="LUANA CORREA DOS SANTOS" userId="S::luana.santos58@fatec.sp.gov.br::8a7589fd-2c45-415a-acca-069afc989c33" providerId="AD" clId="Web-{872544DD-504F-44F8-9AAF-CFB30CFD7076}" dt="2021-06-12T01:32:21.964" v="131" actId="1076"/>
        <pc:sldMkLst>
          <pc:docMk/>
          <pc:sldMk cId="1554195347" sldId="447"/>
        </pc:sldMkLst>
        <pc:spChg chg="mod">
          <ac:chgData name="LUANA CORREA DOS SANTOS" userId="S::luana.santos58@fatec.sp.gov.br::8a7589fd-2c45-415a-acca-069afc989c33" providerId="AD" clId="Web-{872544DD-504F-44F8-9AAF-CFB30CFD7076}" dt="2021-06-12T01:28:37.993" v="84" actId="1076"/>
          <ac:spMkLst>
            <pc:docMk/>
            <pc:sldMk cId="1554195347" sldId="447"/>
            <ac:spMk id="2" creationId="{9BAB5574-F43E-4C76-9B77-6C19D2420A2B}"/>
          </ac:spMkLst>
        </pc:spChg>
        <pc:spChg chg="add del">
          <ac:chgData name="LUANA CORREA DOS SANTOS" userId="S::luana.santos58@fatec.sp.gov.br::8a7589fd-2c45-415a-acca-069afc989c33" providerId="AD" clId="Web-{872544DD-504F-44F8-9AAF-CFB30CFD7076}" dt="2021-06-12T01:29:25.556" v="94"/>
          <ac:spMkLst>
            <pc:docMk/>
            <pc:sldMk cId="1554195347" sldId="447"/>
            <ac:spMk id="7" creationId="{6F08E970-A188-40E1-B58E-7187B5A21D5C}"/>
          </ac:spMkLst>
        </pc:spChg>
        <pc:picChg chg="add mod">
          <ac:chgData name="LUANA CORREA DOS SANTOS" userId="S::luana.santos58@fatec.sp.gov.br::8a7589fd-2c45-415a-acca-069afc989c33" providerId="AD" clId="Web-{872544DD-504F-44F8-9AAF-CFB30CFD7076}" dt="2021-06-12T01:31:36.776" v="119" actId="1076"/>
          <ac:picMkLst>
            <pc:docMk/>
            <pc:sldMk cId="1554195347" sldId="447"/>
            <ac:picMk id="3" creationId="{A8F69E3A-43AF-498D-9F30-C9AAAA0D67ED}"/>
          </ac:picMkLst>
        </pc:picChg>
        <pc:picChg chg="add mod">
          <ac:chgData name="LUANA CORREA DOS SANTOS" userId="S::luana.santos58@fatec.sp.gov.br::8a7589fd-2c45-415a-acca-069afc989c33" providerId="AD" clId="Web-{872544DD-504F-44F8-9AAF-CFB30CFD7076}" dt="2021-06-12T01:32:19.682" v="130" actId="1076"/>
          <ac:picMkLst>
            <pc:docMk/>
            <pc:sldMk cId="1554195347" sldId="447"/>
            <ac:picMk id="5" creationId="{8AB90B35-6A1E-492E-B3CF-C228CFB39BAC}"/>
          </ac:picMkLst>
        </pc:picChg>
        <pc:picChg chg="add mod">
          <ac:chgData name="LUANA CORREA DOS SANTOS" userId="S::luana.santos58@fatec.sp.gov.br::8a7589fd-2c45-415a-acca-069afc989c33" providerId="AD" clId="Web-{872544DD-504F-44F8-9AAF-CFB30CFD7076}" dt="2021-06-12T01:32:21.964" v="131" actId="1076"/>
          <ac:picMkLst>
            <pc:docMk/>
            <pc:sldMk cId="1554195347" sldId="447"/>
            <ac:picMk id="8" creationId="{D043D1D4-5620-4731-B63F-CF8B9FA8D7C1}"/>
          </ac:picMkLst>
        </pc:picChg>
      </pc:sldChg>
      <pc:sldChg chg="add del replId">
        <pc:chgData name="LUANA CORREA DOS SANTOS" userId="S::luana.santos58@fatec.sp.gov.br::8a7589fd-2c45-415a-acca-069afc989c33" providerId="AD" clId="Web-{872544DD-504F-44F8-9AAF-CFB30CFD7076}" dt="2021-06-12T01:16:54.332" v="9"/>
        <pc:sldMkLst>
          <pc:docMk/>
          <pc:sldMk cId="3225352140" sldId="458"/>
        </pc:sldMkLst>
      </pc:sldChg>
    </pc:docChg>
  </pc:docChgLst>
  <pc:docChgLst>
    <pc:chgData name="FLORA SILVERIO ALEXANDRE" userId="S::flora.alexandre@fatec.sp.gov.br::82cf885a-3d5b-4fb8-9b61-026512aea3d2" providerId="AD" clId="Web-{3E7EE7CA-10E0-4D42-BB40-0E0C7DBCA5EF}"/>
    <pc:docChg chg="addSld delSld modSld">
      <pc:chgData name="FLORA SILVERIO ALEXANDRE" userId="S::flora.alexandre@fatec.sp.gov.br::82cf885a-3d5b-4fb8-9b61-026512aea3d2" providerId="AD" clId="Web-{3E7EE7CA-10E0-4D42-BB40-0E0C7DBCA5EF}" dt="2020-12-03T12:16:25.088" v="317"/>
      <pc:docMkLst>
        <pc:docMk/>
      </pc:docMkLst>
      <pc:sldChg chg="del">
        <pc:chgData name="FLORA SILVERIO ALEXANDRE" userId="S::flora.alexandre@fatec.sp.gov.br::82cf885a-3d5b-4fb8-9b61-026512aea3d2" providerId="AD" clId="Web-{3E7EE7CA-10E0-4D42-BB40-0E0C7DBCA5EF}" dt="2020-12-03T12:10:10.213" v="131"/>
        <pc:sldMkLst>
          <pc:docMk/>
          <pc:sldMk cId="3628504785" sldId="430"/>
        </pc:sldMkLst>
      </pc:sldChg>
      <pc:sldChg chg="del">
        <pc:chgData name="FLORA SILVERIO ALEXANDRE" userId="S::flora.alexandre@fatec.sp.gov.br::82cf885a-3d5b-4fb8-9b61-026512aea3d2" providerId="AD" clId="Web-{3E7EE7CA-10E0-4D42-BB40-0E0C7DBCA5EF}" dt="2020-12-03T12:16:25.088" v="317"/>
        <pc:sldMkLst>
          <pc:docMk/>
          <pc:sldMk cId="761488057" sldId="432"/>
        </pc:sldMkLst>
      </pc:sldChg>
      <pc:sldChg chg="addSp delSp modSp add replId">
        <pc:chgData name="FLORA SILVERIO ALEXANDRE" userId="S::flora.alexandre@fatec.sp.gov.br::82cf885a-3d5b-4fb8-9b61-026512aea3d2" providerId="AD" clId="Web-{3E7EE7CA-10E0-4D42-BB40-0E0C7DBCA5EF}" dt="2020-12-03T12:06:12.118" v="100"/>
        <pc:sldMkLst>
          <pc:docMk/>
          <pc:sldMk cId="3153449206" sldId="433"/>
        </pc:sldMkLst>
        <pc:spChg chg="mod">
          <ac:chgData name="FLORA SILVERIO ALEXANDRE" userId="S::flora.alexandre@fatec.sp.gov.br::82cf885a-3d5b-4fb8-9b61-026512aea3d2" providerId="AD" clId="Web-{3E7EE7CA-10E0-4D42-BB40-0E0C7DBCA5EF}" dt="2020-12-03T12:05:55.947" v="96" actId="1076"/>
          <ac:spMkLst>
            <pc:docMk/>
            <pc:sldMk cId="3153449206" sldId="433"/>
            <ac:spMk id="2" creationId="{B5239EEE-D311-417A-A643-63CF868BF8A3}"/>
          </ac:spMkLst>
        </pc:spChg>
        <pc:spChg chg="add del mod">
          <ac:chgData name="FLORA SILVERIO ALEXANDRE" userId="S::flora.alexandre@fatec.sp.gov.br::82cf885a-3d5b-4fb8-9b61-026512aea3d2" providerId="AD" clId="Web-{3E7EE7CA-10E0-4D42-BB40-0E0C7DBCA5EF}" dt="2020-12-03T12:06:12.118" v="100"/>
          <ac:spMkLst>
            <pc:docMk/>
            <pc:sldMk cId="3153449206" sldId="433"/>
            <ac:spMk id="3" creationId="{C68B8E5A-5F23-4FA4-B68C-441D030299BC}"/>
          </ac:spMkLst>
        </pc:spChg>
        <pc:spChg chg="mod">
          <ac:chgData name="FLORA SILVERIO ALEXANDRE" userId="S::flora.alexandre@fatec.sp.gov.br::82cf885a-3d5b-4fb8-9b61-026512aea3d2" providerId="AD" clId="Web-{3E7EE7CA-10E0-4D42-BB40-0E0C7DBCA5EF}" dt="2020-12-03T11:55:29.102" v="28" actId="1076"/>
          <ac:spMkLst>
            <pc:docMk/>
            <pc:sldMk cId="3153449206" sldId="433"/>
            <ac:spMk id="7171" creationId="{8983C729-672B-46E2-84FD-140E9D856BC0}"/>
          </ac:spMkLst>
        </pc:spChg>
      </pc:sldChg>
      <pc:sldChg chg="addSp delSp modSp add replId">
        <pc:chgData name="FLORA SILVERIO ALEXANDRE" userId="S::flora.alexandre@fatec.sp.gov.br::82cf885a-3d5b-4fb8-9b61-026512aea3d2" providerId="AD" clId="Web-{3E7EE7CA-10E0-4D42-BB40-0E0C7DBCA5EF}" dt="2020-12-03T12:08:31.275" v="108" actId="1076"/>
        <pc:sldMkLst>
          <pc:docMk/>
          <pc:sldMk cId="2839037348" sldId="434"/>
        </pc:sldMkLst>
        <pc:spChg chg="del">
          <ac:chgData name="FLORA SILVERIO ALEXANDRE" userId="S::flora.alexandre@fatec.sp.gov.br::82cf885a-3d5b-4fb8-9b61-026512aea3d2" providerId="AD" clId="Web-{3E7EE7CA-10E0-4D42-BB40-0E0C7DBCA5EF}" dt="2020-12-03T12:06:27.290" v="102"/>
          <ac:spMkLst>
            <pc:docMk/>
            <pc:sldMk cId="2839037348" sldId="434"/>
            <ac:spMk id="2" creationId="{B5239EEE-D311-417A-A643-63CF868BF8A3}"/>
          </ac:spMkLst>
        </pc:spChg>
        <pc:picChg chg="add mod">
          <ac:chgData name="FLORA SILVERIO ALEXANDRE" userId="S::flora.alexandre@fatec.sp.gov.br::82cf885a-3d5b-4fb8-9b61-026512aea3d2" providerId="AD" clId="Web-{3E7EE7CA-10E0-4D42-BB40-0E0C7DBCA5EF}" dt="2020-12-03T12:08:31.275" v="108" actId="1076"/>
          <ac:picMkLst>
            <pc:docMk/>
            <pc:sldMk cId="2839037348" sldId="434"/>
            <ac:picMk id="3" creationId="{C73505A7-0F5A-4C81-86B6-67D397345F75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3E7EE7CA-10E0-4D42-BB40-0E0C7DBCA5EF}" dt="2020-12-03T12:10:07.478" v="130" actId="1076"/>
        <pc:sldMkLst>
          <pc:docMk/>
          <pc:sldMk cId="3036218931" sldId="435"/>
        </pc:sldMkLst>
        <pc:picChg chg="add mod">
          <ac:chgData name="FLORA SILVERIO ALEXANDRE" userId="S::flora.alexandre@fatec.sp.gov.br::82cf885a-3d5b-4fb8-9b61-026512aea3d2" providerId="AD" clId="Web-{3E7EE7CA-10E0-4D42-BB40-0E0C7DBCA5EF}" dt="2020-12-03T12:10:06.056" v="129" actId="1076"/>
          <ac:picMkLst>
            <pc:docMk/>
            <pc:sldMk cId="3036218931" sldId="435"/>
            <ac:picMk id="2" creationId="{DE65BFFA-E80D-464C-8E2C-6D5FA0B0B341}"/>
          </ac:picMkLst>
        </pc:picChg>
        <pc:picChg chg="del">
          <ac:chgData name="FLORA SILVERIO ALEXANDRE" userId="S::flora.alexandre@fatec.sp.gov.br::82cf885a-3d5b-4fb8-9b61-026512aea3d2" providerId="AD" clId="Web-{3E7EE7CA-10E0-4D42-BB40-0E0C7DBCA5EF}" dt="2020-12-03T12:08:37.806" v="110"/>
          <ac:picMkLst>
            <pc:docMk/>
            <pc:sldMk cId="3036218931" sldId="435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3E7EE7CA-10E0-4D42-BB40-0E0C7DBCA5EF}" dt="2020-12-03T12:10:07.478" v="130" actId="1076"/>
          <ac:picMkLst>
            <pc:docMk/>
            <pc:sldMk cId="3036218931" sldId="435"/>
            <ac:picMk id="5" creationId="{79E134C4-24E0-45E7-B2FA-4FC554EBE14D}"/>
          </ac:picMkLst>
        </pc:picChg>
        <pc:picChg chg="add mod">
          <ac:chgData name="FLORA SILVERIO ALEXANDRE" userId="S::flora.alexandre@fatec.sp.gov.br::82cf885a-3d5b-4fb8-9b61-026512aea3d2" providerId="AD" clId="Web-{3E7EE7CA-10E0-4D42-BB40-0E0C7DBCA5EF}" dt="2020-12-03T12:10:00.462" v="127" actId="1076"/>
          <ac:picMkLst>
            <pc:docMk/>
            <pc:sldMk cId="3036218931" sldId="435"/>
            <ac:picMk id="6" creationId="{E79E27BE-3595-41C8-A219-9276BC0C276B}"/>
          </ac:picMkLst>
        </pc:picChg>
      </pc:sldChg>
      <pc:sldChg chg="new del">
        <pc:chgData name="FLORA SILVERIO ALEXANDRE" userId="S::flora.alexandre@fatec.sp.gov.br::82cf885a-3d5b-4fb8-9b61-026512aea3d2" providerId="AD" clId="Web-{3E7EE7CA-10E0-4D42-BB40-0E0C7DBCA5EF}" dt="2020-12-03T12:10:46.228" v="134"/>
        <pc:sldMkLst>
          <pc:docMk/>
          <pc:sldMk cId="1689731644" sldId="436"/>
        </pc:sldMkLst>
      </pc:sldChg>
      <pc:sldChg chg="addSp delSp modSp add replId">
        <pc:chgData name="FLORA SILVERIO ALEXANDRE" userId="S::flora.alexandre@fatec.sp.gov.br::82cf885a-3d5b-4fb8-9b61-026512aea3d2" providerId="AD" clId="Web-{3E7EE7CA-10E0-4D42-BB40-0E0C7DBCA5EF}" dt="2020-12-03T12:13:26.338" v="235" actId="1076"/>
        <pc:sldMkLst>
          <pc:docMk/>
          <pc:sldMk cId="3350594290" sldId="437"/>
        </pc:sldMkLst>
        <pc:spChg chg="add mod">
          <ac:chgData name="FLORA SILVERIO ALEXANDRE" userId="S::flora.alexandre@fatec.sp.gov.br::82cf885a-3d5b-4fb8-9b61-026512aea3d2" providerId="AD" clId="Web-{3E7EE7CA-10E0-4D42-BB40-0E0C7DBCA5EF}" dt="2020-12-03T12:13:26.338" v="235" actId="1076"/>
          <ac:spMkLst>
            <pc:docMk/>
            <pc:sldMk cId="3350594290" sldId="437"/>
            <ac:spMk id="3" creationId="{260735BF-E89B-4EE7-B26A-F41425D737D2}"/>
          </ac:spMkLst>
        </pc:spChg>
        <pc:spChg chg="mod">
          <ac:chgData name="FLORA SILVERIO ALEXANDRE" userId="S::flora.alexandre@fatec.sp.gov.br::82cf885a-3d5b-4fb8-9b61-026512aea3d2" providerId="AD" clId="Web-{3E7EE7CA-10E0-4D42-BB40-0E0C7DBCA5EF}" dt="2020-12-03T12:11:07.197" v="167" actId="20577"/>
          <ac:spMkLst>
            <pc:docMk/>
            <pc:sldMk cId="3350594290" sldId="437"/>
            <ac:spMk id="7171" creationId="{8983C729-672B-46E2-84FD-140E9D856BC0}"/>
          </ac:spMkLst>
        </pc:spChg>
        <pc:picChg chg="del">
          <ac:chgData name="FLORA SILVERIO ALEXANDRE" userId="S::flora.alexandre@fatec.sp.gov.br::82cf885a-3d5b-4fb8-9b61-026512aea3d2" providerId="AD" clId="Web-{3E7EE7CA-10E0-4D42-BB40-0E0C7DBCA5EF}" dt="2020-12-03T12:11:10.228" v="170"/>
          <ac:picMkLst>
            <pc:docMk/>
            <pc:sldMk cId="3350594290" sldId="437"/>
            <ac:picMk id="2" creationId="{DE65BFFA-E80D-464C-8E2C-6D5FA0B0B341}"/>
          </ac:picMkLst>
        </pc:picChg>
        <pc:picChg chg="del">
          <ac:chgData name="FLORA SILVERIO ALEXANDRE" userId="S::flora.alexandre@fatec.sp.gov.br::82cf885a-3d5b-4fb8-9b61-026512aea3d2" providerId="AD" clId="Web-{3E7EE7CA-10E0-4D42-BB40-0E0C7DBCA5EF}" dt="2020-12-03T12:11:15.275" v="172"/>
          <ac:picMkLst>
            <pc:docMk/>
            <pc:sldMk cId="3350594290" sldId="437"/>
            <ac:picMk id="5" creationId="{79E134C4-24E0-45E7-B2FA-4FC554EBE14D}"/>
          </ac:picMkLst>
        </pc:picChg>
        <pc:picChg chg="del">
          <ac:chgData name="FLORA SILVERIO ALEXANDRE" userId="S::flora.alexandre@fatec.sp.gov.br::82cf885a-3d5b-4fb8-9b61-026512aea3d2" providerId="AD" clId="Web-{3E7EE7CA-10E0-4D42-BB40-0E0C7DBCA5EF}" dt="2020-12-03T12:11:12.900" v="171"/>
          <ac:picMkLst>
            <pc:docMk/>
            <pc:sldMk cId="3350594290" sldId="437"/>
            <ac:picMk id="6" creationId="{E79E27BE-3595-41C8-A219-9276BC0C276B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3E7EE7CA-10E0-4D42-BB40-0E0C7DBCA5EF}" dt="2020-12-03T12:15:12.385" v="313" actId="20577"/>
        <pc:sldMkLst>
          <pc:docMk/>
          <pc:sldMk cId="118320348" sldId="438"/>
        </pc:sldMkLst>
        <pc:spChg chg="del">
          <ac:chgData name="FLORA SILVERIO ALEXANDRE" userId="S::flora.alexandre@fatec.sp.gov.br::82cf885a-3d5b-4fb8-9b61-026512aea3d2" providerId="AD" clId="Web-{3E7EE7CA-10E0-4D42-BB40-0E0C7DBCA5EF}" dt="2020-12-03T12:13:38.838" v="237"/>
          <ac:spMkLst>
            <pc:docMk/>
            <pc:sldMk cId="118320348" sldId="438"/>
            <ac:spMk id="3" creationId="{260735BF-E89B-4EE7-B26A-F41425D737D2}"/>
          </ac:spMkLst>
        </pc:spChg>
        <pc:spChg chg="add del mod">
          <ac:chgData name="FLORA SILVERIO ALEXANDRE" userId="S::flora.alexandre@fatec.sp.gov.br::82cf885a-3d5b-4fb8-9b61-026512aea3d2" providerId="AD" clId="Web-{3E7EE7CA-10E0-4D42-BB40-0E0C7DBCA5EF}" dt="2020-12-03T12:14:08.869" v="245"/>
          <ac:spMkLst>
            <pc:docMk/>
            <pc:sldMk cId="118320348" sldId="438"/>
            <ac:spMk id="5" creationId="{27E06D98-78F2-41A8-9229-A42DF9B2538A}"/>
          </ac:spMkLst>
        </pc:spChg>
        <pc:spChg chg="add mod">
          <ac:chgData name="FLORA SILVERIO ALEXANDRE" userId="S::flora.alexandre@fatec.sp.gov.br::82cf885a-3d5b-4fb8-9b61-026512aea3d2" providerId="AD" clId="Web-{3E7EE7CA-10E0-4D42-BB40-0E0C7DBCA5EF}" dt="2020-12-03T12:15:12.385" v="313" actId="20577"/>
          <ac:spMkLst>
            <pc:docMk/>
            <pc:sldMk cId="118320348" sldId="438"/>
            <ac:spMk id="6" creationId="{143AC839-62B9-40AB-9127-328EE1669574}"/>
          </ac:spMkLst>
        </pc:spChg>
        <pc:picChg chg="add mod">
          <ac:chgData name="FLORA SILVERIO ALEXANDRE" userId="S::flora.alexandre@fatec.sp.gov.br::82cf885a-3d5b-4fb8-9b61-026512aea3d2" providerId="AD" clId="Web-{3E7EE7CA-10E0-4D42-BB40-0E0C7DBCA5EF}" dt="2020-12-03T12:14:14.572" v="246" actId="1076"/>
          <ac:picMkLst>
            <pc:docMk/>
            <pc:sldMk cId="118320348" sldId="438"/>
            <ac:picMk id="2" creationId="{FC7D5C74-9723-48D4-95B5-5BAD57908E68}"/>
          </ac:picMkLst>
        </pc:picChg>
      </pc:sldChg>
      <pc:sldChg chg="add replId">
        <pc:chgData name="FLORA SILVERIO ALEXANDRE" userId="S::flora.alexandre@fatec.sp.gov.br::82cf885a-3d5b-4fb8-9b61-026512aea3d2" providerId="AD" clId="Web-{3E7EE7CA-10E0-4D42-BB40-0E0C7DBCA5EF}" dt="2020-12-03T12:16:19.651" v="316"/>
        <pc:sldMkLst>
          <pc:docMk/>
          <pc:sldMk cId="2513938480" sldId="439"/>
        </pc:sldMkLst>
      </pc:sldChg>
    </pc:docChg>
  </pc:docChgLst>
  <pc:docChgLst>
    <pc:chgData name="LUANA CORREA DOS SANTOS" userId="S::luana.santos58@fatec.sp.gov.br::8a7589fd-2c45-415a-acca-069afc989c33" providerId="AD" clId="Web-{7F8210BE-BB99-4189-96B5-20D0507718AE}"/>
    <pc:docChg chg="addSld modSld">
      <pc:chgData name="LUANA CORREA DOS SANTOS" userId="S::luana.santos58@fatec.sp.gov.br::8a7589fd-2c45-415a-acca-069afc989c33" providerId="AD" clId="Web-{7F8210BE-BB99-4189-96B5-20D0507718AE}" dt="2020-11-30T19:37:38.320" v="113" actId="1076"/>
      <pc:docMkLst>
        <pc:docMk/>
      </pc:docMkLst>
      <pc:sldChg chg="addSp delSp modSp add mod replId setBg">
        <pc:chgData name="LUANA CORREA DOS SANTOS" userId="S::luana.santos58@fatec.sp.gov.br::8a7589fd-2c45-415a-acca-069afc989c33" providerId="AD" clId="Web-{7F8210BE-BB99-4189-96B5-20D0507718AE}" dt="2020-11-30T19:37:38.320" v="113" actId="1076"/>
        <pc:sldMkLst>
          <pc:docMk/>
          <pc:sldMk cId="43996840" sldId="431"/>
        </pc:sldMkLst>
        <pc:spChg chg="mod">
          <ac:chgData name="LUANA CORREA DOS SANTOS" userId="S::luana.santos58@fatec.sp.gov.br::8a7589fd-2c45-415a-acca-069afc989c33" providerId="AD" clId="Web-{7F8210BE-BB99-4189-96B5-20D0507718AE}" dt="2020-11-30T19:28:12.663" v="98"/>
          <ac:spMkLst>
            <pc:docMk/>
            <pc:sldMk cId="43996840" sldId="431"/>
            <ac:spMk id="2" creationId="{72F00B27-E022-4DCE-A83D-FC78D8CD6671}"/>
          </ac:spMkLst>
        </pc:spChg>
        <pc:spChg chg="add del">
          <ac:chgData name="LUANA CORREA DOS SANTOS" userId="S::luana.santos58@fatec.sp.gov.br::8a7589fd-2c45-415a-acca-069afc989c33" providerId="AD" clId="Web-{7F8210BE-BB99-4189-96B5-20D0507718AE}" dt="2020-11-30T19:28:00.163" v="92"/>
          <ac:spMkLst>
            <pc:docMk/>
            <pc:sldMk cId="43996840" sldId="431"/>
            <ac:spMk id="9" creationId="{323D50B8-1D27-420D-BA4A-249914120C5D}"/>
          </ac:spMkLst>
        </pc:spChg>
        <pc:spChg chg="add del">
          <ac:chgData name="LUANA CORREA DOS SANTOS" userId="S::luana.santos58@fatec.sp.gov.br::8a7589fd-2c45-415a-acca-069afc989c33" providerId="AD" clId="Web-{7F8210BE-BB99-4189-96B5-20D0507718AE}" dt="2020-11-30T19:28:12.663" v="98"/>
          <ac:spMkLst>
            <pc:docMk/>
            <pc:sldMk cId="43996840" sldId="431"/>
            <ac:spMk id="10" creationId="{323D50B8-1D27-420D-BA4A-249914120C5D}"/>
          </ac:spMkLst>
        </pc:spChg>
        <pc:spChg chg="add del">
          <ac:chgData name="LUANA CORREA DOS SANTOS" userId="S::luana.santos58@fatec.sp.gov.br::8a7589fd-2c45-415a-acca-069afc989c33" providerId="AD" clId="Web-{7F8210BE-BB99-4189-96B5-20D0507718AE}" dt="2020-11-30T19:27:56.803" v="90"/>
          <ac:spMkLst>
            <pc:docMk/>
            <pc:sldMk cId="43996840" sldId="431"/>
            <ac:spMk id="12" creationId="{323D50B8-1D27-420D-BA4A-249914120C5D}"/>
          </ac:spMkLst>
        </pc:spChg>
        <pc:spChg chg="add del">
          <ac:chgData name="LUANA CORREA DOS SANTOS" userId="S::luana.santos58@fatec.sp.gov.br::8a7589fd-2c45-415a-acca-069afc989c33" providerId="AD" clId="Web-{7F8210BE-BB99-4189-96B5-20D0507718AE}" dt="2020-11-30T19:28:00.163" v="92"/>
          <ac:spMkLst>
            <pc:docMk/>
            <pc:sldMk cId="43996840" sldId="431"/>
            <ac:spMk id="14" creationId="{2EFBB176-B6C1-4B5A-AADA-F930947E09CC}"/>
          </ac:spMkLst>
        </pc:spChg>
        <pc:spChg chg="add del">
          <ac:chgData name="LUANA CORREA DOS SANTOS" userId="S::luana.santos58@fatec.sp.gov.br::8a7589fd-2c45-415a-acca-069afc989c33" providerId="AD" clId="Web-{7F8210BE-BB99-4189-96B5-20D0507718AE}" dt="2020-11-30T19:28:00.163" v="92"/>
          <ac:spMkLst>
            <pc:docMk/>
            <pc:sldMk cId="43996840" sldId="431"/>
            <ac:spMk id="16" creationId="{918CDC34-0F26-409D-B10F-578D4DCC46DE}"/>
          </ac:spMkLst>
        </pc:spChg>
        <pc:picChg chg="add mod ord">
          <ac:chgData name="LUANA CORREA DOS SANTOS" userId="S::luana.santos58@fatec.sp.gov.br::8a7589fd-2c45-415a-acca-069afc989c33" providerId="AD" clId="Web-{7F8210BE-BB99-4189-96B5-20D0507718AE}" dt="2020-11-30T19:30:42.056" v="111" actId="1076"/>
          <ac:picMkLst>
            <pc:docMk/>
            <pc:sldMk cId="43996840" sldId="431"/>
            <ac:picMk id="3" creationId="{E4C1019F-8395-4E64-8EED-CF6978C9C150}"/>
          </ac:picMkLst>
        </pc:picChg>
        <pc:picChg chg="del">
          <ac:chgData name="LUANA CORREA DOS SANTOS" userId="S::luana.santos58@fatec.sp.gov.br::8a7589fd-2c45-415a-acca-069afc989c33" providerId="AD" clId="Web-{7F8210BE-BB99-4189-96B5-20D0507718AE}" dt="2020-11-30T19:24:10.626" v="2"/>
          <ac:picMkLst>
            <pc:docMk/>
            <pc:sldMk cId="43996840" sldId="431"/>
            <ac:picMk id="4" creationId="{AA4DDDEB-39DF-4B08-B1CC-F6C30005B09E}"/>
          </ac:picMkLst>
        </pc:picChg>
        <pc:picChg chg="del">
          <ac:chgData name="LUANA CORREA DOS SANTOS" userId="S::luana.santos58@fatec.sp.gov.br::8a7589fd-2c45-415a-acca-069afc989c33" providerId="AD" clId="Web-{7F8210BE-BB99-4189-96B5-20D0507718AE}" dt="2020-11-30T19:24:11.876" v="3"/>
          <ac:picMkLst>
            <pc:docMk/>
            <pc:sldMk cId="43996840" sldId="431"/>
            <ac:picMk id="5" creationId="{00E2A23B-ED8F-4C7F-BDE6-24B41AD1240F}"/>
          </ac:picMkLst>
        </pc:picChg>
        <pc:picChg chg="del">
          <ac:chgData name="LUANA CORREA DOS SANTOS" userId="S::luana.santos58@fatec.sp.gov.br::8a7589fd-2c45-415a-acca-069afc989c33" providerId="AD" clId="Web-{7F8210BE-BB99-4189-96B5-20D0507718AE}" dt="2020-11-30T19:24:09.126" v="1"/>
          <ac:picMkLst>
            <pc:docMk/>
            <pc:sldMk cId="43996840" sldId="431"/>
            <ac:picMk id="6" creationId="{0C591224-97B9-4D60-88A8-3842F036B674}"/>
          </ac:picMkLst>
        </pc:picChg>
        <pc:picChg chg="add del mod">
          <ac:chgData name="LUANA CORREA DOS SANTOS" userId="S::luana.santos58@fatec.sp.gov.br::8a7589fd-2c45-415a-acca-069afc989c33" providerId="AD" clId="Web-{7F8210BE-BB99-4189-96B5-20D0507718AE}" dt="2020-11-30T19:29:37.040" v="100"/>
          <ac:picMkLst>
            <pc:docMk/>
            <pc:sldMk cId="43996840" sldId="431"/>
            <ac:picMk id="7" creationId="{4C3EA9C0-D8F4-47A7-89F7-DC04A220F295}"/>
          </ac:picMkLst>
        </pc:picChg>
        <pc:picChg chg="add mod">
          <ac:chgData name="LUANA CORREA DOS SANTOS" userId="S::luana.santos58@fatec.sp.gov.br::8a7589fd-2c45-415a-acca-069afc989c33" providerId="AD" clId="Web-{7F8210BE-BB99-4189-96B5-20D0507718AE}" dt="2020-11-30T19:37:38.320" v="113" actId="1076"/>
          <ac:picMkLst>
            <pc:docMk/>
            <pc:sldMk cId="43996840" sldId="431"/>
            <ac:picMk id="8" creationId="{458C9E0A-02BB-4066-8BD7-2B1A1C4B00A4}"/>
          </ac:picMkLst>
        </pc:picChg>
      </pc:sldChg>
    </pc:docChg>
  </pc:docChgLst>
  <pc:docChgLst>
    <pc:chgData name="LUANA CORREA DOS SANTOS" userId="S::luana.santos58@fatec.sp.gov.br::8a7589fd-2c45-415a-acca-069afc989c33" providerId="AD" clId="Web-{C137214C-16E9-43A3-8B81-492E52C4C2FF}"/>
    <pc:docChg chg="modSld">
      <pc:chgData name="LUANA CORREA DOS SANTOS" userId="S::luana.santos58@fatec.sp.gov.br::8a7589fd-2c45-415a-acca-069afc989c33" providerId="AD" clId="Web-{C137214C-16E9-43A3-8B81-492E52C4C2FF}" dt="2021-06-11T03:02:52.328" v="18" actId="14100"/>
      <pc:docMkLst>
        <pc:docMk/>
      </pc:docMkLst>
      <pc:sldChg chg="addSp delSp modSp">
        <pc:chgData name="LUANA CORREA DOS SANTOS" userId="S::luana.santos58@fatec.sp.gov.br::8a7589fd-2c45-415a-acca-069afc989c33" providerId="AD" clId="Web-{C137214C-16E9-43A3-8B81-492E52C4C2FF}" dt="2021-06-11T03:02:52.328" v="18" actId="14100"/>
        <pc:sldMkLst>
          <pc:docMk/>
          <pc:sldMk cId="0" sldId="408"/>
        </pc:sldMkLst>
        <pc:picChg chg="del">
          <ac:chgData name="LUANA CORREA DOS SANTOS" userId="S::luana.santos58@fatec.sp.gov.br::8a7589fd-2c45-415a-acca-069afc989c33" providerId="AD" clId="Web-{C137214C-16E9-43A3-8B81-492E52C4C2FF}" dt="2021-06-11T03:00:51.180" v="0"/>
          <ac:picMkLst>
            <pc:docMk/>
            <pc:sldMk cId="0" sldId="408"/>
            <ac:picMk id="3" creationId="{4310CD2C-825A-4918-9B98-BF25579EB7E8}"/>
          </ac:picMkLst>
        </pc:picChg>
        <pc:picChg chg="add mod modCrop">
          <ac:chgData name="LUANA CORREA DOS SANTOS" userId="S::luana.santos58@fatec.sp.gov.br::8a7589fd-2c45-415a-acca-069afc989c33" providerId="AD" clId="Web-{C137214C-16E9-43A3-8B81-492E52C4C2FF}" dt="2021-06-11T03:02:52.328" v="18" actId="14100"/>
          <ac:picMkLst>
            <pc:docMk/>
            <pc:sldMk cId="0" sldId="408"/>
            <ac:picMk id="4" creationId="{435FFB97-5A5A-4A2D-8CD3-B88CF031B111}"/>
          </ac:picMkLst>
        </pc:picChg>
      </pc:sldChg>
    </pc:docChg>
  </pc:docChgLst>
  <pc:docChgLst>
    <pc:chgData name="FLORA SILVERIO ALEXANDRE" userId="S::flora.alexandre@fatec.sp.gov.br::82cf885a-3d5b-4fb8-9b61-026512aea3d2" providerId="AD" clId="Web-{BACDE273-6BDC-4C16-A6E6-2EA0BF2C36F9}"/>
    <pc:docChg chg="addSld modSld">
      <pc:chgData name="FLORA SILVERIO ALEXANDRE" userId="S::flora.alexandre@fatec.sp.gov.br::82cf885a-3d5b-4fb8-9b61-026512aea3d2" providerId="AD" clId="Web-{BACDE273-6BDC-4C16-A6E6-2EA0BF2C36F9}" dt="2020-12-09T03:09:18.025" v="57" actId="20577"/>
      <pc:docMkLst>
        <pc:docMk/>
      </pc:docMkLst>
      <pc:sldChg chg="modSp add replId">
        <pc:chgData name="FLORA SILVERIO ALEXANDRE" userId="S::flora.alexandre@fatec.sp.gov.br::82cf885a-3d5b-4fb8-9b61-026512aea3d2" providerId="AD" clId="Web-{BACDE273-6BDC-4C16-A6E6-2EA0BF2C36F9}" dt="2020-12-09T03:09:18.009" v="56" actId="20577"/>
        <pc:sldMkLst>
          <pc:docMk/>
          <pc:sldMk cId="347514146" sldId="446"/>
        </pc:sldMkLst>
        <pc:spChg chg="mod">
          <ac:chgData name="FLORA SILVERIO ALEXANDRE" userId="S::flora.alexandre@fatec.sp.gov.br::82cf885a-3d5b-4fb8-9b61-026512aea3d2" providerId="AD" clId="Web-{BACDE273-6BDC-4C16-A6E6-2EA0BF2C36F9}" dt="2020-12-09T03:09:18.009" v="56" actId="20577"/>
          <ac:spMkLst>
            <pc:docMk/>
            <pc:sldMk cId="347514146" sldId="446"/>
            <ac:spMk id="3" creationId="{260735BF-E89B-4EE7-B26A-F41425D737D2}"/>
          </ac:spMkLst>
        </pc:spChg>
      </pc:sldChg>
    </pc:docChg>
  </pc:docChgLst>
  <pc:docChgLst>
    <pc:chgData name="FLORA SILVERIO ALEXANDRE" userId="S::flora.alexandre@fatec.sp.gov.br::82cf885a-3d5b-4fb8-9b61-026512aea3d2" providerId="AD" clId="Web-{E539D00F-8B79-4BC1-89EA-F76AB405A41E}"/>
    <pc:docChg chg="addSld delSld modSld">
      <pc:chgData name="FLORA SILVERIO ALEXANDRE" userId="S::flora.alexandre@fatec.sp.gov.br::82cf885a-3d5b-4fb8-9b61-026512aea3d2" providerId="AD" clId="Web-{E539D00F-8B79-4BC1-89EA-F76AB405A41E}" dt="2020-12-03T13:46:16.101" v="926" actId="1076"/>
      <pc:docMkLst>
        <pc:docMk/>
      </pc:docMkLst>
      <pc:sldChg chg="modSp">
        <pc:chgData name="FLORA SILVERIO ALEXANDRE" userId="S::flora.alexandre@fatec.sp.gov.br::82cf885a-3d5b-4fb8-9b61-026512aea3d2" providerId="AD" clId="Web-{E539D00F-8B79-4BC1-89EA-F76AB405A41E}" dt="2020-12-03T12:50:05.104" v="481" actId="20577"/>
        <pc:sldMkLst>
          <pc:docMk/>
          <pc:sldMk cId="0" sldId="384"/>
        </pc:sldMkLst>
        <pc:spChg chg="mod">
          <ac:chgData name="FLORA SILVERIO ALEXANDRE" userId="S::flora.alexandre@fatec.sp.gov.br::82cf885a-3d5b-4fb8-9b61-026512aea3d2" providerId="AD" clId="Web-{E539D00F-8B79-4BC1-89EA-F76AB405A41E}" dt="2020-12-03T12:50:05.104" v="481" actId="20577"/>
          <ac:spMkLst>
            <pc:docMk/>
            <pc:sldMk cId="0" sldId="384"/>
            <ac:spMk id="12291" creationId="{EE311200-BD66-4EB4-8F50-969C80076362}"/>
          </ac:spMkLst>
        </pc:spChg>
      </pc:sldChg>
      <pc:sldChg chg="modSp">
        <pc:chgData name="FLORA SILVERIO ALEXANDRE" userId="S::flora.alexandre@fatec.sp.gov.br::82cf885a-3d5b-4fb8-9b61-026512aea3d2" providerId="AD" clId="Web-{E539D00F-8B79-4BC1-89EA-F76AB405A41E}" dt="2020-12-03T13:20:20.236" v="649" actId="1076"/>
        <pc:sldMkLst>
          <pc:docMk/>
          <pc:sldMk cId="0" sldId="393"/>
        </pc:sldMkLst>
        <pc:spChg chg="mod">
          <ac:chgData name="FLORA SILVERIO ALEXANDRE" userId="S::flora.alexandre@fatec.sp.gov.br::82cf885a-3d5b-4fb8-9b61-026512aea3d2" providerId="AD" clId="Web-{E539D00F-8B79-4BC1-89EA-F76AB405A41E}" dt="2020-12-03T13:20:20.236" v="649" actId="1076"/>
          <ac:spMkLst>
            <pc:docMk/>
            <pc:sldMk cId="0" sldId="393"/>
            <ac:spMk id="2" creationId="{B5239EEE-D311-417A-A643-63CF868BF8A3}"/>
          </ac:spMkLst>
        </pc:spChg>
      </pc:sldChg>
      <pc:sldChg chg="modSp">
        <pc:chgData name="FLORA SILVERIO ALEXANDRE" userId="S::flora.alexandre@fatec.sp.gov.br::82cf885a-3d5b-4fb8-9b61-026512aea3d2" providerId="AD" clId="Web-{E539D00F-8B79-4BC1-89EA-F76AB405A41E}" dt="2020-12-03T13:34:12.270" v="897" actId="14100"/>
        <pc:sldMkLst>
          <pc:docMk/>
          <pc:sldMk cId="0" sldId="412"/>
        </pc:sldMkLst>
        <pc:spChg chg="mod">
          <ac:chgData name="FLORA SILVERIO ALEXANDRE" userId="S::flora.alexandre@fatec.sp.gov.br::82cf885a-3d5b-4fb8-9b61-026512aea3d2" providerId="AD" clId="Web-{E539D00F-8B79-4BC1-89EA-F76AB405A41E}" dt="2020-12-03T13:34:12.270" v="897" actId="14100"/>
          <ac:spMkLst>
            <pc:docMk/>
            <pc:sldMk cId="0" sldId="412"/>
            <ac:spMk id="2" creationId="{AA9A223A-AEAA-472C-BA3A-920D669C814D}"/>
          </ac:spMkLst>
        </pc:spChg>
      </pc:sldChg>
      <pc:sldChg chg="modSp">
        <pc:chgData name="FLORA SILVERIO ALEXANDRE" userId="S::flora.alexandre@fatec.sp.gov.br::82cf885a-3d5b-4fb8-9b61-026512aea3d2" providerId="AD" clId="Web-{E539D00F-8B79-4BC1-89EA-F76AB405A41E}" dt="2020-12-03T13:34:24.848" v="899" actId="1076"/>
        <pc:sldMkLst>
          <pc:docMk/>
          <pc:sldMk cId="3581621686" sldId="416"/>
        </pc:sldMkLst>
        <pc:spChg chg="mod">
          <ac:chgData name="FLORA SILVERIO ALEXANDRE" userId="S::flora.alexandre@fatec.sp.gov.br::82cf885a-3d5b-4fb8-9b61-026512aea3d2" providerId="AD" clId="Web-{E539D00F-8B79-4BC1-89EA-F76AB405A41E}" dt="2020-12-03T13:34:24.848" v="899" actId="1076"/>
          <ac:spMkLst>
            <pc:docMk/>
            <pc:sldMk cId="3581621686" sldId="416"/>
            <ac:spMk id="2" creationId="{AA9A223A-AEAA-472C-BA3A-920D669C814D}"/>
          </ac:spMkLst>
        </pc:spChg>
      </pc:sldChg>
      <pc:sldChg chg="delSp modSp">
        <pc:chgData name="FLORA SILVERIO ALEXANDRE" userId="S::flora.alexandre@fatec.sp.gov.br::82cf885a-3d5b-4fb8-9b61-026512aea3d2" providerId="AD" clId="Web-{E539D00F-8B79-4BC1-89EA-F76AB405A41E}" dt="2020-12-03T12:52:08.136" v="502" actId="1076"/>
        <pc:sldMkLst>
          <pc:docMk/>
          <pc:sldMk cId="3148638261" sldId="424"/>
        </pc:sldMkLst>
        <pc:spChg chg="del">
          <ac:chgData name="FLORA SILVERIO ALEXANDRE" userId="S::flora.alexandre@fatec.sp.gov.br::82cf885a-3d5b-4fb8-9b61-026512aea3d2" providerId="AD" clId="Web-{E539D00F-8B79-4BC1-89EA-F76AB405A41E}" dt="2020-12-03T12:51:59.370" v="500"/>
          <ac:spMkLst>
            <pc:docMk/>
            <pc:sldMk cId="3148638261" sldId="424"/>
            <ac:spMk id="6" creationId="{F4F9FDF8-F7E4-461B-A615-FB0394C34791}"/>
          </ac:spMkLst>
        </pc:spChg>
        <pc:spChg chg="mod">
          <ac:chgData name="FLORA SILVERIO ALEXANDRE" userId="S::flora.alexandre@fatec.sp.gov.br::82cf885a-3d5b-4fb8-9b61-026512aea3d2" providerId="AD" clId="Web-{E539D00F-8B79-4BC1-89EA-F76AB405A41E}" dt="2020-12-03T12:52:08.136" v="502" actId="1076"/>
          <ac:spMkLst>
            <pc:docMk/>
            <pc:sldMk cId="3148638261" sldId="424"/>
            <ac:spMk id="13" creationId="{4A757F39-70E3-4E18-98F2-33D11D8A19C8}"/>
          </ac:spMkLst>
        </pc:spChg>
        <pc:picChg chg="del">
          <ac:chgData name="FLORA SILVERIO ALEXANDRE" userId="S::flora.alexandre@fatec.sp.gov.br::82cf885a-3d5b-4fb8-9b61-026512aea3d2" providerId="AD" clId="Web-{E539D00F-8B79-4BC1-89EA-F76AB405A41E}" dt="2020-12-03T12:51:55.808" v="499"/>
          <ac:picMkLst>
            <pc:docMk/>
            <pc:sldMk cId="3148638261" sldId="424"/>
            <ac:picMk id="3" creationId="{1A915921-77E8-447E-A4E4-A4B4443CE3B6}"/>
          </ac:picMkLst>
        </pc:picChg>
        <pc:picChg chg="mod">
          <ac:chgData name="FLORA SILVERIO ALEXANDRE" userId="S::flora.alexandre@fatec.sp.gov.br::82cf885a-3d5b-4fb8-9b61-026512aea3d2" providerId="AD" clId="Web-{E539D00F-8B79-4BC1-89EA-F76AB405A41E}" dt="2020-12-03T12:52:03.667" v="501" actId="1076"/>
          <ac:picMkLst>
            <pc:docMk/>
            <pc:sldMk cId="3148638261" sldId="424"/>
            <ac:picMk id="9" creationId="{A603F55B-FFE5-4DB8-974C-E75DAE236455}"/>
          </ac:picMkLst>
        </pc:picChg>
      </pc:sldChg>
      <pc:sldChg chg="modSp">
        <pc:chgData name="FLORA SILVERIO ALEXANDRE" userId="S::flora.alexandre@fatec.sp.gov.br::82cf885a-3d5b-4fb8-9b61-026512aea3d2" providerId="AD" clId="Web-{E539D00F-8B79-4BC1-89EA-F76AB405A41E}" dt="2020-12-03T13:31:39.519" v="818" actId="20577"/>
        <pc:sldMkLst>
          <pc:docMk/>
          <pc:sldMk cId="3335973960" sldId="425"/>
        </pc:sldMkLst>
        <pc:spChg chg="mod">
          <ac:chgData name="FLORA SILVERIO ALEXANDRE" userId="S::flora.alexandre@fatec.sp.gov.br::82cf885a-3d5b-4fb8-9b61-026512aea3d2" providerId="AD" clId="Web-{E539D00F-8B79-4BC1-89EA-F76AB405A41E}" dt="2020-12-03T13:31:39.519" v="818" actId="20577"/>
          <ac:spMkLst>
            <pc:docMk/>
            <pc:sldMk cId="3335973960" sldId="425"/>
            <ac:spMk id="6" creationId="{0C471B4A-62BB-40D0-B7F6-B4063E90C7FE}"/>
          </ac:spMkLst>
        </pc:spChg>
      </pc:sldChg>
      <pc:sldChg chg="modSp">
        <pc:chgData name="FLORA SILVERIO ALEXANDRE" userId="S::flora.alexandre@fatec.sp.gov.br::82cf885a-3d5b-4fb8-9b61-026512aea3d2" providerId="AD" clId="Web-{E539D00F-8B79-4BC1-89EA-F76AB405A41E}" dt="2020-12-03T13:34:43.942" v="903" actId="14100"/>
        <pc:sldMkLst>
          <pc:docMk/>
          <pc:sldMk cId="1701766634" sldId="428"/>
        </pc:sldMkLst>
        <pc:spChg chg="mod">
          <ac:chgData name="FLORA SILVERIO ALEXANDRE" userId="S::flora.alexandre@fatec.sp.gov.br::82cf885a-3d5b-4fb8-9b61-026512aea3d2" providerId="AD" clId="Web-{E539D00F-8B79-4BC1-89EA-F76AB405A41E}" dt="2020-12-03T13:34:43.942" v="903" actId="14100"/>
          <ac:spMkLst>
            <pc:docMk/>
            <pc:sldMk cId="1701766634" sldId="428"/>
            <ac:spMk id="12" creationId="{3642D9CD-9C84-42D2-81C8-FE5780C106D5}"/>
          </ac:spMkLst>
        </pc:spChg>
      </pc:sldChg>
      <pc:sldChg chg="modSp">
        <pc:chgData name="FLORA SILVERIO ALEXANDRE" userId="S::flora.alexandre@fatec.sp.gov.br::82cf885a-3d5b-4fb8-9b61-026512aea3d2" providerId="AD" clId="Web-{E539D00F-8B79-4BC1-89EA-F76AB405A41E}" dt="2020-12-03T13:35:24.301" v="912" actId="14100"/>
        <pc:sldMkLst>
          <pc:docMk/>
          <pc:sldMk cId="1938966336" sldId="429"/>
        </pc:sldMkLst>
        <pc:spChg chg="mod">
          <ac:chgData name="FLORA SILVERIO ALEXANDRE" userId="S::flora.alexandre@fatec.sp.gov.br::82cf885a-3d5b-4fb8-9b61-026512aea3d2" providerId="AD" clId="Web-{E539D00F-8B79-4BC1-89EA-F76AB405A41E}" dt="2020-12-03T13:35:24.301" v="912" actId="14100"/>
          <ac:spMkLst>
            <pc:docMk/>
            <pc:sldMk cId="1938966336" sldId="429"/>
            <ac:spMk id="12" creationId="{E3760584-1DF6-41E3-88A5-223BE49DB569}"/>
          </ac:spMkLst>
        </pc:spChg>
      </pc:sldChg>
      <pc:sldChg chg="del">
        <pc:chgData name="FLORA SILVERIO ALEXANDRE" userId="S::flora.alexandre@fatec.sp.gov.br::82cf885a-3d5b-4fb8-9b61-026512aea3d2" providerId="AD" clId="Web-{E539D00F-8B79-4BC1-89EA-F76AB405A41E}" dt="2020-12-03T12:50:24.745" v="484"/>
        <pc:sldMkLst>
          <pc:docMk/>
          <pc:sldMk cId="43996840" sldId="431"/>
        </pc:sldMkLst>
      </pc:sldChg>
      <pc:sldChg chg="addSp delSp modSp">
        <pc:chgData name="FLORA SILVERIO ALEXANDRE" userId="S::flora.alexandre@fatec.sp.gov.br::82cf885a-3d5b-4fb8-9b61-026512aea3d2" providerId="AD" clId="Web-{E539D00F-8B79-4BC1-89EA-F76AB405A41E}" dt="2020-12-03T13:20:37.986" v="651" actId="20577"/>
        <pc:sldMkLst>
          <pc:docMk/>
          <pc:sldMk cId="3153449206" sldId="433"/>
        </pc:sldMkLst>
        <pc:spChg chg="mod">
          <ac:chgData name="FLORA SILVERIO ALEXANDRE" userId="S::flora.alexandre@fatec.sp.gov.br::82cf885a-3d5b-4fb8-9b61-026512aea3d2" providerId="AD" clId="Web-{E539D00F-8B79-4BC1-89EA-F76AB405A41E}" dt="2020-12-03T13:20:37.986" v="651" actId="20577"/>
          <ac:spMkLst>
            <pc:docMk/>
            <pc:sldMk cId="3153449206" sldId="433"/>
            <ac:spMk id="2" creationId="{B5239EEE-D311-417A-A643-63CF868BF8A3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36:50.414" v="185"/>
          <ac:spMkLst>
            <pc:docMk/>
            <pc:sldMk cId="3153449206" sldId="433"/>
            <ac:spMk id="4" creationId="{D4A4E29A-DA9A-4255-98E6-AB1D7DA5A027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34:04.507" v="89"/>
          <ac:spMkLst>
            <pc:docMk/>
            <pc:sldMk cId="3153449206" sldId="433"/>
            <ac:spMk id="5" creationId="{0B5B3597-FE1B-4436-8071-9C3132104605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35:11.867" v="115"/>
          <ac:spMkLst>
            <pc:docMk/>
            <pc:sldMk cId="3153449206" sldId="433"/>
            <ac:spMk id="6" creationId="{EFA613C0-892A-410F-B27A-624444D02677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35:21.211" v="117"/>
          <ac:spMkLst>
            <pc:docMk/>
            <pc:sldMk cId="3153449206" sldId="433"/>
            <ac:spMk id="8" creationId="{9378B0E3-1B0B-4800-8854-0664022A8B82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36:51.258" v="186"/>
          <ac:spMkLst>
            <pc:docMk/>
            <pc:sldMk cId="3153449206" sldId="433"/>
            <ac:spMk id="9" creationId="{3B315309-AF68-4DFE-8F39-B1EEAF797DF0}"/>
          </ac:spMkLst>
        </pc:spChg>
        <pc:spChg chg="add mod">
          <ac:chgData name="FLORA SILVERIO ALEXANDRE" userId="S::flora.alexandre@fatec.sp.gov.br::82cf885a-3d5b-4fb8-9b61-026512aea3d2" providerId="AD" clId="Web-{E539D00F-8B79-4BC1-89EA-F76AB405A41E}" dt="2020-12-03T12:38:56.758" v="277" actId="1076"/>
          <ac:spMkLst>
            <pc:docMk/>
            <pc:sldMk cId="3153449206" sldId="433"/>
            <ac:spMk id="12" creationId="{BE8BCF5D-7D10-4682-9FE8-4B3085D6C314}"/>
          </ac:spMkLst>
        </pc:spChg>
        <pc:spChg chg="del mod">
          <ac:chgData name="FLORA SILVERIO ALEXANDRE" userId="S::flora.alexandre@fatec.sp.gov.br::82cf885a-3d5b-4fb8-9b61-026512aea3d2" providerId="AD" clId="Web-{E539D00F-8B79-4BC1-89EA-F76AB405A41E}" dt="2020-12-03T12:33:59.195" v="88"/>
          <ac:spMkLst>
            <pc:docMk/>
            <pc:sldMk cId="3153449206" sldId="433"/>
            <ac:spMk id="7171" creationId="{8983C729-672B-46E2-84FD-140E9D856BC0}"/>
          </ac:spMkLst>
        </pc:spChg>
      </pc:sldChg>
      <pc:sldChg chg="addSp delSp modSp">
        <pc:chgData name="FLORA SILVERIO ALEXANDRE" userId="S::flora.alexandre@fatec.sp.gov.br::82cf885a-3d5b-4fb8-9b61-026512aea3d2" providerId="AD" clId="Web-{E539D00F-8B79-4BC1-89EA-F76AB405A41E}" dt="2020-12-03T12:47:18.010" v="406" actId="1076"/>
        <pc:sldMkLst>
          <pc:docMk/>
          <pc:sldMk cId="2839037348" sldId="434"/>
        </pc:sldMkLst>
        <pc:spChg chg="add del mod">
          <ac:chgData name="FLORA SILVERIO ALEXANDRE" userId="S::flora.alexandre@fatec.sp.gov.br::82cf885a-3d5b-4fb8-9b61-026512aea3d2" providerId="AD" clId="Web-{E539D00F-8B79-4BC1-89EA-F76AB405A41E}" dt="2020-12-03T12:47:08.885" v="405"/>
          <ac:spMkLst>
            <pc:docMk/>
            <pc:sldMk cId="2839037348" sldId="434"/>
            <ac:spMk id="5" creationId="{93725672-2D46-4F0C-B690-1C05FF9E09FD}"/>
          </ac:spMkLst>
        </pc:spChg>
        <pc:spChg chg="add">
          <ac:chgData name="FLORA SILVERIO ALEXANDRE" userId="S::flora.alexandre@fatec.sp.gov.br::82cf885a-3d5b-4fb8-9b61-026512aea3d2" providerId="AD" clId="Web-{E539D00F-8B79-4BC1-89EA-F76AB405A41E}" dt="2020-12-03T12:47:05.088" v="404"/>
          <ac:spMkLst>
            <pc:docMk/>
            <pc:sldMk cId="2839037348" sldId="434"/>
            <ac:spMk id="6" creationId="{37E7C8A3-321F-4E30-8F88-70DF9B29577D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47:03.963" v="403"/>
          <ac:spMkLst>
            <pc:docMk/>
            <pc:sldMk cId="2839037348" sldId="434"/>
            <ac:spMk id="7171" creationId="{8983C729-672B-46E2-84FD-140E9D856BC0}"/>
          </ac:spMkLst>
        </pc:spChg>
        <pc:picChg chg="mod">
          <ac:chgData name="FLORA SILVERIO ALEXANDRE" userId="S::flora.alexandre@fatec.sp.gov.br::82cf885a-3d5b-4fb8-9b61-026512aea3d2" providerId="AD" clId="Web-{E539D00F-8B79-4BC1-89EA-F76AB405A41E}" dt="2020-12-03T12:47:18.010" v="406" actId="1076"/>
          <ac:picMkLst>
            <pc:docMk/>
            <pc:sldMk cId="2839037348" sldId="434"/>
            <ac:picMk id="3" creationId="{C73505A7-0F5A-4C81-86B6-67D397345F75}"/>
          </ac:picMkLst>
        </pc:picChg>
      </pc:sldChg>
      <pc:sldChg chg="addSp delSp modSp">
        <pc:chgData name="FLORA SILVERIO ALEXANDRE" userId="S::flora.alexandre@fatec.sp.gov.br::82cf885a-3d5b-4fb8-9b61-026512aea3d2" providerId="AD" clId="Web-{E539D00F-8B79-4BC1-89EA-F76AB405A41E}" dt="2020-12-03T13:21:39.627" v="656"/>
        <pc:sldMkLst>
          <pc:docMk/>
          <pc:sldMk cId="3036218931" sldId="435"/>
        </pc:sldMkLst>
        <pc:spChg chg="add del mod">
          <ac:chgData name="FLORA SILVERIO ALEXANDRE" userId="S::flora.alexandre@fatec.sp.gov.br::82cf885a-3d5b-4fb8-9b61-026512aea3d2" providerId="AD" clId="Web-{E539D00F-8B79-4BC1-89EA-F76AB405A41E}" dt="2020-12-03T13:21:39.627" v="656"/>
          <ac:spMkLst>
            <pc:docMk/>
            <pc:sldMk cId="3036218931" sldId="435"/>
            <ac:spMk id="7" creationId="{B3AB72FA-9E84-4B6E-8317-8B6570EE35E5}"/>
          </ac:spMkLst>
        </pc:spChg>
        <pc:spChg chg="add">
          <ac:chgData name="FLORA SILVERIO ALEXANDRE" userId="S::flora.alexandre@fatec.sp.gov.br::82cf885a-3d5b-4fb8-9b61-026512aea3d2" providerId="AD" clId="Web-{E539D00F-8B79-4BC1-89EA-F76AB405A41E}" dt="2020-12-03T12:47:24.260" v="408"/>
          <ac:spMkLst>
            <pc:docMk/>
            <pc:sldMk cId="3036218931" sldId="435"/>
            <ac:spMk id="8" creationId="{8DBD1D05-C2DE-4F67-9DEB-1C7246775D55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47:23.354" v="407"/>
          <ac:spMkLst>
            <pc:docMk/>
            <pc:sldMk cId="3036218931" sldId="435"/>
            <ac:spMk id="7171" creationId="{8983C729-672B-46E2-84FD-140E9D856BC0}"/>
          </ac:spMkLst>
        </pc:spChg>
      </pc:sldChg>
      <pc:sldChg chg="addSp delSp modSp">
        <pc:chgData name="FLORA SILVERIO ALEXANDRE" userId="S::flora.alexandre@fatec.sp.gov.br::82cf885a-3d5b-4fb8-9b61-026512aea3d2" providerId="AD" clId="Web-{E539D00F-8B79-4BC1-89EA-F76AB405A41E}" dt="2020-12-03T13:33:39.551" v="892" actId="20577"/>
        <pc:sldMkLst>
          <pc:docMk/>
          <pc:sldMk cId="3350594290" sldId="437"/>
        </pc:sldMkLst>
        <pc:spChg chg="add">
          <ac:chgData name="FLORA SILVERIO ALEXANDRE" userId="S::flora.alexandre@fatec.sp.gov.br::82cf885a-3d5b-4fb8-9b61-026512aea3d2" providerId="AD" clId="Web-{E539D00F-8B79-4BC1-89EA-F76AB405A41E}" dt="2020-12-03T12:47:36.026" v="410"/>
          <ac:spMkLst>
            <pc:docMk/>
            <pc:sldMk cId="3350594290" sldId="437"/>
            <ac:spMk id="2" creationId="{2D83E7C9-AA62-4F5F-8CEE-3FC6985B6DC8}"/>
          </ac:spMkLst>
        </pc:spChg>
        <pc:spChg chg="mod">
          <ac:chgData name="FLORA SILVERIO ALEXANDRE" userId="S::flora.alexandre@fatec.sp.gov.br::82cf885a-3d5b-4fb8-9b61-026512aea3d2" providerId="AD" clId="Web-{E539D00F-8B79-4BC1-89EA-F76AB405A41E}" dt="2020-12-03T13:33:39.551" v="892" actId="20577"/>
          <ac:spMkLst>
            <pc:docMk/>
            <pc:sldMk cId="3350594290" sldId="437"/>
            <ac:spMk id="3" creationId="{260735BF-E89B-4EE7-B26A-F41425D737D2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48:12.370" v="425"/>
          <ac:spMkLst>
            <pc:docMk/>
            <pc:sldMk cId="3350594290" sldId="437"/>
            <ac:spMk id="4" creationId="{D4A4E29A-DA9A-4255-98E6-AB1D7DA5A027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48:21.635" v="427"/>
          <ac:spMkLst>
            <pc:docMk/>
            <pc:sldMk cId="3350594290" sldId="437"/>
            <ac:spMk id="6" creationId="{1FE7F7B1-C146-4891-A59A-7622C87A775C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48:15.995" v="426"/>
          <ac:spMkLst>
            <pc:docMk/>
            <pc:sldMk cId="3350594290" sldId="437"/>
            <ac:spMk id="8" creationId="{C4D70EF0-FCB2-4627-9716-82C0FE849313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48:27.135" v="428"/>
          <ac:spMkLst>
            <pc:docMk/>
            <pc:sldMk cId="3350594290" sldId="437"/>
            <ac:spMk id="11" creationId="{2E6E2A98-3E65-4B62-BDB2-01810EB0027C}"/>
          </ac:spMkLst>
        </pc:spChg>
        <pc:spChg chg="del mod">
          <ac:chgData name="FLORA SILVERIO ALEXANDRE" userId="S::flora.alexandre@fatec.sp.gov.br::82cf885a-3d5b-4fb8-9b61-026512aea3d2" providerId="AD" clId="Web-{E539D00F-8B79-4BC1-89EA-F76AB405A41E}" dt="2020-12-03T12:47:57.198" v="419"/>
          <ac:spMkLst>
            <pc:docMk/>
            <pc:sldMk cId="3350594290" sldId="437"/>
            <ac:spMk id="7171" creationId="{8983C729-672B-46E2-84FD-140E9D856BC0}"/>
          </ac:spMkLst>
        </pc:spChg>
      </pc:sldChg>
      <pc:sldChg chg="addSp delSp modSp">
        <pc:chgData name="FLORA SILVERIO ALEXANDRE" userId="S::flora.alexandre@fatec.sp.gov.br::82cf885a-3d5b-4fb8-9b61-026512aea3d2" providerId="AD" clId="Web-{E539D00F-8B79-4BC1-89EA-F76AB405A41E}" dt="2020-12-03T13:22:03.814" v="660" actId="20577"/>
        <pc:sldMkLst>
          <pc:docMk/>
          <pc:sldMk cId="118320348" sldId="438"/>
        </pc:sldMkLst>
        <pc:spChg chg="add del mod">
          <ac:chgData name="FLORA SILVERIO ALEXANDRE" userId="S::flora.alexandre@fatec.sp.gov.br::82cf885a-3d5b-4fb8-9b61-026512aea3d2" providerId="AD" clId="Web-{E539D00F-8B79-4BC1-89EA-F76AB405A41E}" dt="2020-12-03T12:49:14.479" v="471"/>
          <ac:spMkLst>
            <pc:docMk/>
            <pc:sldMk cId="118320348" sldId="438"/>
            <ac:spMk id="5" creationId="{CA6905D4-23AE-4DB1-B374-171FC0603D30}"/>
          </ac:spMkLst>
        </pc:spChg>
        <pc:spChg chg="mod">
          <ac:chgData name="FLORA SILVERIO ALEXANDRE" userId="S::flora.alexandre@fatec.sp.gov.br::82cf885a-3d5b-4fb8-9b61-026512aea3d2" providerId="AD" clId="Web-{E539D00F-8B79-4BC1-89EA-F76AB405A41E}" dt="2020-12-03T13:22:03.814" v="660" actId="20577"/>
          <ac:spMkLst>
            <pc:docMk/>
            <pc:sldMk cId="118320348" sldId="438"/>
            <ac:spMk id="6" creationId="{143AC839-62B9-40AB-9127-328EE1669574}"/>
          </ac:spMkLst>
        </pc:spChg>
        <pc:spChg chg="add">
          <ac:chgData name="FLORA SILVERIO ALEXANDRE" userId="S::flora.alexandre@fatec.sp.gov.br::82cf885a-3d5b-4fb8-9b61-026512aea3d2" providerId="AD" clId="Web-{E539D00F-8B79-4BC1-89EA-F76AB405A41E}" dt="2020-12-03T12:49:16.885" v="472"/>
          <ac:spMkLst>
            <pc:docMk/>
            <pc:sldMk cId="118320348" sldId="438"/>
            <ac:spMk id="7" creationId="{E4B76B5A-5BA3-477A-8A0E-61C8F9B050CD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49:11.213" v="470"/>
          <ac:spMkLst>
            <pc:docMk/>
            <pc:sldMk cId="118320348" sldId="438"/>
            <ac:spMk id="7171" creationId="{8983C729-672B-46E2-84FD-140E9D856BC0}"/>
          </ac:spMkLst>
        </pc:spChg>
      </pc:sldChg>
      <pc:sldChg chg="addSp delSp modSp">
        <pc:chgData name="FLORA SILVERIO ALEXANDRE" userId="S::flora.alexandre@fatec.sp.gov.br::82cf885a-3d5b-4fb8-9b61-026512aea3d2" providerId="AD" clId="Web-{E539D00F-8B79-4BC1-89EA-F76AB405A41E}" dt="2020-12-03T13:36:24.677" v="914" actId="1076"/>
        <pc:sldMkLst>
          <pc:docMk/>
          <pc:sldMk cId="2513938480" sldId="439"/>
        </pc:sldMkLst>
        <pc:spChg chg="mod">
          <ac:chgData name="FLORA SILVERIO ALEXANDRE" userId="S::flora.alexandre@fatec.sp.gov.br::82cf885a-3d5b-4fb8-9b61-026512aea3d2" providerId="AD" clId="Web-{E539D00F-8B79-4BC1-89EA-F76AB405A41E}" dt="2020-12-03T13:36:19.770" v="913" actId="1076"/>
          <ac:spMkLst>
            <pc:docMk/>
            <pc:sldMk cId="2513938480" sldId="439"/>
            <ac:spMk id="4" creationId="{F91EBBD4-3751-40DA-B282-CF24D107F83F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28:25.881" v="63"/>
          <ac:spMkLst>
            <pc:docMk/>
            <pc:sldMk cId="2513938480" sldId="439"/>
            <ac:spMk id="5" creationId="{DD069CF8-053C-4F1B-8DAB-EC4BF2922B0B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41:19.727" v="329"/>
          <ac:spMkLst>
            <pc:docMk/>
            <pc:sldMk cId="2513938480" sldId="439"/>
            <ac:spMk id="7" creationId="{A3BB8639-78DD-4E3F-9040-222B9460BCED}"/>
          </ac:spMkLst>
        </pc:spChg>
        <pc:spChg chg="del mod">
          <ac:chgData name="FLORA SILVERIO ALEXANDRE" userId="S::flora.alexandre@fatec.sp.gov.br::82cf885a-3d5b-4fb8-9b61-026512aea3d2" providerId="AD" clId="Web-{E539D00F-8B79-4BC1-89EA-F76AB405A41E}" dt="2020-12-03T12:25:16.818" v="2"/>
          <ac:spMkLst>
            <pc:docMk/>
            <pc:sldMk cId="2513938480" sldId="439"/>
            <ac:spMk id="8" creationId="{110C8BEF-8CDE-45DA-A97A-35D6DAEE07AE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41:33.727" v="330"/>
          <ac:spMkLst>
            <pc:docMk/>
            <pc:sldMk cId="2513938480" sldId="439"/>
            <ac:spMk id="10" creationId="{F97557C7-3CA3-4403-81A9-56660706B762}"/>
          </ac:spMkLst>
        </pc:spChg>
        <pc:spChg chg="add mod">
          <ac:chgData name="FLORA SILVERIO ALEXANDRE" userId="S::flora.alexandre@fatec.sp.gov.br::82cf885a-3d5b-4fb8-9b61-026512aea3d2" providerId="AD" clId="Web-{E539D00F-8B79-4BC1-89EA-F76AB405A41E}" dt="2020-12-03T12:41:36.212" v="331"/>
          <ac:spMkLst>
            <pc:docMk/>
            <pc:sldMk cId="2513938480" sldId="439"/>
            <ac:spMk id="11" creationId="{85F2CCB2-5455-43FC-A1E8-6EB2ADF64974}"/>
          </ac:spMkLst>
        </pc:spChg>
        <pc:picChg chg="mod">
          <ac:chgData name="FLORA SILVERIO ALEXANDRE" userId="S::flora.alexandre@fatec.sp.gov.br::82cf885a-3d5b-4fb8-9b61-026512aea3d2" providerId="AD" clId="Web-{E539D00F-8B79-4BC1-89EA-F76AB405A41E}" dt="2020-12-03T13:36:24.677" v="914" actId="1076"/>
          <ac:picMkLst>
            <pc:docMk/>
            <pc:sldMk cId="2513938480" sldId="439"/>
            <ac:picMk id="3" creationId="{3279B61C-57EC-481A-B82D-901443C6EE74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E539D00F-8B79-4BC1-89EA-F76AB405A41E}" dt="2020-12-03T13:36:54.442" v="918" actId="1076"/>
        <pc:sldMkLst>
          <pc:docMk/>
          <pc:sldMk cId="2736919925" sldId="440"/>
        </pc:sldMkLst>
        <pc:spChg chg="add del">
          <ac:chgData name="FLORA SILVERIO ALEXANDRE" userId="S::flora.alexandre@fatec.sp.gov.br::82cf885a-3d5b-4fb8-9b61-026512aea3d2" providerId="AD" clId="Web-{E539D00F-8B79-4BC1-89EA-F76AB405A41E}" dt="2020-12-03T12:31:46.569" v="77"/>
          <ac:spMkLst>
            <pc:docMk/>
            <pc:sldMk cId="2736919925" sldId="440"/>
            <ac:spMk id="4" creationId="{F91EBBD4-3751-40DA-B282-CF24D107F83F}"/>
          </ac:spMkLst>
        </pc:spChg>
        <pc:spChg chg="add mod">
          <ac:chgData name="FLORA SILVERIO ALEXANDRE" userId="S::flora.alexandre@fatec.sp.gov.br::82cf885a-3d5b-4fb8-9b61-026512aea3d2" providerId="AD" clId="Web-{E539D00F-8B79-4BC1-89EA-F76AB405A41E}" dt="2020-12-03T13:36:54.442" v="918" actId="1076"/>
          <ac:spMkLst>
            <pc:docMk/>
            <pc:sldMk cId="2736919925" sldId="440"/>
            <ac:spMk id="6" creationId="{3222CC45-EAE7-45C2-B8CD-E2A834FE50B9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44:58.134" v="400"/>
          <ac:spMkLst>
            <pc:docMk/>
            <pc:sldMk cId="2736919925" sldId="440"/>
            <ac:spMk id="7" creationId="{A3BB8639-78DD-4E3F-9040-222B9460BCED}"/>
          </ac:spMkLst>
        </pc:spChg>
        <pc:spChg chg="add del">
          <ac:chgData name="FLORA SILVERIO ALEXANDRE" userId="S::flora.alexandre@fatec.sp.gov.br::82cf885a-3d5b-4fb8-9b61-026512aea3d2" providerId="AD" clId="Web-{E539D00F-8B79-4BC1-89EA-F76AB405A41E}" dt="2020-12-03T12:44:53.853" v="399"/>
          <ac:spMkLst>
            <pc:docMk/>
            <pc:sldMk cId="2736919925" sldId="440"/>
            <ac:spMk id="8" creationId="{756E224F-2AB1-44C7-87AB-A0EFED590079}"/>
          </ac:spMkLst>
        </pc:spChg>
        <pc:spChg chg="add del mod">
          <ac:chgData name="FLORA SILVERIO ALEXANDRE" userId="S::flora.alexandre@fatec.sp.gov.br::82cf885a-3d5b-4fb8-9b61-026512aea3d2" providerId="AD" clId="Web-{E539D00F-8B79-4BC1-89EA-F76AB405A41E}" dt="2020-12-03T12:45:03.103" v="402"/>
          <ac:spMkLst>
            <pc:docMk/>
            <pc:sldMk cId="2736919925" sldId="440"/>
            <ac:spMk id="10" creationId="{DA554BD5-5364-4F93-BDDE-CB15D0D16226}"/>
          </ac:spMkLst>
        </pc:spChg>
        <pc:spChg chg="add">
          <ac:chgData name="FLORA SILVERIO ALEXANDRE" userId="S::flora.alexandre@fatec.sp.gov.br::82cf885a-3d5b-4fb8-9b61-026512aea3d2" providerId="AD" clId="Web-{E539D00F-8B79-4BC1-89EA-F76AB405A41E}" dt="2020-12-03T12:45:00.259" v="401"/>
          <ac:spMkLst>
            <pc:docMk/>
            <pc:sldMk cId="2736919925" sldId="440"/>
            <ac:spMk id="11" creationId="{7715FA6F-CD4F-4A16-9033-031F9C32BE9A}"/>
          </ac:spMkLst>
        </pc:spChg>
        <pc:picChg chg="del">
          <ac:chgData name="FLORA SILVERIO ALEXANDRE" userId="S::flora.alexandre@fatec.sp.gov.br::82cf885a-3d5b-4fb8-9b61-026512aea3d2" providerId="AD" clId="Web-{E539D00F-8B79-4BC1-89EA-F76AB405A41E}" dt="2020-12-03T12:30:13.569" v="73"/>
          <ac:picMkLst>
            <pc:docMk/>
            <pc:sldMk cId="2736919925" sldId="440"/>
            <ac:picMk id="3" creationId="{3279B61C-57EC-481A-B82D-901443C6EE74}"/>
          </ac:picMkLst>
        </pc:picChg>
        <pc:picChg chg="add mod">
          <ac:chgData name="FLORA SILVERIO ALEXANDRE" userId="S::flora.alexandre@fatec.sp.gov.br::82cf885a-3d5b-4fb8-9b61-026512aea3d2" providerId="AD" clId="Web-{E539D00F-8B79-4BC1-89EA-F76AB405A41E}" dt="2020-12-03T13:36:41.739" v="917" actId="14100"/>
          <ac:picMkLst>
            <pc:docMk/>
            <pc:sldMk cId="2736919925" sldId="440"/>
            <ac:picMk id="5" creationId="{E9807EC0-A600-480B-AB97-F039C83BA6A7}"/>
          </ac:picMkLst>
        </pc:picChg>
      </pc:sldChg>
      <pc:sldChg chg="modSp add replId">
        <pc:chgData name="FLORA SILVERIO ALEXANDRE" userId="S::flora.alexandre@fatec.sp.gov.br::82cf885a-3d5b-4fb8-9b61-026512aea3d2" providerId="AD" clId="Web-{E539D00F-8B79-4BC1-89EA-F76AB405A41E}" dt="2020-12-03T13:20:52.673" v="653" actId="20577"/>
        <pc:sldMkLst>
          <pc:docMk/>
          <pc:sldMk cId="3265170845" sldId="441"/>
        </pc:sldMkLst>
        <pc:spChg chg="mod">
          <ac:chgData name="FLORA SILVERIO ALEXANDRE" userId="S::flora.alexandre@fatec.sp.gov.br::82cf885a-3d5b-4fb8-9b61-026512aea3d2" providerId="AD" clId="Web-{E539D00F-8B79-4BC1-89EA-F76AB405A41E}" dt="2020-12-03T13:20:52.673" v="653" actId="20577"/>
          <ac:spMkLst>
            <pc:docMk/>
            <pc:sldMk cId="3265170845" sldId="441"/>
            <ac:spMk id="3" creationId="{3E3806A6-B41F-49DC-8C8C-859448100821}"/>
          </ac:spMkLst>
        </pc:spChg>
      </pc:sldChg>
      <pc:sldChg chg="add del replId">
        <pc:chgData name="FLORA SILVERIO ALEXANDRE" userId="S::flora.alexandre@fatec.sp.gov.br::82cf885a-3d5b-4fb8-9b61-026512aea3d2" providerId="AD" clId="Web-{E539D00F-8B79-4BC1-89EA-F76AB405A41E}" dt="2020-12-03T12:51:12.558" v="489"/>
        <pc:sldMkLst>
          <pc:docMk/>
          <pc:sldMk cId="1261810788" sldId="442"/>
        </pc:sldMkLst>
      </pc:sldChg>
      <pc:sldChg chg="addSp delSp modSp add replId">
        <pc:chgData name="FLORA SILVERIO ALEXANDRE" userId="S::flora.alexandre@fatec.sp.gov.br::82cf885a-3d5b-4fb8-9b61-026512aea3d2" providerId="AD" clId="Web-{E539D00F-8B79-4BC1-89EA-F76AB405A41E}" dt="2020-12-03T12:51:40.151" v="498" actId="1076"/>
        <pc:sldMkLst>
          <pc:docMk/>
          <pc:sldMk cId="3408743085" sldId="443"/>
        </pc:sldMkLst>
        <pc:spChg chg="del">
          <ac:chgData name="FLORA SILVERIO ALEXANDRE" userId="S::flora.alexandre@fatec.sp.gov.br::82cf885a-3d5b-4fb8-9b61-026512aea3d2" providerId="AD" clId="Web-{E539D00F-8B79-4BC1-89EA-F76AB405A41E}" dt="2020-12-03T12:50:49.386" v="486"/>
          <ac:spMkLst>
            <pc:docMk/>
            <pc:sldMk cId="3408743085" sldId="443"/>
            <ac:spMk id="2" creationId="{AA9A223A-AEAA-472C-BA3A-920D669C814D}"/>
          </ac:spMkLst>
        </pc:spChg>
        <pc:picChg chg="add mod">
          <ac:chgData name="FLORA SILVERIO ALEXANDRE" userId="S::flora.alexandre@fatec.sp.gov.br::82cf885a-3d5b-4fb8-9b61-026512aea3d2" providerId="AD" clId="Web-{E539D00F-8B79-4BC1-89EA-F76AB405A41E}" dt="2020-12-03T12:51:38.761" v="497" actId="1076"/>
          <ac:picMkLst>
            <pc:docMk/>
            <pc:sldMk cId="3408743085" sldId="443"/>
            <ac:picMk id="3" creationId="{B89C322B-61F7-4A75-97F6-2269BC043EDA}"/>
          </ac:picMkLst>
        </pc:picChg>
        <pc:picChg chg="add mod">
          <ac:chgData name="FLORA SILVERIO ALEXANDRE" userId="S::flora.alexandre@fatec.sp.gov.br::82cf885a-3d5b-4fb8-9b61-026512aea3d2" providerId="AD" clId="Web-{E539D00F-8B79-4BC1-89EA-F76AB405A41E}" dt="2020-12-03T12:51:40.151" v="498" actId="1076"/>
          <ac:picMkLst>
            <pc:docMk/>
            <pc:sldMk cId="3408743085" sldId="443"/>
            <ac:picMk id="4" creationId="{CFBFB212-E485-4ADA-827B-085C37103B40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E539D00F-8B79-4BC1-89EA-F76AB405A41E}" dt="2020-12-03T13:46:16.101" v="926" actId="1076"/>
        <pc:sldMkLst>
          <pc:docMk/>
          <pc:sldMk cId="3029298374" sldId="444"/>
        </pc:sldMkLst>
        <pc:spChg chg="add del mod">
          <ac:chgData name="FLORA SILVERIO ALEXANDRE" userId="S::flora.alexandre@fatec.sp.gov.br::82cf885a-3d5b-4fb8-9b61-026512aea3d2" providerId="AD" clId="Web-{E539D00F-8B79-4BC1-89EA-F76AB405A41E}" dt="2020-12-03T13:22:36.580" v="666" actId="1076"/>
          <ac:spMkLst>
            <pc:docMk/>
            <pc:sldMk cId="3029298374" sldId="444"/>
            <ac:spMk id="3" creationId="{69084FFC-0EA7-491E-B0C8-A50C297A30E7}"/>
          </ac:spMkLst>
        </pc:spChg>
        <pc:spChg chg="del">
          <ac:chgData name="FLORA SILVERIO ALEXANDRE" userId="S::flora.alexandre@fatec.sp.gov.br::82cf885a-3d5b-4fb8-9b61-026512aea3d2" providerId="AD" clId="Web-{E539D00F-8B79-4BC1-89EA-F76AB405A41E}" dt="2020-12-03T12:53:02.933" v="504"/>
          <ac:spMkLst>
            <pc:docMk/>
            <pc:sldMk cId="3029298374" sldId="444"/>
            <ac:spMk id="12" creationId="{3642D9CD-9C84-42D2-81C8-FE5780C106D5}"/>
          </ac:spMkLst>
        </pc:spChg>
        <pc:picChg chg="add del mod">
          <ac:chgData name="FLORA SILVERIO ALEXANDRE" userId="S::flora.alexandre@fatec.sp.gov.br::82cf885a-3d5b-4fb8-9b61-026512aea3d2" providerId="AD" clId="Web-{E539D00F-8B79-4BC1-89EA-F76AB405A41E}" dt="2020-12-03T12:54:19.683" v="507"/>
          <ac:picMkLst>
            <pc:docMk/>
            <pc:sldMk cId="3029298374" sldId="444"/>
            <ac:picMk id="2" creationId="{9D435250-92E5-40B4-AA9D-95543E75FF0C}"/>
          </ac:picMkLst>
        </pc:picChg>
        <pc:picChg chg="add del mod">
          <ac:chgData name="FLORA SILVERIO ALEXANDRE" userId="S::flora.alexandre@fatec.sp.gov.br::82cf885a-3d5b-4fb8-9b61-026512aea3d2" providerId="AD" clId="Web-{E539D00F-8B79-4BC1-89EA-F76AB405A41E}" dt="2020-12-03T13:45:38.679" v="920"/>
          <ac:picMkLst>
            <pc:docMk/>
            <pc:sldMk cId="3029298374" sldId="444"/>
            <ac:picMk id="4" creationId="{435FA755-75C4-4BF5-A15F-91C248D9DA66}"/>
          </ac:picMkLst>
        </pc:picChg>
        <pc:picChg chg="add mod">
          <ac:chgData name="FLORA SILVERIO ALEXANDRE" userId="S::flora.alexandre@fatec.sp.gov.br::82cf885a-3d5b-4fb8-9b61-026512aea3d2" providerId="AD" clId="Web-{E539D00F-8B79-4BC1-89EA-F76AB405A41E}" dt="2020-12-03T13:46:16.101" v="926" actId="1076"/>
          <ac:picMkLst>
            <pc:docMk/>
            <pc:sldMk cId="3029298374" sldId="444"/>
            <ac:picMk id="5" creationId="{C865CD87-917E-44DC-9413-2F26942906A9}"/>
          </ac:picMkLst>
        </pc:picChg>
      </pc:sldChg>
      <pc:sldChg chg="modSp add replId">
        <pc:chgData name="FLORA SILVERIO ALEXANDRE" userId="S::flora.alexandre@fatec.sp.gov.br::82cf885a-3d5b-4fb8-9b61-026512aea3d2" providerId="AD" clId="Web-{E539D00F-8B79-4BC1-89EA-F76AB405A41E}" dt="2020-12-03T13:32:25.723" v="856" actId="14100"/>
        <pc:sldMkLst>
          <pc:docMk/>
          <pc:sldMk cId="1930579170" sldId="445"/>
        </pc:sldMkLst>
        <pc:spChg chg="mod">
          <ac:chgData name="FLORA SILVERIO ALEXANDRE" userId="S::flora.alexandre@fatec.sp.gov.br::82cf885a-3d5b-4fb8-9b61-026512aea3d2" providerId="AD" clId="Web-{E539D00F-8B79-4BC1-89EA-F76AB405A41E}" dt="2020-12-03T13:32:25.723" v="856" actId="14100"/>
          <ac:spMkLst>
            <pc:docMk/>
            <pc:sldMk cId="1930579170" sldId="445"/>
            <ac:spMk id="6" creationId="{0C471B4A-62BB-40D0-B7F6-B4063E90C7FE}"/>
          </ac:spMkLst>
        </pc:spChg>
      </pc:sldChg>
    </pc:docChg>
  </pc:docChgLst>
  <pc:docChgLst>
    <pc:chgData name="LUANA CORREA DOS SANTOS" userId="S::luana.santos58@fatec.sp.gov.br::8a7589fd-2c45-415a-acca-069afc989c33" providerId="AD" clId="Web-{F97C2C1B-4C0D-46AA-8C78-36CB95A9C75A}"/>
    <pc:docChg chg="modSld">
      <pc:chgData name="LUANA CORREA DOS SANTOS" userId="S::luana.santos58@fatec.sp.gov.br::8a7589fd-2c45-415a-acca-069afc989c33" providerId="AD" clId="Web-{F97C2C1B-4C0D-46AA-8C78-36CB95A9C75A}" dt="2021-06-15T01:16:56.886" v="21" actId="20577"/>
      <pc:docMkLst>
        <pc:docMk/>
      </pc:docMkLst>
      <pc:sldChg chg="modSp">
        <pc:chgData name="LUANA CORREA DOS SANTOS" userId="S::luana.santos58@fatec.sp.gov.br::8a7589fd-2c45-415a-acca-069afc989c33" providerId="AD" clId="Web-{F97C2C1B-4C0D-46AA-8C78-36CB95A9C75A}" dt="2021-06-15T00:21:31.720" v="19" actId="20577"/>
        <pc:sldMkLst>
          <pc:docMk/>
          <pc:sldMk cId="1701766634" sldId="428"/>
        </pc:sldMkLst>
        <pc:spChg chg="mod">
          <ac:chgData name="LUANA CORREA DOS SANTOS" userId="S::luana.santos58@fatec.sp.gov.br::8a7589fd-2c45-415a-acca-069afc989c33" providerId="AD" clId="Web-{F97C2C1B-4C0D-46AA-8C78-36CB95A9C75A}" dt="2021-06-15T00:21:31.720" v="19" actId="20577"/>
          <ac:spMkLst>
            <pc:docMk/>
            <pc:sldMk cId="1701766634" sldId="428"/>
            <ac:spMk id="2" creationId="{A933DE89-B245-421B-B1D7-408282621A46}"/>
          </ac:spMkLst>
        </pc:spChg>
      </pc:sldChg>
      <pc:sldChg chg="modSp">
        <pc:chgData name="LUANA CORREA DOS SANTOS" userId="S::luana.santos58@fatec.sp.gov.br::8a7589fd-2c45-415a-acca-069afc989c33" providerId="AD" clId="Web-{F97C2C1B-4C0D-46AA-8C78-36CB95A9C75A}" dt="2021-06-15T01:16:56.886" v="21" actId="20577"/>
        <pc:sldMkLst>
          <pc:docMk/>
          <pc:sldMk cId="3153449206" sldId="433"/>
        </pc:sldMkLst>
        <pc:spChg chg="mod">
          <ac:chgData name="LUANA CORREA DOS SANTOS" userId="S::luana.santos58@fatec.sp.gov.br::8a7589fd-2c45-415a-acca-069afc989c33" providerId="AD" clId="Web-{F97C2C1B-4C0D-46AA-8C78-36CB95A9C75A}" dt="2021-06-15T01:16:56.886" v="21" actId="20577"/>
          <ac:spMkLst>
            <pc:docMk/>
            <pc:sldMk cId="3153449206" sldId="433"/>
            <ac:spMk id="2" creationId="{B5239EEE-D311-417A-A643-63CF868BF8A3}"/>
          </ac:spMkLst>
        </pc:spChg>
      </pc:sldChg>
      <pc:sldChg chg="delSp">
        <pc:chgData name="LUANA CORREA DOS SANTOS" userId="S::luana.santos58@fatec.sp.gov.br::8a7589fd-2c45-415a-acca-069afc989c33" providerId="AD" clId="Web-{F97C2C1B-4C0D-46AA-8C78-36CB95A9C75A}" dt="2021-06-15T00:42:04.924" v="20"/>
        <pc:sldMkLst>
          <pc:docMk/>
          <pc:sldMk cId="621509676" sldId="480"/>
        </pc:sldMkLst>
        <pc:picChg chg="del">
          <ac:chgData name="LUANA CORREA DOS SANTOS" userId="S::luana.santos58@fatec.sp.gov.br::8a7589fd-2c45-415a-acca-069afc989c33" providerId="AD" clId="Web-{F97C2C1B-4C0D-46AA-8C78-36CB95A9C75A}" dt="2021-06-15T00:16:39.405" v="0"/>
          <ac:picMkLst>
            <pc:docMk/>
            <pc:sldMk cId="621509676" sldId="480"/>
            <ac:picMk id="2" creationId="{24DBAED0-B7BF-451D-9DCF-975D934C0DDB}"/>
          </ac:picMkLst>
        </pc:picChg>
        <pc:picChg chg="del">
          <ac:chgData name="LUANA CORREA DOS SANTOS" userId="S::luana.santos58@fatec.sp.gov.br::8a7589fd-2c45-415a-acca-069afc989c33" providerId="AD" clId="Web-{F97C2C1B-4C0D-46AA-8C78-36CB95A9C75A}" dt="2021-06-15T00:42:04.924" v="20"/>
          <ac:picMkLst>
            <pc:docMk/>
            <pc:sldMk cId="621509676" sldId="480"/>
            <ac:picMk id="3" creationId="{4A0FC718-B581-447E-86BE-FB8919EC905F}"/>
          </ac:picMkLst>
        </pc:picChg>
      </pc:sldChg>
    </pc:docChg>
  </pc:docChgLst>
  <pc:docChgLst>
    <pc:chgData name="FLORA SILVERIO ALEXANDRE" userId="S::flora.alexandre@fatec.sp.gov.br::82cf885a-3d5b-4fb8-9b61-026512aea3d2" providerId="AD" clId="Web-{6F534366-CE5F-4FD7-A985-4A73AB241EA8}"/>
    <pc:docChg chg="modSld">
      <pc:chgData name="FLORA SILVERIO ALEXANDRE" userId="S::flora.alexandre@fatec.sp.gov.br::82cf885a-3d5b-4fb8-9b61-026512aea3d2" providerId="AD" clId="Web-{6F534366-CE5F-4FD7-A985-4A73AB241EA8}" dt="2021-06-15T00:20:33.425" v="6" actId="1076"/>
      <pc:docMkLst>
        <pc:docMk/>
      </pc:docMkLst>
      <pc:sldChg chg="addSp delSp modSp">
        <pc:chgData name="FLORA SILVERIO ALEXANDRE" userId="S::flora.alexandre@fatec.sp.gov.br::82cf885a-3d5b-4fb8-9b61-026512aea3d2" providerId="AD" clId="Web-{6F534366-CE5F-4FD7-A985-4A73AB241EA8}" dt="2021-06-15T00:20:33.425" v="6" actId="1076"/>
        <pc:sldMkLst>
          <pc:docMk/>
          <pc:sldMk cId="621509676" sldId="480"/>
        </pc:sldMkLst>
        <pc:picChg chg="add del mod">
          <ac:chgData name="FLORA SILVERIO ALEXANDRE" userId="S::flora.alexandre@fatec.sp.gov.br::82cf885a-3d5b-4fb8-9b61-026512aea3d2" providerId="AD" clId="Web-{6F534366-CE5F-4FD7-A985-4A73AB241EA8}" dt="2021-06-15T00:20:10.001" v="2"/>
          <ac:picMkLst>
            <pc:docMk/>
            <pc:sldMk cId="621509676" sldId="480"/>
            <ac:picMk id="2" creationId="{74D9D0DF-7A13-4782-B7CC-7C8594DA9CB6}"/>
          </ac:picMkLst>
        </pc:picChg>
        <pc:picChg chg="add mod">
          <ac:chgData name="FLORA SILVERIO ALEXANDRE" userId="S::flora.alexandre@fatec.sp.gov.br::82cf885a-3d5b-4fb8-9b61-026512aea3d2" providerId="AD" clId="Web-{6F534366-CE5F-4FD7-A985-4A73AB241EA8}" dt="2021-06-15T00:20:33.425" v="6" actId="1076"/>
          <ac:picMkLst>
            <pc:docMk/>
            <pc:sldMk cId="621509676" sldId="480"/>
            <ac:picMk id="3" creationId="{4A0FC718-B581-447E-86BE-FB8919EC905F}"/>
          </ac:picMkLst>
        </pc:picChg>
      </pc:sldChg>
    </pc:docChg>
  </pc:docChgLst>
  <pc:docChgLst>
    <pc:chgData name="LUANA CORREA DOS SANTOS" userId="S::luana.santos58@fatec.sp.gov.br::8a7589fd-2c45-415a-acca-069afc989c33" providerId="AD" clId="Web-{FEA2C8CB-1542-4A55-9315-744F7C0141E8}"/>
    <pc:docChg chg="modSld">
      <pc:chgData name="LUANA CORREA DOS SANTOS" userId="S::luana.santos58@fatec.sp.gov.br::8a7589fd-2c45-415a-acca-069afc989c33" providerId="AD" clId="Web-{FEA2C8CB-1542-4A55-9315-744F7C0141E8}" dt="2021-06-13T22:44:10.003" v="2" actId="20577"/>
      <pc:docMkLst>
        <pc:docMk/>
      </pc:docMkLst>
      <pc:sldChg chg="modSp">
        <pc:chgData name="LUANA CORREA DOS SANTOS" userId="S::luana.santos58@fatec.sp.gov.br::8a7589fd-2c45-415a-acca-069afc989c33" providerId="AD" clId="Web-{FEA2C8CB-1542-4A55-9315-744F7C0141E8}" dt="2021-06-13T22:44:10.003" v="2" actId="20577"/>
        <pc:sldMkLst>
          <pc:docMk/>
          <pc:sldMk cId="2507736499" sldId="457"/>
        </pc:sldMkLst>
        <pc:spChg chg="mod">
          <ac:chgData name="LUANA CORREA DOS SANTOS" userId="S::luana.santos58@fatec.sp.gov.br::8a7589fd-2c45-415a-acca-069afc989c33" providerId="AD" clId="Web-{FEA2C8CB-1542-4A55-9315-744F7C0141E8}" dt="2021-06-13T22:44:10.003" v="2" actId="20577"/>
          <ac:spMkLst>
            <pc:docMk/>
            <pc:sldMk cId="2507736499" sldId="457"/>
            <ac:spMk id="6" creationId="{6373DB4D-64CC-4A97-895C-E5424DCDF47D}"/>
          </ac:spMkLst>
        </pc:spChg>
      </pc:sldChg>
    </pc:docChg>
  </pc:docChgLst>
  <pc:docChgLst>
    <pc:chgData clId="Web-{0F1F961B-3210-4AE0-A123-BF136E41418F}"/>
    <pc:docChg chg="modSld">
      <pc:chgData name="" userId="" providerId="" clId="Web-{0F1F961B-3210-4AE0-A123-BF136E41418F}" dt="2020-12-07T00:52:51.464" v="3" actId="20577"/>
      <pc:docMkLst>
        <pc:docMk/>
      </pc:docMkLst>
      <pc:sldChg chg="modSp">
        <pc:chgData name="" userId="" providerId="" clId="Web-{0F1F961B-3210-4AE0-A123-BF136E41418F}" dt="2020-12-07T00:52:51.449" v="2" actId="20577"/>
        <pc:sldMkLst>
          <pc:docMk/>
          <pc:sldMk cId="3265170845" sldId="441"/>
        </pc:sldMkLst>
        <pc:spChg chg="mod">
          <ac:chgData name="" userId="" providerId="" clId="Web-{0F1F961B-3210-4AE0-A123-BF136E41418F}" dt="2020-12-07T00:52:51.449" v="2" actId="20577"/>
          <ac:spMkLst>
            <pc:docMk/>
            <pc:sldMk cId="3265170845" sldId="441"/>
            <ac:spMk id="3" creationId="{3E3806A6-B41F-49DC-8C8C-859448100821}"/>
          </ac:spMkLst>
        </pc:spChg>
      </pc:sldChg>
    </pc:docChg>
  </pc:docChgLst>
  <pc:docChgLst>
    <pc:chgData name="FLORA SILVERIO ALEXANDRE" userId="S::flora.alexandre@fatec.sp.gov.br::82cf885a-3d5b-4fb8-9b61-026512aea3d2" providerId="AD" clId="Web-{B8AE73AC-DE7A-48D0-A598-682E15A13F47}"/>
    <pc:docChg chg="addSld">
      <pc:chgData name="FLORA SILVERIO ALEXANDRE" userId="S::flora.alexandre@fatec.sp.gov.br::82cf885a-3d5b-4fb8-9b61-026512aea3d2" providerId="AD" clId="Web-{B8AE73AC-DE7A-48D0-A598-682E15A13F47}" dt="2020-12-10T18:39:49.952" v="1"/>
      <pc:docMkLst>
        <pc:docMk/>
      </pc:docMkLst>
      <pc:sldChg chg="add replId">
        <pc:chgData name="FLORA SILVERIO ALEXANDRE" userId="S::flora.alexandre@fatec.sp.gov.br::82cf885a-3d5b-4fb8-9b61-026512aea3d2" providerId="AD" clId="Web-{B8AE73AC-DE7A-48D0-A598-682E15A13F47}" dt="2020-12-10T18:36:12.733" v="0"/>
        <pc:sldMkLst>
          <pc:docMk/>
          <pc:sldMk cId="1554195347" sldId="447"/>
        </pc:sldMkLst>
      </pc:sldChg>
      <pc:sldChg chg="add replId">
        <pc:chgData name="FLORA SILVERIO ALEXANDRE" userId="S::flora.alexandre@fatec.sp.gov.br::82cf885a-3d5b-4fb8-9b61-026512aea3d2" providerId="AD" clId="Web-{B8AE73AC-DE7A-48D0-A598-682E15A13F47}" dt="2020-12-10T18:39:49.952" v="1"/>
        <pc:sldMkLst>
          <pc:docMk/>
          <pc:sldMk cId="2369512788" sldId="448"/>
        </pc:sldMkLst>
      </pc:sldChg>
    </pc:docChg>
  </pc:docChgLst>
  <pc:docChgLst>
    <pc:chgData name="FLORA SILVERIO ALEXANDRE" userId="S::flora.alexandre@fatec.sp.gov.br::82cf885a-3d5b-4fb8-9b61-026512aea3d2" providerId="AD" clId="Web-{8BFCD861-3C85-45A2-8721-D6BEA26F68D1}"/>
    <pc:docChg chg="modSld">
      <pc:chgData name="FLORA SILVERIO ALEXANDRE" userId="S::flora.alexandre@fatec.sp.gov.br::82cf885a-3d5b-4fb8-9b61-026512aea3d2" providerId="AD" clId="Web-{8BFCD861-3C85-45A2-8721-D6BEA26F68D1}" dt="2020-12-07T17:42:15.670" v="60" actId="20577"/>
      <pc:docMkLst>
        <pc:docMk/>
      </pc:docMkLst>
      <pc:sldChg chg="modSp">
        <pc:chgData name="FLORA SILVERIO ALEXANDRE" userId="S::flora.alexandre@fatec.sp.gov.br::82cf885a-3d5b-4fb8-9b61-026512aea3d2" providerId="AD" clId="Web-{8BFCD861-3C85-45A2-8721-D6BEA26F68D1}" dt="2020-12-07T17:40:41.498" v="54" actId="14100"/>
        <pc:sldMkLst>
          <pc:docMk/>
          <pc:sldMk cId="0" sldId="391"/>
        </pc:sldMkLst>
        <pc:spChg chg="mod">
          <ac:chgData name="FLORA SILVERIO ALEXANDRE" userId="S::flora.alexandre@fatec.sp.gov.br::82cf885a-3d5b-4fb8-9b61-026512aea3d2" providerId="AD" clId="Web-{8BFCD861-3C85-45A2-8721-D6BEA26F68D1}" dt="2020-12-07T17:40:41.498" v="54" actId="14100"/>
          <ac:spMkLst>
            <pc:docMk/>
            <pc:sldMk cId="0" sldId="391"/>
            <ac:spMk id="5122" creationId="{C85F8EAE-C07D-467B-9639-07B0B4472871}"/>
          </ac:spMkLst>
        </pc:spChg>
      </pc:sldChg>
      <pc:sldChg chg="modSp">
        <pc:chgData name="FLORA SILVERIO ALEXANDRE" userId="S::flora.alexandre@fatec.sp.gov.br::82cf885a-3d5b-4fb8-9b61-026512aea3d2" providerId="AD" clId="Web-{8BFCD861-3C85-45A2-8721-D6BEA26F68D1}" dt="2020-12-07T17:42:15.654" v="59" actId="20577"/>
        <pc:sldMkLst>
          <pc:docMk/>
          <pc:sldMk cId="1938966336" sldId="429"/>
        </pc:sldMkLst>
        <pc:spChg chg="mod">
          <ac:chgData name="FLORA SILVERIO ALEXANDRE" userId="S::flora.alexandre@fatec.sp.gov.br::82cf885a-3d5b-4fb8-9b61-026512aea3d2" providerId="AD" clId="Web-{8BFCD861-3C85-45A2-8721-D6BEA26F68D1}" dt="2020-12-07T17:42:15.654" v="59" actId="20577"/>
          <ac:spMkLst>
            <pc:docMk/>
            <pc:sldMk cId="1938966336" sldId="429"/>
            <ac:spMk id="12" creationId="{E3760584-1DF6-41E3-88A5-223BE49DB569}"/>
          </ac:spMkLst>
        </pc:spChg>
      </pc:sldChg>
    </pc:docChg>
  </pc:docChgLst>
  <pc:docChgLst>
    <pc:chgData name="LUANA CORREA DOS SANTOS" userId="S::luana.santos58@fatec.sp.gov.br::8a7589fd-2c45-415a-acca-069afc989c33" providerId="AD" clId="Web-{D11BA355-97B4-42A7-AC01-34662F73CBDF}"/>
    <pc:docChg chg="modSld">
      <pc:chgData name="LUANA CORREA DOS SANTOS" userId="S::luana.santos58@fatec.sp.gov.br::8a7589fd-2c45-415a-acca-069afc989c33" providerId="AD" clId="Web-{D11BA355-97B4-42A7-AC01-34662F73CBDF}" dt="2021-06-12T04:07:50.512" v="232" actId="20577"/>
      <pc:docMkLst>
        <pc:docMk/>
      </pc:docMkLst>
      <pc:sldChg chg="addSp delSp modSp">
        <pc:chgData name="LUANA CORREA DOS SANTOS" userId="S::luana.santos58@fatec.sp.gov.br::8a7589fd-2c45-415a-acca-069afc989c33" providerId="AD" clId="Web-{D11BA355-97B4-42A7-AC01-34662F73CBDF}" dt="2021-06-12T03:56:58.738" v="56" actId="1076"/>
        <pc:sldMkLst>
          <pc:docMk/>
          <pc:sldMk cId="1258967507" sldId="419"/>
        </pc:sldMkLst>
        <pc:spChg chg="add del">
          <ac:chgData name="LUANA CORREA DOS SANTOS" userId="S::luana.santos58@fatec.sp.gov.br::8a7589fd-2c45-415a-acca-069afc989c33" providerId="AD" clId="Web-{D11BA355-97B4-42A7-AC01-34662F73CBDF}" dt="2021-06-12T03:55:45.050" v="38"/>
          <ac:spMkLst>
            <pc:docMk/>
            <pc:sldMk cId="1258967507" sldId="419"/>
            <ac:spMk id="2" creationId="{112552A8-61FC-45EA-BF84-8A92DDD56255}"/>
          </ac:spMkLst>
        </pc:spChg>
        <pc:spChg chg="del">
          <ac:chgData name="LUANA CORREA DOS SANTOS" userId="S::luana.santos58@fatec.sp.gov.br::8a7589fd-2c45-415a-acca-069afc989c33" providerId="AD" clId="Web-{D11BA355-97B4-42A7-AC01-34662F73CBDF}" dt="2021-06-12T03:55:10.112" v="31"/>
          <ac:spMkLst>
            <pc:docMk/>
            <pc:sldMk cId="1258967507" sldId="419"/>
            <ac:spMk id="5" creationId="{D0985220-8992-4298-A744-092F86043983}"/>
          </ac:spMkLst>
        </pc:spChg>
        <pc:spChg chg="del">
          <ac:chgData name="LUANA CORREA DOS SANTOS" userId="S::luana.santos58@fatec.sp.gov.br::8a7589fd-2c45-415a-acca-069afc989c33" providerId="AD" clId="Web-{D11BA355-97B4-42A7-AC01-34662F73CBDF}" dt="2021-06-12T03:55:16.675" v="33"/>
          <ac:spMkLst>
            <pc:docMk/>
            <pc:sldMk cId="1258967507" sldId="419"/>
            <ac:spMk id="12" creationId="{E651C345-57B7-4A54-8229-556F5F212CF1}"/>
          </ac:spMkLst>
        </pc:spChg>
        <pc:picChg chg="add mod">
          <ac:chgData name="LUANA CORREA DOS SANTOS" userId="S::luana.santos58@fatec.sp.gov.br::8a7589fd-2c45-415a-acca-069afc989c33" providerId="AD" clId="Web-{D11BA355-97B4-42A7-AC01-34662F73CBDF}" dt="2021-06-12T03:56:47.910" v="53" actId="1076"/>
          <ac:picMkLst>
            <pc:docMk/>
            <pc:sldMk cId="1258967507" sldId="419"/>
            <ac:picMk id="3" creationId="{0D2D2310-862E-4C10-B586-F59BF4426908}"/>
          </ac:picMkLst>
        </pc:picChg>
        <pc:picChg chg="del">
          <ac:chgData name="LUANA CORREA DOS SANTOS" userId="S::luana.santos58@fatec.sp.gov.br::8a7589fd-2c45-415a-acca-069afc989c33" providerId="AD" clId="Web-{D11BA355-97B4-42A7-AC01-34662F73CBDF}" dt="2021-06-12T03:55:03.800" v="30"/>
          <ac:picMkLst>
            <pc:docMk/>
            <pc:sldMk cId="1258967507" sldId="419"/>
            <ac:picMk id="4" creationId="{3DAF8759-DFBA-4C25-BF8C-A005EB3908C0}"/>
          </ac:picMkLst>
        </pc:picChg>
        <pc:picChg chg="add mod">
          <ac:chgData name="LUANA CORREA DOS SANTOS" userId="S::luana.santos58@fatec.sp.gov.br::8a7589fd-2c45-415a-acca-069afc989c33" providerId="AD" clId="Web-{D11BA355-97B4-42A7-AC01-34662F73CBDF}" dt="2021-06-12T03:56:58.738" v="56" actId="1076"/>
          <ac:picMkLst>
            <pc:docMk/>
            <pc:sldMk cId="1258967507" sldId="419"/>
            <ac:picMk id="6" creationId="{0F1844C1-5C6C-4114-88AF-94903923424F}"/>
          </ac:picMkLst>
        </pc:picChg>
        <pc:picChg chg="del">
          <ac:chgData name="LUANA CORREA DOS SANTOS" userId="S::luana.santos58@fatec.sp.gov.br::8a7589fd-2c45-415a-acca-069afc989c33" providerId="AD" clId="Web-{D11BA355-97B4-42A7-AC01-34662F73CBDF}" dt="2021-06-12T03:55:12.378" v="32"/>
          <ac:picMkLst>
            <pc:docMk/>
            <pc:sldMk cId="1258967507" sldId="419"/>
            <ac:picMk id="11" creationId="{A0B55B25-9F39-4F61-B438-CC5EE86A7A52}"/>
          </ac:picMkLst>
        </pc:picChg>
      </pc:sldChg>
      <pc:sldChg chg="addSp delSp modSp">
        <pc:chgData name="LUANA CORREA DOS SANTOS" userId="S::luana.santos58@fatec.sp.gov.br::8a7589fd-2c45-415a-acca-069afc989c33" providerId="AD" clId="Web-{D11BA355-97B4-42A7-AC01-34662F73CBDF}" dt="2021-06-12T03:57:14.285" v="61" actId="1076"/>
        <pc:sldMkLst>
          <pc:docMk/>
          <pc:sldMk cId="625400093" sldId="422"/>
        </pc:sldMkLst>
        <pc:spChg chg="del mod">
          <ac:chgData name="LUANA CORREA DOS SANTOS" userId="S::luana.santos58@fatec.sp.gov.br::8a7589fd-2c45-415a-acca-069afc989c33" providerId="AD" clId="Web-{D11BA355-97B4-42A7-AC01-34662F73CBDF}" dt="2021-06-12T03:53:02.158" v="4"/>
          <ac:spMkLst>
            <pc:docMk/>
            <pc:sldMk cId="625400093" sldId="422"/>
            <ac:spMk id="9" creationId="{7FDA31D2-B0B5-42E8-BC65-65FA180C0345}"/>
          </ac:spMkLst>
        </pc:spChg>
        <pc:spChg chg="del">
          <ac:chgData name="LUANA CORREA DOS SANTOS" userId="S::luana.santos58@fatec.sp.gov.br::8a7589fd-2c45-415a-acca-069afc989c33" providerId="AD" clId="Web-{D11BA355-97B4-42A7-AC01-34662F73CBDF}" dt="2021-06-12T03:53:08.908" v="7"/>
          <ac:spMkLst>
            <pc:docMk/>
            <pc:sldMk cId="625400093" sldId="422"/>
            <ac:spMk id="10" creationId="{F2D14130-D3BB-4236-90D5-F12210E344DD}"/>
          </ac:spMkLst>
        </pc:spChg>
        <pc:picChg chg="add mod">
          <ac:chgData name="LUANA CORREA DOS SANTOS" userId="S::luana.santos58@fatec.sp.gov.br::8a7589fd-2c45-415a-acca-069afc989c33" providerId="AD" clId="Web-{D11BA355-97B4-42A7-AC01-34662F73CBDF}" dt="2021-06-12T03:57:14.285" v="61" actId="1076"/>
          <ac:picMkLst>
            <pc:docMk/>
            <pc:sldMk cId="625400093" sldId="422"/>
            <ac:picMk id="2" creationId="{7E44F62B-31F9-497C-AC5F-C2095CB8A9CF}"/>
          </ac:picMkLst>
        </pc:picChg>
        <pc:picChg chg="add del mod">
          <ac:chgData name="LUANA CORREA DOS SANTOS" userId="S::luana.santos58@fatec.sp.gov.br::8a7589fd-2c45-415a-acca-069afc989c33" providerId="AD" clId="Web-{D11BA355-97B4-42A7-AC01-34662F73CBDF}" dt="2021-06-12T03:56:13.706" v="46"/>
          <ac:picMkLst>
            <pc:docMk/>
            <pc:sldMk cId="625400093" sldId="422"/>
            <ac:picMk id="3" creationId="{BC126511-B111-4201-B717-FAA9DBD14E5E}"/>
          </ac:picMkLst>
        </pc:picChg>
        <pc:picChg chg="del">
          <ac:chgData name="LUANA CORREA DOS SANTOS" userId="S::luana.santos58@fatec.sp.gov.br::8a7589fd-2c45-415a-acca-069afc989c33" providerId="AD" clId="Web-{D11BA355-97B4-42A7-AC01-34662F73CBDF}" dt="2021-06-12T03:53:03.487" v="5"/>
          <ac:picMkLst>
            <pc:docMk/>
            <pc:sldMk cId="625400093" sldId="422"/>
            <ac:picMk id="5" creationId="{1B3F4B22-8F49-4D47-B5DC-59B42D4105BA}"/>
          </ac:picMkLst>
        </pc:picChg>
        <pc:picChg chg="del">
          <ac:chgData name="LUANA CORREA DOS SANTOS" userId="S::luana.santos58@fatec.sp.gov.br::8a7589fd-2c45-415a-acca-069afc989c33" providerId="AD" clId="Web-{D11BA355-97B4-42A7-AC01-34662F73CBDF}" dt="2021-06-12T03:53:05.440" v="6"/>
          <ac:picMkLst>
            <pc:docMk/>
            <pc:sldMk cId="625400093" sldId="422"/>
            <ac:picMk id="6" creationId="{46B51380-ABEF-4834-9741-9795E2E07A64}"/>
          </ac:picMkLst>
        </pc:picChg>
        <pc:picChg chg="add del mod">
          <ac:chgData name="LUANA CORREA DOS SANTOS" userId="S::luana.santos58@fatec.sp.gov.br::8a7589fd-2c45-415a-acca-069afc989c33" providerId="AD" clId="Web-{D11BA355-97B4-42A7-AC01-34662F73CBDF}" dt="2021-06-12T03:56:07.097" v="45"/>
          <ac:picMkLst>
            <pc:docMk/>
            <pc:sldMk cId="625400093" sldId="422"/>
            <ac:picMk id="7" creationId="{89213900-72F9-4B54-AF02-3106F8CE9BAA}"/>
          </ac:picMkLst>
        </pc:picChg>
      </pc:sldChg>
      <pc:sldChg chg="addSp delSp modSp">
        <pc:chgData name="LUANA CORREA DOS SANTOS" userId="S::luana.santos58@fatec.sp.gov.br::8a7589fd-2c45-415a-acca-069afc989c33" providerId="AD" clId="Web-{D11BA355-97B4-42A7-AC01-34662F73CBDF}" dt="2021-06-12T04:01:49.040" v="86" actId="1076"/>
        <pc:sldMkLst>
          <pc:docMk/>
          <pc:sldMk cId="3148638261" sldId="424"/>
        </pc:sldMkLst>
        <pc:spChg chg="del">
          <ac:chgData name="LUANA CORREA DOS SANTOS" userId="S::luana.santos58@fatec.sp.gov.br::8a7589fd-2c45-415a-acca-069afc989c33" providerId="AD" clId="Web-{D11BA355-97B4-42A7-AC01-34662F73CBDF}" dt="2021-06-12T03:57:25.800" v="63"/>
          <ac:spMkLst>
            <pc:docMk/>
            <pc:sldMk cId="3148638261" sldId="424"/>
            <ac:spMk id="13" creationId="{4A757F39-70E3-4E18-98F2-33D11D8A19C8}"/>
          </ac:spMkLst>
        </pc:spChg>
        <pc:picChg chg="add mod">
          <ac:chgData name="LUANA CORREA DOS SANTOS" userId="S::luana.santos58@fatec.sp.gov.br::8a7589fd-2c45-415a-acca-069afc989c33" providerId="AD" clId="Web-{D11BA355-97B4-42A7-AC01-34662F73CBDF}" dt="2021-06-12T04:01:41.102" v="83" actId="1076"/>
          <ac:picMkLst>
            <pc:docMk/>
            <pc:sldMk cId="3148638261" sldId="424"/>
            <ac:picMk id="2" creationId="{38BA99C5-A82F-4BC8-9E5E-1ED9E6EAF5CC}"/>
          </ac:picMkLst>
        </pc:picChg>
        <pc:picChg chg="add mod">
          <ac:chgData name="LUANA CORREA DOS SANTOS" userId="S::luana.santos58@fatec.sp.gov.br::8a7589fd-2c45-415a-acca-069afc989c33" providerId="AD" clId="Web-{D11BA355-97B4-42A7-AC01-34662F73CBDF}" dt="2021-06-12T04:01:49.040" v="86" actId="1076"/>
          <ac:picMkLst>
            <pc:docMk/>
            <pc:sldMk cId="3148638261" sldId="424"/>
            <ac:picMk id="3" creationId="{070720F0-A25B-4659-B9A0-63C4B06C22CE}"/>
          </ac:picMkLst>
        </pc:picChg>
        <pc:picChg chg="del">
          <ac:chgData name="LUANA CORREA DOS SANTOS" userId="S::luana.santos58@fatec.sp.gov.br::8a7589fd-2c45-415a-acca-069afc989c33" providerId="AD" clId="Web-{D11BA355-97B4-42A7-AC01-34662F73CBDF}" dt="2021-06-12T03:57:22.707" v="62"/>
          <ac:picMkLst>
            <pc:docMk/>
            <pc:sldMk cId="3148638261" sldId="424"/>
            <ac:picMk id="9" creationId="{A603F55B-FFE5-4DB8-974C-E75DAE236455}"/>
          </ac:picMkLst>
        </pc:picChg>
      </pc:sldChg>
      <pc:sldChg chg="modSp">
        <pc:chgData name="LUANA CORREA DOS SANTOS" userId="S::luana.santos58@fatec.sp.gov.br::8a7589fd-2c45-415a-acca-069afc989c33" providerId="AD" clId="Web-{D11BA355-97B4-42A7-AC01-34662F73CBDF}" dt="2021-06-12T04:07:50.512" v="232" actId="20577"/>
        <pc:sldMkLst>
          <pc:docMk/>
          <pc:sldMk cId="3673500728" sldId="466"/>
        </pc:sldMkLst>
        <pc:spChg chg="mod">
          <ac:chgData name="LUANA CORREA DOS SANTOS" userId="S::luana.santos58@fatec.sp.gov.br::8a7589fd-2c45-415a-acca-069afc989c33" providerId="AD" clId="Web-{D11BA355-97B4-42A7-AC01-34662F73CBDF}" dt="2021-06-12T04:07:50.512" v="232" actId="20577"/>
          <ac:spMkLst>
            <pc:docMk/>
            <pc:sldMk cId="3673500728" sldId="466"/>
            <ac:spMk id="19" creationId="{7F6EE1D6-454C-4CE5-A271-3F2584A38921}"/>
          </ac:spMkLst>
        </pc:spChg>
      </pc:sldChg>
    </pc:docChg>
  </pc:docChgLst>
  <pc:docChgLst>
    <pc:chgData name="LUANA CORREA DOS SANTOS" userId="S::luana.santos58@fatec.sp.gov.br::8a7589fd-2c45-415a-acca-069afc989c33" providerId="AD" clId="Web-{6F0F32A1-792B-483B-956A-72175BFE5379}"/>
    <pc:docChg chg="addSld delSld modSld">
      <pc:chgData name="LUANA CORREA DOS SANTOS" userId="S::luana.santos58@fatec.sp.gov.br::8a7589fd-2c45-415a-acca-069afc989c33" providerId="AD" clId="Web-{6F0F32A1-792B-483B-956A-72175BFE5379}" dt="2021-06-11T02:11:12.701" v="22" actId="14100"/>
      <pc:docMkLst>
        <pc:docMk/>
      </pc:docMkLst>
      <pc:sldChg chg="addSp delSp modSp add del">
        <pc:chgData name="LUANA CORREA DOS SANTOS" userId="S::luana.santos58@fatec.sp.gov.br::8a7589fd-2c45-415a-acca-069afc989c33" providerId="AD" clId="Web-{6F0F32A1-792B-483B-956A-72175BFE5379}" dt="2021-06-11T02:11:12.701" v="22" actId="14100"/>
        <pc:sldMkLst>
          <pc:docMk/>
          <pc:sldMk cId="0" sldId="408"/>
        </pc:sldMkLst>
        <pc:picChg chg="add mod modCrop">
          <ac:chgData name="LUANA CORREA DOS SANTOS" userId="S::luana.santos58@fatec.sp.gov.br::8a7589fd-2c45-415a-acca-069afc989c33" providerId="AD" clId="Web-{6F0F32A1-792B-483B-956A-72175BFE5379}" dt="2021-06-11T02:11:12.701" v="22" actId="14100"/>
          <ac:picMkLst>
            <pc:docMk/>
            <pc:sldMk cId="0" sldId="408"/>
            <ac:picMk id="3" creationId="{4310CD2C-825A-4918-9B98-BF25579EB7E8}"/>
          </ac:picMkLst>
        </pc:picChg>
        <pc:picChg chg="del">
          <ac:chgData name="LUANA CORREA DOS SANTOS" userId="S::luana.santos58@fatec.sp.gov.br::8a7589fd-2c45-415a-acca-069afc989c33" providerId="AD" clId="Web-{6F0F32A1-792B-483B-956A-72175BFE5379}" dt="2021-06-11T02:09:34.888" v="2"/>
          <ac:picMkLst>
            <pc:docMk/>
            <pc:sldMk cId="0" sldId="408"/>
            <ac:picMk id="26" creationId="{92BBDC6B-B489-4866-9545-322C9D0321E7}"/>
          </ac:picMkLst>
        </pc:picChg>
      </pc:sldChg>
    </pc:docChg>
  </pc:docChgLst>
  <pc:docChgLst>
    <pc:chgData name="BRENDA XAVIER DE MOURA" userId="S::brenda.moura@fatec.sp.gov.br::6d2836cf-dd38-4c11-b7fd-9e302719c733" providerId="AD" clId="Web-{EA9941BF-9C67-484D-8440-6F856540DD50}"/>
    <pc:docChg chg="modSld">
      <pc:chgData name="BRENDA XAVIER DE MOURA" userId="S::brenda.moura@fatec.sp.gov.br::6d2836cf-dd38-4c11-b7fd-9e302719c733" providerId="AD" clId="Web-{EA9941BF-9C67-484D-8440-6F856540DD50}" dt="2021-06-15T09:34:30.340" v="5" actId="1076"/>
      <pc:docMkLst>
        <pc:docMk/>
      </pc:docMkLst>
      <pc:sldChg chg="addSp delSp modSp">
        <pc:chgData name="BRENDA XAVIER DE MOURA" userId="S::brenda.moura@fatec.sp.gov.br::6d2836cf-dd38-4c11-b7fd-9e302719c733" providerId="AD" clId="Web-{EA9941BF-9C67-484D-8440-6F856540DD50}" dt="2021-06-15T09:34:30.340" v="5" actId="1076"/>
        <pc:sldMkLst>
          <pc:docMk/>
          <pc:sldMk cId="640844568" sldId="474"/>
        </pc:sldMkLst>
        <pc:picChg chg="add mod">
          <ac:chgData name="BRENDA XAVIER DE MOURA" userId="S::brenda.moura@fatec.sp.gov.br::6d2836cf-dd38-4c11-b7fd-9e302719c733" providerId="AD" clId="Web-{EA9941BF-9C67-484D-8440-6F856540DD50}" dt="2021-06-15T09:34:30.340" v="5" actId="1076"/>
          <ac:picMkLst>
            <pc:docMk/>
            <pc:sldMk cId="640844568" sldId="474"/>
            <ac:picMk id="3" creationId="{21C5DAB9-1FB2-4BE4-96EF-54A7ECEEC27B}"/>
          </ac:picMkLst>
        </pc:picChg>
        <pc:picChg chg="del">
          <ac:chgData name="BRENDA XAVIER DE MOURA" userId="S::brenda.moura@fatec.sp.gov.br::6d2836cf-dd38-4c11-b7fd-9e302719c733" providerId="AD" clId="Web-{EA9941BF-9C67-484D-8440-6F856540DD50}" dt="2021-06-15T09:34:10.198" v="0"/>
          <ac:picMkLst>
            <pc:docMk/>
            <pc:sldMk cId="640844568" sldId="474"/>
            <ac:picMk id="8" creationId="{03EA7381-3663-4834-A0AB-4756BC8EF2D8}"/>
          </ac:picMkLst>
        </pc:picChg>
      </pc:sldChg>
    </pc:docChg>
  </pc:docChgLst>
  <pc:docChgLst>
    <pc:chgData name="LUANA CORREA DOS SANTOS" userId="S::luana.santos58@fatec.sp.gov.br::8a7589fd-2c45-415a-acca-069afc989c33" providerId="AD" clId="Web-{7BDA8E94-A4A0-478A-8386-55AA76E8039B}"/>
    <pc:docChg chg="modSld">
      <pc:chgData name="LUANA CORREA DOS SANTOS" userId="S::luana.santos58@fatec.sp.gov.br::8a7589fd-2c45-415a-acca-069afc989c33" providerId="AD" clId="Web-{7BDA8E94-A4A0-478A-8386-55AA76E8039B}" dt="2020-12-10T23:20:31.494" v="0" actId="20577"/>
      <pc:docMkLst>
        <pc:docMk/>
      </pc:docMkLst>
      <pc:sldChg chg="modSp">
        <pc:chgData name="LUANA CORREA DOS SANTOS" userId="S::luana.santos58@fatec.sp.gov.br::8a7589fd-2c45-415a-acca-069afc989c33" providerId="AD" clId="Web-{7BDA8E94-A4A0-478A-8386-55AA76E8039B}" dt="2020-12-10T23:20:31.494" v="0" actId="20577"/>
        <pc:sldMkLst>
          <pc:docMk/>
          <pc:sldMk cId="2369512788" sldId="448"/>
        </pc:sldMkLst>
        <pc:spChg chg="mod">
          <ac:chgData name="LUANA CORREA DOS SANTOS" userId="S::luana.santos58@fatec.sp.gov.br::8a7589fd-2c45-415a-acca-069afc989c33" providerId="AD" clId="Web-{7BDA8E94-A4A0-478A-8386-55AA76E8039B}" dt="2020-12-10T23:20:31.494" v="0" actId="20577"/>
          <ac:spMkLst>
            <pc:docMk/>
            <pc:sldMk cId="2369512788" sldId="448"/>
            <ac:spMk id="6" creationId="{37E7C8A3-321F-4E30-8F88-70DF9B29577D}"/>
          </ac:spMkLst>
        </pc:spChg>
      </pc:sldChg>
    </pc:docChg>
  </pc:docChgLst>
  <pc:docChgLst>
    <pc:chgData name="FLORA SILVERIO ALEXANDRE" userId="S::flora.alexandre@fatec.sp.gov.br::82cf885a-3d5b-4fb8-9b61-026512aea3d2" providerId="AD" clId="Web-{457FBEBE-C79D-4100-9FD6-6DF824A418EC}"/>
    <pc:docChg chg="addSld delSld modSld">
      <pc:chgData name="FLORA SILVERIO ALEXANDRE" userId="S::flora.alexandre@fatec.sp.gov.br::82cf885a-3d5b-4fb8-9b61-026512aea3d2" providerId="AD" clId="Web-{457FBEBE-C79D-4100-9FD6-6DF824A418EC}" dt="2021-06-13T23:46:29.047" v="137" actId="1076"/>
      <pc:docMkLst>
        <pc:docMk/>
      </pc:docMkLst>
      <pc:sldChg chg="modSp">
        <pc:chgData name="FLORA SILVERIO ALEXANDRE" userId="S::flora.alexandre@fatec.sp.gov.br::82cf885a-3d5b-4fb8-9b61-026512aea3d2" providerId="AD" clId="Web-{457FBEBE-C79D-4100-9FD6-6DF824A418EC}" dt="2021-06-13T23:04:13.967" v="35" actId="1076"/>
        <pc:sldMkLst>
          <pc:docMk/>
          <pc:sldMk cId="0" sldId="408"/>
        </pc:sldMkLst>
        <pc:spChg chg="mod">
          <ac:chgData name="FLORA SILVERIO ALEXANDRE" userId="S::flora.alexandre@fatec.sp.gov.br::82cf885a-3d5b-4fb8-9b61-026512aea3d2" providerId="AD" clId="Web-{457FBEBE-C79D-4100-9FD6-6DF824A418EC}" dt="2021-06-13T23:04:13.967" v="35" actId="1076"/>
          <ac:spMkLst>
            <pc:docMk/>
            <pc:sldMk cId="0" sldId="408"/>
            <ac:spMk id="363522" creationId="{3FE8B4B2-8B29-4052-A49E-BACA3EB38B91}"/>
          </ac:spMkLst>
        </pc:spChg>
        <pc:picChg chg="mod">
          <ac:chgData name="FLORA SILVERIO ALEXANDRE" userId="S::flora.alexandre@fatec.sp.gov.br::82cf885a-3d5b-4fb8-9b61-026512aea3d2" providerId="AD" clId="Web-{457FBEBE-C79D-4100-9FD6-6DF824A418EC}" dt="2021-06-13T23:04:10.170" v="34" actId="1076"/>
          <ac:picMkLst>
            <pc:docMk/>
            <pc:sldMk cId="0" sldId="408"/>
            <ac:picMk id="4" creationId="{435FFB97-5A5A-4A2D-8CD3-B88CF031B111}"/>
          </ac:picMkLst>
        </pc:picChg>
      </pc:sldChg>
      <pc:sldChg chg="del">
        <pc:chgData name="FLORA SILVERIO ALEXANDRE" userId="S::flora.alexandre@fatec.sp.gov.br::82cf885a-3d5b-4fb8-9b61-026512aea3d2" providerId="AD" clId="Web-{457FBEBE-C79D-4100-9FD6-6DF824A418EC}" dt="2021-06-13T23:03:55.936" v="30"/>
        <pc:sldMkLst>
          <pc:docMk/>
          <pc:sldMk cId="3897283155" sldId="421"/>
        </pc:sldMkLst>
      </pc:sldChg>
      <pc:sldChg chg="del">
        <pc:chgData name="FLORA SILVERIO ALEXANDRE" userId="S::flora.alexandre@fatec.sp.gov.br::82cf885a-3d5b-4fb8-9b61-026512aea3d2" providerId="AD" clId="Web-{457FBEBE-C79D-4100-9FD6-6DF824A418EC}" dt="2021-06-13T23:03:57.607" v="31"/>
        <pc:sldMkLst>
          <pc:docMk/>
          <pc:sldMk cId="3191973334" sldId="452"/>
        </pc:sldMkLst>
      </pc:sldChg>
      <pc:sldChg chg="del">
        <pc:chgData name="FLORA SILVERIO ALEXANDRE" userId="S::flora.alexandre@fatec.sp.gov.br::82cf885a-3d5b-4fb8-9b61-026512aea3d2" providerId="AD" clId="Web-{457FBEBE-C79D-4100-9FD6-6DF824A418EC}" dt="2021-06-13T23:03:48.154" v="29"/>
        <pc:sldMkLst>
          <pc:docMk/>
          <pc:sldMk cId="3860577746" sldId="464"/>
        </pc:sldMkLst>
      </pc:sldChg>
      <pc:sldChg chg="addSp delSp modSp">
        <pc:chgData name="FLORA SILVERIO ALEXANDRE" userId="S::flora.alexandre@fatec.sp.gov.br::82cf885a-3d5b-4fb8-9b61-026512aea3d2" providerId="AD" clId="Web-{457FBEBE-C79D-4100-9FD6-6DF824A418EC}" dt="2021-06-13T23:44:32.124" v="84"/>
        <pc:sldMkLst>
          <pc:docMk/>
          <pc:sldMk cId="106762580" sldId="483"/>
        </pc:sldMkLst>
        <pc:spChg chg="add del mod">
          <ac:chgData name="FLORA SILVERIO ALEXANDRE" userId="S::flora.alexandre@fatec.sp.gov.br::82cf885a-3d5b-4fb8-9b61-026512aea3d2" providerId="AD" clId="Web-{457FBEBE-C79D-4100-9FD6-6DF824A418EC}" dt="2021-06-13T23:44:32.124" v="84"/>
          <ac:spMkLst>
            <pc:docMk/>
            <pc:sldMk cId="106762580" sldId="483"/>
            <ac:spMk id="3" creationId="{DC13C7E3-6337-4B02-AF65-A2EBC8D95A3F}"/>
          </ac:spMkLst>
        </pc:spChg>
      </pc:sldChg>
      <pc:sldChg chg="del">
        <pc:chgData name="FLORA SILVERIO ALEXANDRE" userId="S::flora.alexandre@fatec.sp.gov.br::82cf885a-3d5b-4fb8-9b61-026512aea3d2" providerId="AD" clId="Web-{457FBEBE-C79D-4100-9FD6-6DF824A418EC}" dt="2021-06-13T23:15:51.877" v="36"/>
        <pc:sldMkLst>
          <pc:docMk/>
          <pc:sldMk cId="2874857782" sldId="489"/>
        </pc:sldMkLst>
      </pc:sldChg>
      <pc:sldChg chg="addSp delSp modSp add replId">
        <pc:chgData name="FLORA SILVERIO ALEXANDRE" userId="S::flora.alexandre@fatec.sp.gov.br::82cf885a-3d5b-4fb8-9b61-026512aea3d2" providerId="AD" clId="Web-{457FBEBE-C79D-4100-9FD6-6DF824A418EC}" dt="2021-06-13T23:46:29.047" v="137" actId="1076"/>
        <pc:sldMkLst>
          <pc:docMk/>
          <pc:sldMk cId="4263527553" sldId="497"/>
        </pc:sldMkLst>
        <pc:spChg chg="del">
          <ac:chgData name="FLORA SILVERIO ALEXANDRE" userId="S::flora.alexandre@fatec.sp.gov.br::82cf885a-3d5b-4fb8-9b61-026512aea3d2" providerId="AD" clId="Web-{457FBEBE-C79D-4100-9FD6-6DF824A418EC}" dt="2021-06-13T23:26:01.211" v="38"/>
          <ac:spMkLst>
            <pc:docMk/>
            <pc:sldMk cId="4263527553" sldId="497"/>
            <ac:spMk id="6" creationId="{3B74567C-9CAF-4092-853E-578390B61B70}"/>
          </ac:spMkLst>
        </pc:spChg>
        <pc:spChg chg="add mod">
          <ac:chgData name="FLORA SILVERIO ALEXANDRE" userId="S::flora.alexandre@fatec.sp.gov.br::82cf885a-3d5b-4fb8-9b61-026512aea3d2" providerId="AD" clId="Web-{457FBEBE-C79D-4100-9FD6-6DF824A418EC}" dt="2021-06-13T23:46:29.047" v="137" actId="1076"/>
          <ac:spMkLst>
            <pc:docMk/>
            <pc:sldMk cId="4263527553" sldId="497"/>
            <ac:spMk id="8" creationId="{CF676BED-7130-4DE0-8B76-07B31E4136F0}"/>
          </ac:spMkLst>
        </pc:spChg>
        <pc:spChg chg="mod">
          <ac:chgData name="FLORA SILVERIO ALEXANDRE" userId="S::flora.alexandre@fatec.sp.gov.br::82cf885a-3d5b-4fb8-9b61-026512aea3d2" providerId="AD" clId="Web-{457FBEBE-C79D-4100-9FD6-6DF824A418EC}" dt="2021-06-13T23:26:07.414" v="40" actId="14100"/>
          <ac:spMkLst>
            <pc:docMk/>
            <pc:sldMk cId="4263527553" sldId="497"/>
            <ac:spMk id="13" creationId="{02113EDA-D3DF-4746-BDA1-26F4E9AD084C}"/>
          </ac:spMkLst>
        </pc:spChg>
        <pc:spChg chg="mod">
          <ac:chgData name="FLORA SILVERIO ALEXANDRE" userId="S::flora.alexandre@fatec.sp.gov.br::82cf885a-3d5b-4fb8-9b61-026512aea3d2" providerId="AD" clId="Web-{457FBEBE-C79D-4100-9FD6-6DF824A418EC}" dt="2021-06-13T23:36:21.464" v="80" actId="14100"/>
          <ac:spMkLst>
            <pc:docMk/>
            <pc:sldMk cId="4263527553" sldId="497"/>
            <ac:spMk id="15" creationId="{817AC9BE-ECFF-4736-9B03-0CCB4238FCE9}"/>
          </ac:spMkLst>
        </pc:spChg>
        <pc:picChg chg="del">
          <ac:chgData name="FLORA SILVERIO ALEXANDRE" userId="S::flora.alexandre@fatec.sp.gov.br::82cf885a-3d5b-4fb8-9b61-026512aea3d2" providerId="AD" clId="Web-{457FBEBE-C79D-4100-9FD6-6DF824A418EC}" dt="2021-06-13T23:26:03.883" v="39"/>
          <ac:picMkLst>
            <pc:docMk/>
            <pc:sldMk cId="4263527553" sldId="497"/>
            <ac:picMk id="3" creationId="{660A46AD-C419-4371-AE2B-065D6A227F22}"/>
          </ac:picMkLst>
        </pc:picChg>
        <pc:picChg chg="add mod">
          <ac:chgData name="FLORA SILVERIO ALEXANDRE" userId="S::flora.alexandre@fatec.sp.gov.br::82cf885a-3d5b-4fb8-9b61-026512aea3d2" providerId="AD" clId="Web-{457FBEBE-C79D-4100-9FD6-6DF824A418EC}" dt="2021-06-13T23:34:48.932" v="44" actId="1076"/>
          <ac:picMkLst>
            <pc:docMk/>
            <pc:sldMk cId="4263527553" sldId="497"/>
            <ac:picMk id="7" creationId="{EF17E900-0D27-4717-8EF6-2C770257ADF2}"/>
          </ac:picMkLst>
        </pc:picChg>
      </pc:sldChg>
    </pc:docChg>
  </pc:docChgLst>
  <pc:docChgLst>
    <pc:chgData name="FLORA SILVERIO ALEXANDRE" userId="S::flora.alexandre@fatec.sp.gov.br::82cf885a-3d5b-4fb8-9b61-026512aea3d2" providerId="AD" clId="Web-{1413F035-BE63-464F-B5B0-D15A21C1E528}"/>
    <pc:docChg chg="modSld">
      <pc:chgData name="FLORA SILVERIO ALEXANDRE" userId="S::flora.alexandre@fatec.sp.gov.br::82cf885a-3d5b-4fb8-9b61-026512aea3d2" providerId="AD" clId="Web-{1413F035-BE63-464F-B5B0-D15A21C1E528}" dt="2020-12-07T11:07:59.380" v="4" actId="14100"/>
      <pc:docMkLst>
        <pc:docMk/>
      </pc:docMkLst>
      <pc:sldChg chg="addSp delSp modSp">
        <pc:chgData name="FLORA SILVERIO ALEXANDRE" userId="S::flora.alexandre@fatec.sp.gov.br::82cf885a-3d5b-4fb8-9b61-026512aea3d2" providerId="AD" clId="Web-{1413F035-BE63-464F-B5B0-D15A21C1E528}" dt="2020-12-07T11:07:59.380" v="4" actId="14100"/>
        <pc:sldMkLst>
          <pc:docMk/>
          <pc:sldMk cId="118320348" sldId="438"/>
        </pc:sldMkLst>
        <pc:picChg chg="del">
          <ac:chgData name="FLORA SILVERIO ALEXANDRE" userId="S::flora.alexandre@fatec.sp.gov.br::82cf885a-3d5b-4fb8-9b61-026512aea3d2" providerId="AD" clId="Web-{1413F035-BE63-464F-B5B0-D15A21C1E528}" dt="2020-12-07T11:07:45.974" v="1"/>
          <ac:picMkLst>
            <pc:docMk/>
            <pc:sldMk cId="118320348" sldId="438"/>
            <ac:picMk id="2" creationId="{FC7D5C74-9723-48D4-95B5-5BAD57908E68}"/>
          </ac:picMkLst>
        </pc:picChg>
        <pc:picChg chg="add mod">
          <ac:chgData name="FLORA SILVERIO ALEXANDRE" userId="S::flora.alexandre@fatec.sp.gov.br::82cf885a-3d5b-4fb8-9b61-026512aea3d2" providerId="AD" clId="Web-{1413F035-BE63-464F-B5B0-D15A21C1E528}" dt="2020-12-07T11:07:59.380" v="4" actId="14100"/>
          <ac:picMkLst>
            <pc:docMk/>
            <pc:sldMk cId="118320348" sldId="438"/>
            <ac:picMk id="3" creationId="{D2830431-11B6-45DE-9835-DCCE5618C55F}"/>
          </ac:picMkLst>
        </pc:picChg>
      </pc:sldChg>
    </pc:docChg>
  </pc:docChgLst>
  <pc:docChgLst>
    <pc:chgData name="FLORA SILVERIO ALEXANDRE" userId="S::flora.alexandre@fatec.sp.gov.br::82cf885a-3d5b-4fb8-9b61-026512aea3d2" providerId="AD" clId="Web-{4B822508-A10F-4DF1-8398-E203736A9999}"/>
    <pc:docChg chg="modSld">
      <pc:chgData name="FLORA SILVERIO ALEXANDRE" userId="S::flora.alexandre@fatec.sp.gov.br::82cf885a-3d5b-4fb8-9b61-026512aea3d2" providerId="AD" clId="Web-{4B822508-A10F-4DF1-8398-E203736A9999}" dt="2020-12-07T10:41:08.346" v="61" actId="20577"/>
      <pc:docMkLst>
        <pc:docMk/>
      </pc:docMkLst>
      <pc:sldChg chg="modSp">
        <pc:chgData name="FLORA SILVERIO ALEXANDRE" userId="S::flora.alexandre@fatec.sp.gov.br::82cf885a-3d5b-4fb8-9b61-026512aea3d2" providerId="AD" clId="Web-{4B822508-A10F-4DF1-8398-E203736A9999}" dt="2020-12-07T10:41:08.330" v="60" actId="20577"/>
        <pc:sldMkLst>
          <pc:docMk/>
          <pc:sldMk cId="0" sldId="408"/>
        </pc:sldMkLst>
        <pc:spChg chg="mod">
          <ac:chgData name="FLORA SILVERIO ALEXANDRE" userId="S::flora.alexandre@fatec.sp.gov.br::82cf885a-3d5b-4fb8-9b61-026512aea3d2" providerId="AD" clId="Web-{4B822508-A10F-4DF1-8398-E203736A9999}" dt="2020-12-07T10:41:08.330" v="60" actId="20577"/>
          <ac:spMkLst>
            <pc:docMk/>
            <pc:sldMk cId="0" sldId="408"/>
            <ac:spMk id="2" creationId="{37D0E1BD-CFB5-44B6-BFDB-D18D1E76808E}"/>
          </ac:spMkLst>
        </pc:spChg>
      </pc:sldChg>
    </pc:docChg>
  </pc:docChgLst>
  <pc:docChgLst>
    <pc:chgData name="LUANA CORREA DOS SANTOS" userId="S::luana.santos58@fatec.sp.gov.br::8a7589fd-2c45-415a-acca-069afc989c33" providerId="AD" clId="Web-{1994E2EE-1496-4BB8-92BF-CB35D814A376}"/>
    <pc:docChg chg="modSld">
      <pc:chgData name="LUANA CORREA DOS SANTOS" userId="S::luana.santos58@fatec.sp.gov.br::8a7589fd-2c45-415a-acca-069afc989c33" providerId="AD" clId="Web-{1994E2EE-1496-4BB8-92BF-CB35D814A376}" dt="2021-06-12T22:40:06.361" v="8" actId="20577"/>
      <pc:docMkLst>
        <pc:docMk/>
      </pc:docMkLst>
      <pc:sldChg chg="modSp">
        <pc:chgData name="LUANA CORREA DOS SANTOS" userId="S::luana.santos58@fatec.sp.gov.br::8a7589fd-2c45-415a-acca-069afc989c33" providerId="AD" clId="Web-{1994E2EE-1496-4BB8-92BF-CB35D814A376}" dt="2021-06-12T22:40:06.361" v="8" actId="20577"/>
        <pc:sldMkLst>
          <pc:docMk/>
          <pc:sldMk cId="0" sldId="391"/>
        </pc:sldMkLst>
        <pc:spChg chg="mod">
          <ac:chgData name="LUANA CORREA DOS SANTOS" userId="S::luana.santos58@fatec.sp.gov.br::8a7589fd-2c45-415a-acca-069afc989c33" providerId="AD" clId="Web-{1994E2EE-1496-4BB8-92BF-CB35D814A376}" dt="2021-06-12T22:40:06.361" v="8" actId="20577"/>
          <ac:spMkLst>
            <pc:docMk/>
            <pc:sldMk cId="0" sldId="391"/>
            <ac:spMk id="5122" creationId="{C85F8EAE-C07D-467B-9639-07B0B4472871}"/>
          </ac:spMkLst>
        </pc:spChg>
      </pc:sldChg>
    </pc:docChg>
  </pc:docChgLst>
  <pc:docChgLst>
    <pc:chgData name="BRENDA XAVIER DE MOURA" userId="S::brenda.moura@fatec.sp.gov.br::6d2836cf-dd38-4c11-b7fd-9e302719c733" providerId="AD" clId="Web-{5051E771-100E-4DC4-BBBE-AAB70BDDE44C}"/>
    <pc:docChg chg="modSld">
      <pc:chgData name="BRENDA XAVIER DE MOURA" userId="S::brenda.moura@fatec.sp.gov.br::6d2836cf-dd38-4c11-b7fd-9e302719c733" providerId="AD" clId="Web-{5051E771-100E-4DC4-BBBE-AAB70BDDE44C}" dt="2021-06-15T10:48:46.160" v="1"/>
      <pc:docMkLst>
        <pc:docMk/>
      </pc:docMkLst>
      <pc:sldChg chg="addSp delSp">
        <pc:chgData name="BRENDA XAVIER DE MOURA" userId="S::brenda.moura@fatec.sp.gov.br::6d2836cf-dd38-4c11-b7fd-9e302719c733" providerId="AD" clId="Web-{5051E771-100E-4DC4-BBBE-AAB70BDDE44C}" dt="2021-06-15T10:48:46.160" v="1"/>
        <pc:sldMkLst>
          <pc:docMk/>
          <pc:sldMk cId="640844568" sldId="474"/>
        </pc:sldMkLst>
        <pc:picChg chg="add del">
          <ac:chgData name="BRENDA XAVIER DE MOURA" userId="S::brenda.moura@fatec.sp.gov.br::6d2836cf-dd38-4c11-b7fd-9e302719c733" providerId="AD" clId="Web-{5051E771-100E-4DC4-BBBE-AAB70BDDE44C}" dt="2021-06-15T10:48:46.160" v="1"/>
          <ac:picMkLst>
            <pc:docMk/>
            <pc:sldMk cId="640844568" sldId="474"/>
            <ac:picMk id="3" creationId="{21C5DAB9-1FB2-4BE4-96EF-54A7ECEEC27B}"/>
          </ac:picMkLst>
        </pc:picChg>
      </pc:sldChg>
    </pc:docChg>
  </pc:docChgLst>
  <pc:docChgLst>
    <pc:chgData name="FLORA SILVERIO ALEXANDRE" userId="S::flora.alexandre@fatec.sp.gov.br::82cf885a-3d5b-4fb8-9b61-026512aea3d2" providerId="AD" clId="Web-{EE93326B-3858-4E74-A175-B0EBB615B653}"/>
    <pc:docChg chg="modSld">
      <pc:chgData name="FLORA SILVERIO ALEXANDRE" userId="S::flora.alexandre@fatec.sp.gov.br::82cf885a-3d5b-4fb8-9b61-026512aea3d2" providerId="AD" clId="Web-{EE93326B-3858-4E74-A175-B0EBB615B653}" dt="2020-11-26T19:59:50.945" v="1" actId="1076"/>
      <pc:docMkLst>
        <pc:docMk/>
      </pc:docMkLst>
      <pc:sldChg chg="addSp modSp">
        <pc:chgData name="FLORA SILVERIO ALEXANDRE" userId="S::flora.alexandre@fatec.sp.gov.br::82cf885a-3d5b-4fb8-9b61-026512aea3d2" providerId="AD" clId="Web-{EE93326B-3858-4E74-A175-B0EBB615B653}" dt="2020-11-26T19:59:50.945" v="1" actId="1076"/>
        <pc:sldMkLst>
          <pc:docMk/>
          <pc:sldMk cId="0" sldId="384"/>
        </pc:sldMkLst>
        <pc:picChg chg="add mod">
          <ac:chgData name="FLORA SILVERIO ALEXANDRE" userId="S::flora.alexandre@fatec.sp.gov.br::82cf885a-3d5b-4fb8-9b61-026512aea3d2" providerId="AD" clId="Web-{EE93326B-3858-4E74-A175-B0EBB615B653}" dt="2020-11-26T19:59:50.945" v="1" actId="1076"/>
          <ac:picMkLst>
            <pc:docMk/>
            <pc:sldMk cId="0" sldId="384"/>
            <ac:picMk id="2" creationId="{E8FCCF18-9CD4-4C77-B1E0-03DD86B042DA}"/>
          </ac:picMkLst>
        </pc:picChg>
      </pc:sldChg>
    </pc:docChg>
  </pc:docChgLst>
  <pc:docChgLst>
    <pc:chgData name="FLORA SILVERIO ALEXANDRE" userId="S::flora.alexandre@fatec.sp.gov.br::82cf885a-3d5b-4fb8-9b61-026512aea3d2" providerId="AD" clId="Web-{BF1B13BC-1242-4363-805F-C8046E8C91E5}"/>
    <pc:docChg chg="modSld">
      <pc:chgData name="FLORA SILVERIO ALEXANDRE" userId="S::flora.alexandre@fatec.sp.gov.br::82cf885a-3d5b-4fb8-9b61-026512aea3d2" providerId="AD" clId="Web-{BF1B13BC-1242-4363-805F-C8046E8C91E5}" dt="2020-12-09T01:10:37.530" v="5" actId="14100"/>
      <pc:docMkLst>
        <pc:docMk/>
      </pc:docMkLst>
      <pc:sldChg chg="addSp delSp modSp">
        <pc:chgData name="FLORA SILVERIO ALEXANDRE" userId="S::flora.alexandre@fatec.sp.gov.br::82cf885a-3d5b-4fb8-9b61-026512aea3d2" providerId="AD" clId="Web-{BF1B13BC-1242-4363-805F-C8046E8C91E5}" dt="2020-12-09T01:10:37.530" v="5" actId="14100"/>
        <pc:sldMkLst>
          <pc:docMk/>
          <pc:sldMk cId="3029298374" sldId="444"/>
        </pc:sldMkLst>
        <pc:picChg chg="add mod">
          <ac:chgData name="FLORA SILVERIO ALEXANDRE" userId="S::flora.alexandre@fatec.sp.gov.br::82cf885a-3d5b-4fb8-9b61-026512aea3d2" providerId="AD" clId="Web-{BF1B13BC-1242-4363-805F-C8046E8C91E5}" dt="2020-12-09T01:10:37.530" v="5" actId="14100"/>
          <ac:picMkLst>
            <pc:docMk/>
            <pc:sldMk cId="3029298374" sldId="444"/>
            <ac:picMk id="2" creationId="{9B062C1B-6581-4AB4-AB5B-1770F15069FA}"/>
          </ac:picMkLst>
        </pc:picChg>
        <pc:picChg chg="del">
          <ac:chgData name="FLORA SILVERIO ALEXANDRE" userId="S::flora.alexandre@fatec.sp.gov.br::82cf885a-3d5b-4fb8-9b61-026512aea3d2" providerId="AD" clId="Web-{BF1B13BC-1242-4363-805F-C8046E8C91E5}" dt="2020-12-09T01:10:11.968" v="0"/>
          <ac:picMkLst>
            <pc:docMk/>
            <pc:sldMk cId="3029298374" sldId="444"/>
            <ac:picMk id="5" creationId="{C865CD87-917E-44DC-9413-2F26942906A9}"/>
          </ac:picMkLst>
        </pc:picChg>
      </pc:sldChg>
    </pc:docChg>
  </pc:docChgLst>
  <pc:docChgLst>
    <pc:chgData name="FLORA SILVERIO ALEXANDRE" userId="S::flora.alexandre@fatec.sp.gov.br::82cf885a-3d5b-4fb8-9b61-026512aea3d2" providerId="AD" clId="Web-{FB282510-85B6-47E8-8BE8-E9A7FDB95616}"/>
    <pc:docChg chg="addSld delSld modSld sldOrd">
      <pc:chgData name="FLORA SILVERIO ALEXANDRE" userId="S::flora.alexandre@fatec.sp.gov.br::82cf885a-3d5b-4fb8-9b61-026512aea3d2" providerId="AD" clId="Web-{FB282510-85B6-47E8-8BE8-E9A7FDB95616}" dt="2020-12-10T19:43:06.961" v="159" actId="1076"/>
      <pc:docMkLst>
        <pc:docMk/>
      </pc:docMkLst>
      <pc:sldChg chg="addSp delSp modSp add del">
        <pc:chgData name="FLORA SILVERIO ALEXANDRE" userId="S::flora.alexandre@fatec.sp.gov.br::82cf885a-3d5b-4fb8-9b61-026512aea3d2" providerId="AD" clId="Web-{FB282510-85B6-47E8-8BE8-E9A7FDB95616}" dt="2020-12-10T19:02:52.281" v="58" actId="1076"/>
        <pc:sldMkLst>
          <pc:docMk/>
          <pc:sldMk cId="2839037348" sldId="434"/>
        </pc:sldMkLst>
        <pc:spChg chg="mod">
          <ac:chgData name="FLORA SILVERIO ALEXANDRE" userId="S::flora.alexandre@fatec.sp.gov.br::82cf885a-3d5b-4fb8-9b61-026512aea3d2" providerId="AD" clId="Web-{FB282510-85B6-47E8-8BE8-E9A7FDB95616}" dt="2020-12-10T18:55:23.327" v="13" actId="1076"/>
          <ac:spMkLst>
            <pc:docMk/>
            <pc:sldMk cId="2839037348" sldId="434"/>
            <ac:spMk id="2" creationId="{9BAB5574-F43E-4C76-9B77-6C19D2420A2B}"/>
          </ac:spMkLst>
        </pc:spChg>
        <pc:picChg chg="del">
          <ac:chgData name="FLORA SILVERIO ALEXANDRE" userId="S::flora.alexandre@fatec.sp.gov.br::82cf885a-3d5b-4fb8-9b61-026512aea3d2" providerId="AD" clId="Web-{FB282510-85B6-47E8-8BE8-E9A7FDB95616}" dt="2020-12-10T18:54:41.577" v="2"/>
          <ac:picMkLst>
            <pc:docMk/>
            <pc:sldMk cId="2839037348" sldId="434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FB282510-85B6-47E8-8BE8-E9A7FDB95616}" dt="2020-12-10T19:02:52.281" v="58" actId="1076"/>
          <ac:picMkLst>
            <pc:docMk/>
            <pc:sldMk cId="2839037348" sldId="434"/>
            <ac:picMk id="5" creationId="{FA118279-72BF-4BC5-8F75-4C2540463005}"/>
          </ac:picMkLst>
        </pc:picChg>
      </pc:sldChg>
      <pc:sldChg chg="ord">
        <pc:chgData name="FLORA SILVERIO ALEXANDRE" userId="S::flora.alexandre@fatec.sp.gov.br::82cf885a-3d5b-4fb8-9b61-026512aea3d2" providerId="AD" clId="Web-{FB282510-85B6-47E8-8BE8-E9A7FDB95616}" dt="2020-12-10T19:04:55.177" v="69"/>
        <pc:sldMkLst>
          <pc:docMk/>
          <pc:sldMk cId="3036218931" sldId="435"/>
        </pc:sldMkLst>
      </pc:sldChg>
      <pc:sldChg chg="ord">
        <pc:chgData name="FLORA SILVERIO ALEXANDRE" userId="S::flora.alexandre@fatec.sp.gov.br::82cf885a-3d5b-4fb8-9b61-026512aea3d2" providerId="AD" clId="Web-{FB282510-85B6-47E8-8BE8-E9A7FDB95616}" dt="2020-12-10T19:04:28.036" v="64"/>
        <pc:sldMkLst>
          <pc:docMk/>
          <pc:sldMk cId="3350594290" sldId="437"/>
        </pc:sldMkLst>
      </pc:sldChg>
      <pc:sldChg chg="addSp delSp modSp">
        <pc:chgData name="FLORA SILVERIO ALEXANDRE" userId="S::flora.alexandre@fatec.sp.gov.br::82cf885a-3d5b-4fb8-9b61-026512aea3d2" providerId="AD" clId="Web-{FB282510-85B6-47E8-8BE8-E9A7FDB95616}" dt="2020-12-10T18:59:19.484" v="29" actId="1076"/>
        <pc:sldMkLst>
          <pc:docMk/>
          <pc:sldMk cId="1554195347" sldId="447"/>
        </pc:sldMkLst>
        <pc:spChg chg="mod">
          <ac:chgData name="FLORA SILVERIO ALEXANDRE" userId="S::flora.alexandre@fatec.sp.gov.br::82cf885a-3d5b-4fb8-9b61-026512aea3d2" providerId="AD" clId="Web-{FB282510-85B6-47E8-8BE8-E9A7FDB95616}" dt="2020-12-10T18:59:19.484" v="29" actId="1076"/>
          <ac:spMkLst>
            <pc:docMk/>
            <pc:sldMk cId="1554195347" sldId="447"/>
            <ac:spMk id="2" creationId="{9BAB5574-F43E-4C76-9B77-6C19D2420A2B}"/>
          </ac:spMkLst>
        </pc:spChg>
        <pc:picChg chg="del">
          <ac:chgData name="FLORA SILVERIO ALEXANDRE" userId="S::flora.alexandre@fatec.sp.gov.br::82cf885a-3d5b-4fb8-9b61-026512aea3d2" providerId="AD" clId="Web-{FB282510-85B6-47E8-8BE8-E9A7FDB95616}" dt="2020-12-10T18:58:26.093" v="21"/>
          <ac:picMkLst>
            <pc:docMk/>
            <pc:sldMk cId="1554195347" sldId="447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FB282510-85B6-47E8-8BE8-E9A7FDB95616}" dt="2020-12-10T18:58:38.421" v="27" actId="14100"/>
          <ac:picMkLst>
            <pc:docMk/>
            <pc:sldMk cId="1554195347" sldId="447"/>
            <ac:picMk id="5" creationId="{50D8917D-35E9-4E14-9362-52BD4E8469C5}"/>
          </ac:picMkLst>
        </pc:picChg>
      </pc:sldChg>
      <pc:sldChg chg="addSp delSp modSp">
        <pc:chgData name="FLORA SILVERIO ALEXANDRE" userId="S::flora.alexandre@fatec.sp.gov.br::82cf885a-3d5b-4fb8-9b61-026512aea3d2" providerId="AD" clId="Web-{FB282510-85B6-47E8-8BE8-E9A7FDB95616}" dt="2020-12-10T18:57:12.093" v="19" actId="1076"/>
        <pc:sldMkLst>
          <pc:docMk/>
          <pc:sldMk cId="2369512788" sldId="448"/>
        </pc:sldMkLst>
        <pc:spChg chg="mod">
          <ac:chgData name="FLORA SILVERIO ALEXANDRE" userId="S::flora.alexandre@fatec.sp.gov.br::82cf885a-3d5b-4fb8-9b61-026512aea3d2" providerId="AD" clId="Web-{FB282510-85B6-47E8-8BE8-E9A7FDB95616}" dt="2020-12-10T18:57:12.093" v="19" actId="1076"/>
          <ac:spMkLst>
            <pc:docMk/>
            <pc:sldMk cId="2369512788" sldId="448"/>
            <ac:spMk id="2" creationId="{9BAB5574-F43E-4C76-9B77-6C19D2420A2B}"/>
          </ac:spMkLst>
        </pc:spChg>
        <pc:picChg chg="del">
          <ac:chgData name="FLORA SILVERIO ALEXANDRE" userId="S::flora.alexandre@fatec.sp.gov.br::82cf885a-3d5b-4fb8-9b61-026512aea3d2" providerId="AD" clId="Web-{FB282510-85B6-47E8-8BE8-E9A7FDB95616}" dt="2020-12-10T18:56:55.390" v="14"/>
          <ac:picMkLst>
            <pc:docMk/>
            <pc:sldMk cId="2369512788" sldId="448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FB282510-85B6-47E8-8BE8-E9A7FDB95616}" dt="2020-12-10T18:57:06.343" v="18" actId="1076"/>
          <ac:picMkLst>
            <pc:docMk/>
            <pc:sldMk cId="2369512788" sldId="448"/>
            <ac:picMk id="5" creationId="{786DB965-29C3-4496-8C5B-7ACA28D09AE0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FB282510-85B6-47E8-8BE8-E9A7FDB95616}" dt="2020-12-10T19:00:42.499" v="38" actId="1076"/>
        <pc:sldMkLst>
          <pc:docMk/>
          <pc:sldMk cId="1440853746" sldId="449"/>
        </pc:sldMkLst>
        <pc:spChg chg="mod">
          <ac:chgData name="FLORA SILVERIO ALEXANDRE" userId="S::flora.alexandre@fatec.sp.gov.br::82cf885a-3d5b-4fb8-9b61-026512aea3d2" providerId="AD" clId="Web-{FB282510-85B6-47E8-8BE8-E9A7FDB95616}" dt="2020-12-10T19:00:42.499" v="38" actId="1076"/>
          <ac:spMkLst>
            <pc:docMk/>
            <pc:sldMk cId="1440853746" sldId="449"/>
            <ac:spMk id="2" creationId="{9BAB5574-F43E-4C76-9B77-6C19D2420A2B}"/>
          </ac:spMkLst>
        </pc:spChg>
        <pc:picChg chg="del">
          <ac:chgData name="FLORA SILVERIO ALEXANDRE" userId="S::flora.alexandre@fatec.sp.gov.br::82cf885a-3d5b-4fb8-9b61-026512aea3d2" providerId="AD" clId="Web-{FB282510-85B6-47E8-8BE8-E9A7FDB95616}" dt="2020-12-10T19:00:25.437" v="33"/>
          <ac:picMkLst>
            <pc:docMk/>
            <pc:sldMk cId="1440853746" sldId="449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FB282510-85B6-47E8-8BE8-E9A7FDB95616}" dt="2020-12-10T19:00:32.218" v="37" actId="1076"/>
          <ac:picMkLst>
            <pc:docMk/>
            <pc:sldMk cId="1440853746" sldId="449"/>
            <ac:picMk id="5" creationId="{F9045AFA-A5C3-4EE0-819E-743B5FC573A8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FB282510-85B6-47E8-8BE8-E9A7FDB95616}" dt="2020-12-10T19:01:31.656" v="46" actId="1076"/>
        <pc:sldMkLst>
          <pc:docMk/>
          <pc:sldMk cId="3544541712" sldId="450"/>
        </pc:sldMkLst>
        <pc:spChg chg="mod">
          <ac:chgData name="FLORA SILVERIO ALEXANDRE" userId="S::flora.alexandre@fatec.sp.gov.br::82cf885a-3d5b-4fb8-9b61-026512aea3d2" providerId="AD" clId="Web-{FB282510-85B6-47E8-8BE8-E9A7FDB95616}" dt="2020-12-10T19:01:31.656" v="46" actId="1076"/>
          <ac:spMkLst>
            <pc:docMk/>
            <pc:sldMk cId="3544541712" sldId="450"/>
            <ac:spMk id="2" creationId="{9BAB5574-F43E-4C76-9B77-6C19D2420A2B}"/>
          </ac:spMkLst>
        </pc:spChg>
        <pc:picChg chg="del">
          <ac:chgData name="FLORA SILVERIO ALEXANDRE" userId="S::flora.alexandre@fatec.sp.gov.br::82cf885a-3d5b-4fb8-9b61-026512aea3d2" providerId="AD" clId="Web-{FB282510-85B6-47E8-8BE8-E9A7FDB95616}" dt="2020-12-10T19:01:09.859" v="39"/>
          <ac:picMkLst>
            <pc:docMk/>
            <pc:sldMk cId="3544541712" sldId="450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FB282510-85B6-47E8-8BE8-E9A7FDB95616}" dt="2020-12-10T19:01:20.015" v="44" actId="1076"/>
          <ac:picMkLst>
            <pc:docMk/>
            <pc:sldMk cId="3544541712" sldId="450"/>
            <ac:picMk id="5" creationId="{429CB7AC-66C8-4D0E-B74F-783BC2DE89F6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FB282510-85B6-47E8-8BE8-E9A7FDB95616}" dt="2020-12-10T19:02:24.812" v="55" actId="1076"/>
        <pc:sldMkLst>
          <pc:docMk/>
          <pc:sldMk cId="1876215789" sldId="451"/>
        </pc:sldMkLst>
        <pc:spChg chg="mod">
          <ac:chgData name="FLORA SILVERIO ALEXANDRE" userId="S::flora.alexandre@fatec.sp.gov.br::82cf885a-3d5b-4fb8-9b61-026512aea3d2" providerId="AD" clId="Web-{FB282510-85B6-47E8-8BE8-E9A7FDB95616}" dt="2020-12-10T19:02:21.546" v="54" actId="1076"/>
          <ac:spMkLst>
            <pc:docMk/>
            <pc:sldMk cId="1876215789" sldId="451"/>
            <ac:spMk id="2" creationId="{9BAB5574-F43E-4C76-9B77-6C19D2420A2B}"/>
          </ac:spMkLst>
        </pc:spChg>
        <pc:picChg chg="del">
          <ac:chgData name="FLORA SILVERIO ALEXANDRE" userId="S::flora.alexandre@fatec.sp.gov.br::82cf885a-3d5b-4fb8-9b61-026512aea3d2" providerId="AD" clId="Web-{FB282510-85B6-47E8-8BE8-E9A7FDB95616}" dt="2020-12-10T19:01:56.625" v="47"/>
          <ac:picMkLst>
            <pc:docMk/>
            <pc:sldMk cId="1876215789" sldId="451"/>
            <ac:picMk id="3" creationId="{C73505A7-0F5A-4C81-86B6-67D397345F75}"/>
          </ac:picMkLst>
        </pc:picChg>
        <pc:picChg chg="add mod">
          <ac:chgData name="FLORA SILVERIO ALEXANDRE" userId="S::flora.alexandre@fatec.sp.gov.br::82cf885a-3d5b-4fb8-9b61-026512aea3d2" providerId="AD" clId="Web-{FB282510-85B6-47E8-8BE8-E9A7FDB95616}" dt="2020-12-10T19:02:24.812" v="55" actId="1076"/>
          <ac:picMkLst>
            <pc:docMk/>
            <pc:sldMk cId="1876215789" sldId="451"/>
            <ac:picMk id="5" creationId="{039F4072-4C8D-4D7F-B890-1C3C05DF92B7}"/>
          </ac:picMkLst>
        </pc:picChg>
      </pc:sldChg>
      <pc:sldChg chg="add del replId">
        <pc:chgData name="FLORA SILVERIO ALEXANDRE" userId="S::flora.alexandre@fatec.sp.gov.br::82cf885a-3d5b-4fb8-9b61-026512aea3d2" providerId="AD" clId="Web-{FB282510-85B6-47E8-8BE8-E9A7FDB95616}" dt="2020-12-10T19:02:32.062" v="56"/>
        <pc:sldMkLst>
          <pc:docMk/>
          <pc:sldMk cId="2329252594" sldId="452"/>
        </pc:sldMkLst>
      </pc:sldChg>
      <pc:sldChg chg="addSp modSp add replId">
        <pc:chgData name="FLORA SILVERIO ALEXANDRE" userId="S::flora.alexandre@fatec.sp.gov.br::82cf885a-3d5b-4fb8-9b61-026512aea3d2" providerId="AD" clId="Web-{FB282510-85B6-47E8-8BE8-E9A7FDB95616}" dt="2020-12-10T19:43:06.961" v="159" actId="1076"/>
        <pc:sldMkLst>
          <pc:docMk/>
          <pc:sldMk cId="3191973334" sldId="452"/>
        </pc:sldMkLst>
        <pc:spChg chg="mod">
          <ac:chgData name="FLORA SILVERIO ALEXANDRE" userId="S::flora.alexandre@fatec.sp.gov.br::82cf885a-3d5b-4fb8-9b61-026512aea3d2" providerId="AD" clId="Web-{FB282510-85B6-47E8-8BE8-E9A7FDB95616}" dt="2020-12-10T19:26:35.194" v="83" actId="14100"/>
          <ac:spMkLst>
            <pc:docMk/>
            <pc:sldMk cId="3191973334" sldId="452"/>
            <ac:spMk id="3" creationId="{3E3806A6-B41F-49DC-8C8C-859448100821}"/>
          </ac:spMkLst>
        </pc:spChg>
        <pc:spChg chg="add mod">
          <ac:chgData name="FLORA SILVERIO ALEXANDRE" userId="S::flora.alexandre@fatec.sp.gov.br::82cf885a-3d5b-4fb8-9b61-026512aea3d2" providerId="AD" clId="Web-{FB282510-85B6-47E8-8BE8-E9A7FDB95616}" dt="2020-12-10T19:43:06.961" v="159" actId="1076"/>
          <ac:spMkLst>
            <pc:docMk/>
            <pc:sldMk cId="3191973334" sldId="452"/>
            <ac:spMk id="7" creationId="{65B152D3-FE10-4946-B4F3-B1B01E03CA4A}"/>
          </ac:spMkLst>
        </pc:spChg>
        <pc:picChg chg="add mod">
          <ac:chgData name="FLORA SILVERIO ALEXANDRE" userId="S::flora.alexandre@fatec.sp.gov.br::82cf885a-3d5b-4fb8-9b61-026512aea3d2" providerId="AD" clId="Web-{FB282510-85B6-47E8-8BE8-E9A7FDB95616}" dt="2020-12-10T19:43:00.227" v="157" actId="14100"/>
          <ac:picMkLst>
            <pc:docMk/>
            <pc:sldMk cId="3191973334" sldId="452"/>
            <ac:picMk id="6" creationId="{CE9AED06-67CA-4D6C-9BFE-5DB80D09B1AF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FB282510-85B6-47E8-8BE8-E9A7FDB95616}" dt="2020-12-10T19:42:48.946" v="156" actId="1076"/>
        <pc:sldMkLst>
          <pc:docMk/>
          <pc:sldMk cId="367712631" sldId="453"/>
        </pc:sldMkLst>
        <pc:spChg chg="add mod">
          <ac:chgData name="FLORA SILVERIO ALEXANDRE" userId="S::flora.alexandre@fatec.sp.gov.br::82cf885a-3d5b-4fb8-9b61-026512aea3d2" providerId="AD" clId="Web-{FB282510-85B6-47E8-8BE8-E9A7FDB95616}" dt="2020-12-10T19:42:48.946" v="156" actId="1076"/>
          <ac:spMkLst>
            <pc:docMk/>
            <pc:sldMk cId="367712631" sldId="453"/>
            <ac:spMk id="3" creationId="{03021E86-0F1C-40D5-8C8C-A06FFBE30D9F}"/>
          </ac:spMkLst>
        </pc:spChg>
        <pc:spChg chg="del">
          <ac:chgData name="FLORA SILVERIO ALEXANDRE" userId="S::flora.alexandre@fatec.sp.gov.br::82cf885a-3d5b-4fb8-9b61-026512aea3d2" providerId="AD" clId="Web-{FB282510-85B6-47E8-8BE8-E9A7FDB95616}" dt="2020-12-10T19:40:55.805" v="93"/>
          <ac:spMkLst>
            <pc:docMk/>
            <pc:sldMk cId="367712631" sldId="453"/>
            <ac:spMk id="4" creationId="{FA23C7D2-98D0-4D38-8DBD-DA9C7D2B2772}"/>
          </ac:spMkLst>
        </pc:spChg>
        <pc:picChg chg="add mod">
          <ac:chgData name="FLORA SILVERIO ALEXANDRE" userId="S::flora.alexandre@fatec.sp.gov.br::82cf885a-3d5b-4fb8-9b61-026512aea3d2" providerId="AD" clId="Web-{FB282510-85B6-47E8-8BE8-E9A7FDB95616}" dt="2020-12-10T19:41:43.524" v="97" actId="1076"/>
          <ac:picMkLst>
            <pc:docMk/>
            <pc:sldMk cId="367712631" sldId="453"/>
            <ac:picMk id="2" creationId="{FC6FBF76-090F-43BD-B739-269593755872}"/>
          </ac:picMkLst>
        </pc:picChg>
      </pc:sldChg>
      <pc:sldChg chg="new del">
        <pc:chgData name="FLORA SILVERIO ALEXANDRE" userId="S::flora.alexandre@fatec.sp.gov.br::82cf885a-3d5b-4fb8-9b61-026512aea3d2" providerId="AD" clId="Web-{FB282510-85B6-47E8-8BE8-E9A7FDB95616}" dt="2020-12-10T19:40:41.008" v="91"/>
        <pc:sldMkLst>
          <pc:docMk/>
          <pc:sldMk cId="1036788723" sldId="453"/>
        </pc:sldMkLst>
      </pc:sldChg>
    </pc:docChg>
  </pc:docChgLst>
  <pc:docChgLst>
    <pc:chgData name="FLORA SILVERIO ALEXANDRE" userId="S::flora.alexandre@fatec.sp.gov.br::82cf885a-3d5b-4fb8-9b61-026512aea3d2" providerId="AD" clId="Web-{9A32D78B-7386-4C7C-B349-3478B5656424}"/>
    <pc:docChg chg="modSld">
      <pc:chgData name="FLORA SILVERIO ALEXANDRE" userId="S::flora.alexandre@fatec.sp.gov.br::82cf885a-3d5b-4fb8-9b61-026512aea3d2" providerId="AD" clId="Web-{9A32D78B-7386-4C7C-B349-3478B5656424}" dt="2020-11-27T17:37:33.678" v="329" actId="20577"/>
      <pc:docMkLst>
        <pc:docMk/>
      </pc:docMkLst>
      <pc:sldChg chg="addSp delSp modSp">
        <pc:chgData name="FLORA SILVERIO ALEXANDRE" userId="S::flora.alexandre@fatec.sp.gov.br::82cf885a-3d5b-4fb8-9b61-026512aea3d2" providerId="AD" clId="Web-{9A32D78B-7386-4C7C-B349-3478B5656424}" dt="2020-11-27T17:37:32.116" v="327" actId="20577"/>
        <pc:sldMkLst>
          <pc:docMk/>
          <pc:sldMk cId="3148638261" sldId="424"/>
        </pc:sldMkLst>
        <pc:spChg chg="add mod">
          <ac:chgData name="FLORA SILVERIO ALEXANDRE" userId="S::flora.alexandre@fatec.sp.gov.br::82cf885a-3d5b-4fb8-9b61-026512aea3d2" providerId="AD" clId="Web-{9A32D78B-7386-4C7C-B349-3478B5656424}" dt="2020-11-27T17:37:32.116" v="327" actId="20577"/>
          <ac:spMkLst>
            <pc:docMk/>
            <pc:sldMk cId="3148638261" sldId="424"/>
            <ac:spMk id="6" creationId="{F4F9FDF8-F7E4-461B-A615-FB0394C34791}"/>
          </ac:spMkLst>
        </pc:spChg>
        <pc:spChg chg="mod">
          <ac:chgData name="FLORA SILVERIO ALEXANDRE" userId="S::flora.alexandre@fatec.sp.gov.br::82cf885a-3d5b-4fb8-9b61-026512aea3d2" providerId="AD" clId="Web-{9A32D78B-7386-4C7C-B349-3478B5656424}" dt="2020-11-27T17:27:22.125" v="215" actId="20577"/>
          <ac:spMkLst>
            <pc:docMk/>
            <pc:sldMk cId="3148638261" sldId="424"/>
            <ac:spMk id="13" creationId="{4A757F39-70E3-4E18-98F2-33D11D8A19C8}"/>
          </ac:spMkLst>
        </pc:spChg>
        <pc:picChg chg="add del mod">
          <ac:chgData name="FLORA SILVERIO ALEXANDRE" userId="S::flora.alexandre@fatec.sp.gov.br::82cf885a-3d5b-4fb8-9b61-026512aea3d2" providerId="AD" clId="Web-{9A32D78B-7386-4C7C-B349-3478B5656424}" dt="2020-11-27T17:12:47.228" v="2"/>
          <ac:picMkLst>
            <pc:docMk/>
            <pc:sldMk cId="3148638261" sldId="424"/>
            <ac:picMk id="2" creationId="{C874815A-D5E7-4922-A624-51E606C5BAB7}"/>
          </ac:picMkLst>
        </pc:picChg>
        <pc:picChg chg="add mod">
          <ac:chgData name="FLORA SILVERIO ALEXANDRE" userId="S::flora.alexandre@fatec.sp.gov.br::82cf885a-3d5b-4fb8-9b61-026512aea3d2" providerId="AD" clId="Web-{9A32D78B-7386-4C7C-B349-3478B5656424}" dt="2020-11-27T17:23:55.269" v="42" actId="14100"/>
          <ac:picMkLst>
            <pc:docMk/>
            <pc:sldMk cId="3148638261" sldId="424"/>
            <ac:picMk id="3" creationId="{1A915921-77E8-447E-A4E4-A4B4443CE3B6}"/>
          </ac:picMkLst>
        </pc:picChg>
        <pc:picChg chg="add del mod">
          <ac:chgData name="FLORA SILVERIO ALEXANDRE" userId="S::flora.alexandre@fatec.sp.gov.br::82cf885a-3d5b-4fb8-9b61-026512aea3d2" providerId="AD" clId="Web-{9A32D78B-7386-4C7C-B349-3478B5656424}" dt="2020-11-27T17:21:09.696" v="9"/>
          <ac:picMkLst>
            <pc:docMk/>
            <pc:sldMk cId="3148638261" sldId="424"/>
            <ac:picMk id="4" creationId="{B35FBA9B-56E4-40AE-85E5-DA1D7ADB817A}"/>
          </ac:picMkLst>
        </pc:picChg>
        <pc:picChg chg="add del mod">
          <ac:chgData name="FLORA SILVERIO ALEXANDRE" userId="S::flora.alexandre@fatec.sp.gov.br::82cf885a-3d5b-4fb8-9b61-026512aea3d2" providerId="AD" clId="Web-{9A32D78B-7386-4C7C-B349-3478B5656424}" dt="2020-11-27T17:21:06.587" v="7"/>
          <ac:picMkLst>
            <pc:docMk/>
            <pc:sldMk cId="3148638261" sldId="424"/>
            <ac:picMk id="5" creationId="{04B093C5-FA06-4666-B8B1-0BF785D0F1BD}"/>
          </ac:picMkLst>
        </pc:picChg>
      </pc:sldChg>
    </pc:docChg>
  </pc:docChgLst>
  <pc:docChgLst>
    <pc:chgData name="LUANA CORREA DOS SANTOS" userId="S::luana.santos58@fatec.sp.gov.br::8a7589fd-2c45-415a-acca-069afc989c33" providerId="AD" clId="Web-{43EFCB64-CD0E-4348-BEE6-57153391BE0F}"/>
    <pc:docChg chg="addSld delSld modSld sldOrd">
      <pc:chgData name="LUANA CORREA DOS SANTOS" userId="S::luana.santos58@fatec.sp.gov.br::8a7589fd-2c45-415a-acca-069afc989c33" providerId="AD" clId="Web-{43EFCB64-CD0E-4348-BEE6-57153391BE0F}" dt="2020-12-03T11:59:12.366" v="262" actId="14100"/>
      <pc:docMkLst>
        <pc:docMk/>
      </pc:docMkLst>
      <pc:sldChg chg="ord">
        <pc:chgData name="LUANA CORREA DOS SANTOS" userId="S::luana.santos58@fatec.sp.gov.br::8a7589fd-2c45-415a-acca-069afc989c33" providerId="AD" clId="Web-{43EFCB64-CD0E-4348-BEE6-57153391BE0F}" dt="2020-12-03T11:56:54.990" v="257"/>
        <pc:sldMkLst>
          <pc:docMk/>
          <pc:sldMk cId="1701766634" sldId="428"/>
        </pc:sldMkLst>
      </pc:sldChg>
      <pc:sldChg chg="modSp ord">
        <pc:chgData name="LUANA CORREA DOS SANTOS" userId="S::luana.santos58@fatec.sp.gov.br::8a7589fd-2c45-415a-acca-069afc989c33" providerId="AD" clId="Web-{43EFCB64-CD0E-4348-BEE6-57153391BE0F}" dt="2020-12-03T11:57:58.225" v="260" actId="1076"/>
        <pc:sldMkLst>
          <pc:docMk/>
          <pc:sldMk cId="43996840" sldId="431"/>
        </pc:sldMkLst>
        <pc:picChg chg="mod">
          <ac:chgData name="LUANA CORREA DOS SANTOS" userId="S::luana.santos58@fatec.sp.gov.br::8a7589fd-2c45-415a-acca-069afc989c33" providerId="AD" clId="Web-{43EFCB64-CD0E-4348-BEE6-57153391BE0F}" dt="2020-12-03T11:57:58.225" v="260" actId="1076"/>
          <ac:picMkLst>
            <pc:docMk/>
            <pc:sldMk cId="43996840" sldId="431"/>
            <ac:picMk id="3" creationId="{E4C1019F-8395-4E64-8EED-CF6978C9C150}"/>
          </ac:picMkLst>
        </pc:picChg>
      </pc:sldChg>
      <pc:sldChg chg="addSp modSp add replId">
        <pc:chgData name="LUANA CORREA DOS SANTOS" userId="S::luana.santos58@fatec.sp.gov.br::8a7589fd-2c45-415a-acca-069afc989c33" providerId="AD" clId="Web-{43EFCB64-CD0E-4348-BEE6-57153391BE0F}" dt="2020-12-03T11:59:12.366" v="262" actId="14100"/>
        <pc:sldMkLst>
          <pc:docMk/>
          <pc:sldMk cId="761488057" sldId="432"/>
        </pc:sldMkLst>
        <pc:spChg chg="mod">
          <ac:chgData name="LUANA CORREA DOS SANTOS" userId="S::luana.santos58@fatec.sp.gov.br::8a7589fd-2c45-415a-acca-069afc989c33" providerId="AD" clId="Web-{43EFCB64-CD0E-4348-BEE6-57153391BE0F}" dt="2020-12-03T11:45:34.799" v="104" actId="20577"/>
          <ac:spMkLst>
            <pc:docMk/>
            <pc:sldMk cId="761488057" sldId="432"/>
            <ac:spMk id="2" creationId="{AA9A223A-AEAA-472C-BA3A-920D669C814D}"/>
          </ac:spMkLst>
        </pc:spChg>
        <pc:spChg chg="add mod">
          <ac:chgData name="LUANA CORREA DOS SANTOS" userId="S::luana.santos58@fatec.sp.gov.br::8a7589fd-2c45-415a-acca-069afc989c33" providerId="AD" clId="Web-{43EFCB64-CD0E-4348-BEE6-57153391BE0F}" dt="2020-12-03T11:54:37.427" v="254" actId="14100"/>
          <ac:spMkLst>
            <pc:docMk/>
            <pc:sldMk cId="761488057" sldId="432"/>
            <ac:spMk id="4" creationId="{F91EBBD4-3751-40DA-B282-CF24D107F83F}"/>
          </ac:spMkLst>
        </pc:spChg>
        <pc:spChg chg="mod">
          <ac:chgData name="LUANA CORREA DOS SANTOS" userId="S::luana.santos58@fatec.sp.gov.br::8a7589fd-2c45-415a-acca-069afc989c33" providerId="AD" clId="Web-{43EFCB64-CD0E-4348-BEE6-57153391BE0F}" dt="2020-12-03T11:44:57.658" v="93" actId="1076"/>
          <ac:spMkLst>
            <pc:docMk/>
            <pc:sldMk cId="761488057" sldId="432"/>
            <ac:spMk id="8" creationId="{110C8BEF-8CDE-45DA-A97A-35D6DAEE07AE}"/>
          </ac:spMkLst>
        </pc:spChg>
        <pc:picChg chg="add mod">
          <ac:chgData name="LUANA CORREA DOS SANTOS" userId="S::luana.santos58@fatec.sp.gov.br::8a7589fd-2c45-415a-acca-069afc989c33" providerId="AD" clId="Web-{43EFCB64-CD0E-4348-BEE6-57153391BE0F}" dt="2020-12-03T11:59:12.366" v="262" actId="14100"/>
          <ac:picMkLst>
            <pc:docMk/>
            <pc:sldMk cId="761488057" sldId="432"/>
            <ac:picMk id="3" creationId="{3279B61C-57EC-481A-B82D-901443C6EE74}"/>
          </ac:picMkLst>
        </pc:picChg>
      </pc:sldChg>
      <pc:sldChg chg="addSp delSp modSp new del">
        <pc:chgData name="LUANA CORREA DOS SANTOS" userId="S::luana.santos58@fatec.sp.gov.br::8a7589fd-2c45-415a-acca-069afc989c33" providerId="AD" clId="Web-{43EFCB64-CD0E-4348-BEE6-57153391BE0F}" dt="2020-12-03T11:42:49.657" v="34"/>
        <pc:sldMkLst>
          <pc:docMk/>
          <pc:sldMk cId="2535695035" sldId="432"/>
        </pc:sldMkLst>
        <pc:spChg chg="mod">
          <ac:chgData name="LUANA CORREA DOS SANTOS" userId="S::luana.santos58@fatec.sp.gov.br::8a7589fd-2c45-415a-acca-069afc989c33" providerId="AD" clId="Web-{43EFCB64-CD0E-4348-BEE6-57153391BE0F}" dt="2020-12-03T11:42:47.548" v="31" actId="20577"/>
          <ac:spMkLst>
            <pc:docMk/>
            <pc:sldMk cId="2535695035" sldId="432"/>
            <ac:spMk id="2" creationId="{8D2E6EA9-28A2-4EE8-9914-88ACB38A501C}"/>
          </ac:spMkLst>
        </pc:spChg>
        <pc:spChg chg="del">
          <ac:chgData name="LUANA CORREA DOS SANTOS" userId="S::luana.santos58@fatec.sp.gov.br::8a7589fd-2c45-415a-acca-069afc989c33" providerId="AD" clId="Web-{43EFCB64-CD0E-4348-BEE6-57153391BE0F}" dt="2020-12-03T11:41:39.595" v="28"/>
          <ac:spMkLst>
            <pc:docMk/>
            <pc:sldMk cId="2535695035" sldId="432"/>
            <ac:spMk id="3" creationId="{1AB7A516-932C-4C95-801E-2D6BEA1F90DD}"/>
          </ac:spMkLst>
        </pc:spChg>
        <pc:spChg chg="add mod">
          <ac:chgData name="LUANA CORREA DOS SANTOS" userId="S::luana.santos58@fatec.sp.gov.br::8a7589fd-2c45-415a-acca-069afc989c33" providerId="AD" clId="Web-{43EFCB64-CD0E-4348-BEE6-57153391BE0F}" dt="2020-12-03T11:42:43.564" v="30"/>
          <ac:spMkLst>
            <pc:docMk/>
            <pc:sldMk cId="2535695035" sldId="432"/>
            <ac:spMk id="6" creationId="{02386804-A410-417A-BFFC-DC15FB7B1151}"/>
          </ac:spMkLst>
        </pc:spChg>
        <pc:picChg chg="add del mod ord">
          <ac:chgData name="LUANA CORREA DOS SANTOS" userId="S::luana.santos58@fatec.sp.gov.br::8a7589fd-2c45-415a-acca-069afc989c33" providerId="AD" clId="Web-{43EFCB64-CD0E-4348-BEE6-57153391BE0F}" dt="2020-12-03T11:42:43.564" v="30"/>
          <ac:picMkLst>
            <pc:docMk/>
            <pc:sldMk cId="2535695035" sldId="432"/>
            <ac:picMk id="4" creationId="{E0E8FA50-463D-4A81-9B68-F80830E07A1B}"/>
          </ac:picMkLst>
        </pc:picChg>
      </pc:sldChg>
    </pc:docChg>
  </pc:docChgLst>
  <pc:docChgLst>
    <pc:chgData name="LUANA CORREA DOS SANTOS" userId="S::luana.santos58@fatec.sp.gov.br::8a7589fd-2c45-415a-acca-069afc989c33" providerId="AD" clId="Web-{72B07BDC-D2E2-457F-8A22-5C96D9B81FBC}"/>
    <pc:docChg chg="modSld">
      <pc:chgData name="LUANA CORREA DOS SANTOS" userId="S::luana.santos58@fatec.sp.gov.br::8a7589fd-2c45-415a-acca-069afc989c33" providerId="AD" clId="Web-{72B07BDC-D2E2-457F-8A22-5C96D9B81FBC}" dt="2021-06-12T05:46:38.413" v="88" actId="20577"/>
      <pc:docMkLst>
        <pc:docMk/>
      </pc:docMkLst>
      <pc:sldChg chg="modSp">
        <pc:chgData name="LUANA CORREA DOS SANTOS" userId="S::luana.santos58@fatec.sp.gov.br::8a7589fd-2c45-415a-acca-069afc989c33" providerId="AD" clId="Web-{72B07BDC-D2E2-457F-8A22-5C96D9B81FBC}" dt="2021-06-12T05:46:38.413" v="88" actId="20577"/>
        <pc:sldMkLst>
          <pc:docMk/>
          <pc:sldMk cId="1701766634" sldId="428"/>
        </pc:sldMkLst>
        <pc:spChg chg="mod">
          <ac:chgData name="LUANA CORREA DOS SANTOS" userId="S::luana.santos58@fatec.sp.gov.br::8a7589fd-2c45-415a-acca-069afc989c33" providerId="AD" clId="Web-{72B07BDC-D2E2-457F-8A22-5C96D9B81FBC}" dt="2021-06-12T05:46:38.413" v="88" actId="20577"/>
          <ac:spMkLst>
            <pc:docMk/>
            <pc:sldMk cId="1701766634" sldId="428"/>
            <ac:spMk id="2" creationId="{A933DE89-B245-421B-B1D7-408282621A46}"/>
          </ac:spMkLst>
        </pc:spChg>
      </pc:sldChg>
    </pc:docChg>
  </pc:docChgLst>
  <pc:docChgLst>
    <pc:chgData name="LUANA CORREA DOS SANTOS" userId="S::luana.santos58@fatec.sp.gov.br::8a7589fd-2c45-415a-acca-069afc989c33" providerId="AD" clId="Web-{972333C2-6B9D-4CC1-A24A-E73BCE0E9EFA}"/>
    <pc:docChg chg="delSld modSld">
      <pc:chgData name="LUANA CORREA DOS SANTOS" userId="S::luana.santos58@fatec.sp.gov.br::8a7589fd-2c45-415a-acca-069afc989c33" providerId="AD" clId="Web-{972333C2-6B9D-4CC1-A24A-E73BCE0E9EFA}" dt="2021-06-12T03:33:37.461" v="1012" actId="20577"/>
      <pc:docMkLst>
        <pc:docMk/>
      </pc:docMkLst>
      <pc:sldChg chg="modSp">
        <pc:chgData name="LUANA CORREA DOS SANTOS" userId="S::luana.santos58@fatec.sp.gov.br::8a7589fd-2c45-415a-acca-069afc989c33" providerId="AD" clId="Web-{972333C2-6B9D-4CC1-A24A-E73BCE0E9EFA}" dt="2021-06-12T03:03:38.907" v="256" actId="20577"/>
        <pc:sldMkLst>
          <pc:docMk/>
          <pc:sldMk cId="3581621686" sldId="416"/>
        </pc:sldMkLst>
        <pc:spChg chg="mod">
          <ac:chgData name="LUANA CORREA DOS SANTOS" userId="S::luana.santos58@fatec.sp.gov.br::8a7589fd-2c45-415a-acca-069afc989c33" providerId="AD" clId="Web-{972333C2-6B9D-4CC1-A24A-E73BCE0E9EFA}" dt="2021-06-12T03:03:38.907" v="256" actId="20577"/>
          <ac:spMkLst>
            <pc:docMk/>
            <pc:sldMk cId="3581621686" sldId="416"/>
            <ac:spMk id="2" creationId="{AA9A223A-AEAA-472C-BA3A-920D669C814D}"/>
          </ac:spMkLst>
        </pc:spChg>
      </pc:sldChg>
      <pc:sldChg chg="addSp delSp modSp">
        <pc:chgData name="LUANA CORREA DOS SANTOS" userId="S::luana.santos58@fatec.sp.gov.br::8a7589fd-2c45-415a-acca-069afc989c33" providerId="AD" clId="Web-{972333C2-6B9D-4CC1-A24A-E73BCE0E9EFA}" dt="2021-06-12T03:05:06.126" v="305" actId="20577"/>
        <pc:sldMkLst>
          <pc:docMk/>
          <pc:sldMk cId="3897283155" sldId="421"/>
        </pc:sldMkLst>
        <pc:spChg chg="add mod">
          <ac:chgData name="LUANA CORREA DOS SANTOS" userId="S::luana.santos58@fatec.sp.gov.br::8a7589fd-2c45-415a-acca-069afc989c33" providerId="AD" clId="Web-{972333C2-6B9D-4CC1-A24A-E73BCE0E9EFA}" dt="2021-06-12T03:05:06.126" v="305" actId="20577"/>
          <ac:spMkLst>
            <pc:docMk/>
            <pc:sldMk cId="3897283155" sldId="421"/>
            <ac:spMk id="6" creationId="{117FB201-18F5-426D-94FC-601CD0D301C2}"/>
          </ac:spMkLst>
        </pc:spChg>
        <pc:picChg chg="add del mod">
          <ac:chgData name="LUANA CORREA DOS SANTOS" userId="S::luana.santos58@fatec.sp.gov.br::8a7589fd-2c45-415a-acca-069afc989c33" providerId="AD" clId="Web-{972333C2-6B9D-4CC1-A24A-E73BCE0E9EFA}" dt="2021-06-12T02:36:04.637" v="4"/>
          <ac:picMkLst>
            <pc:docMk/>
            <pc:sldMk cId="3897283155" sldId="421"/>
            <ac:picMk id="7" creationId="{96175F17-5443-4450-B669-1B3084527890}"/>
          </ac:picMkLst>
        </pc:picChg>
      </pc:sldChg>
      <pc:sldChg chg="modSp">
        <pc:chgData name="LUANA CORREA DOS SANTOS" userId="S::luana.santos58@fatec.sp.gov.br::8a7589fd-2c45-415a-acca-069afc989c33" providerId="AD" clId="Web-{972333C2-6B9D-4CC1-A24A-E73BCE0E9EFA}" dt="2021-06-12T03:33:37.461" v="1012" actId="20577"/>
        <pc:sldMkLst>
          <pc:docMk/>
          <pc:sldMk cId="3350594290" sldId="437"/>
        </pc:sldMkLst>
        <pc:spChg chg="mod">
          <ac:chgData name="LUANA CORREA DOS SANTOS" userId="S::luana.santos58@fatec.sp.gov.br::8a7589fd-2c45-415a-acca-069afc989c33" providerId="AD" clId="Web-{972333C2-6B9D-4CC1-A24A-E73BCE0E9EFA}" dt="2021-06-12T03:33:37.461" v="1012" actId="20577"/>
          <ac:spMkLst>
            <pc:docMk/>
            <pc:sldMk cId="3350594290" sldId="437"/>
            <ac:spMk id="2" creationId="{2D83E7C9-AA62-4F5F-8CEE-3FC6985B6DC8}"/>
          </ac:spMkLst>
        </pc:spChg>
      </pc:sldChg>
      <pc:sldChg chg="modSp">
        <pc:chgData name="LUANA CORREA DOS SANTOS" userId="S::luana.santos58@fatec.sp.gov.br::8a7589fd-2c45-415a-acca-069afc989c33" providerId="AD" clId="Web-{972333C2-6B9D-4CC1-A24A-E73BCE0E9EFA}" dt="2021-06-12T02:48:22.919" v="28" actId="1076"/>
        <pc:sldMkLst>
          <pc:docMk/>
          <pc:sldMk cId="2736919925" sldId="440"/>
        </pc:sldMkLst>
        <pc:spChg chg="mod">
          <ac:chgData name="LUANA CORREA DOS SANTOS" userId="S::luana.santos58@fatec.sp.gov.br::8a7589fd-2c45-415a-acca-069afc989c33" providerId="AD" clId="Web-{972333C2-6B9D-4CC1-A24A-E73BCE0E9EFA}" dt="2021-06-12T02:48:22.919" v="28" actId="1076"/>
          <ac:spMkLst>
            <pc:docMk/>
            <pc:sldMk cId="2736919925" sldId="440"/>
            <ac:spMk id="4" creationId="{3CEBE97B-5BEB-4D53-84DF-79E6DF89A1F0}"/>
          </ac:spMkLst>
        </pc:spChg>
      </pc:sldChg>
      <pc:sldChg chg="del">
        <pc:chgData name="LUANA CORREA DOS SANTOS" userId="S::luana.santos58@fatec.sp.gov.br::8a7589fd-2c45-415a-acca-069afc989c33" providerId="AD" clId="Web-{972333C2-6B9D-4CC1-A24A-E73BCE0E9EFA}" dt="2021-06-12T02:35:00.137" v="0"/>
        <pc:sldMkLst>
          <pc:docMk/>
          <pc:sldMk cId="367712631" sldId="453"/>
        </pc:sldMkLst>
      </pc:sldChg>
      <pc:sldChg chg="delSp modSp">
        <pc:chgData name="LUANA CORREA DOS SANTOS" userId="S::luana.santos58@fatec.sp.gov.br::8a7589fd-2c45-415a-acca-069afc989c33" providerId="AD" clId="Web-{972333C2-6B9D-4CC1-A24A-E73BCE0E9EFA}" dt="2021-06-12T03:28:57.943" v="906" actId="20577"/>
        <pc:sldMkLst>
          <pc:docMk/>
          <pc:sldMk cId="2507736499" sldId="457"/>
        </pc:sldMkLst>
        <pc:spChg chg="mod">
          <ac:chgData name="LUANA CORREA DOS SANTOS" userId="S::luana.santos58@fatec.sp.gov.br::8a7589fd-2c45-415a-acca-069afc989c33" providerId="AD" clId="Web-{972333C2-6B9D-4CC1-A24A-E73BCE0E9EFA}" dt="2021-06-12T03:28:57.943" v="906" actId="20577"/>
          <ac:spMkLst>
            <pc:docMk/>
            <pc:sldMk cId="2507736499" sldId="457"/>
            <ac:spMk id="6" creationId="{6373DB4D-64CC-4A97-895C-E5424DCDF47D}"/>
          </ac:spMkLst>
        </pc:spChg>
        <pc:picChg chg="del">
          <ac:chgData name="LUANA CORREA DOS SANTOS" userId="S::luana.santos58@fatec.sp.gov.br::8a7589fd-2c45-415a-acca-069afc989c33" providerId="AD" clId="Web-{972333C2-6B9D-4CC1-A24A-E73BCE0E9EFA}" dt="2021-06-12T03:19:59.436" v="837"/>
          <ac:picMkLst>
            <pc:docMk/>
            <pc:sldMk cId="2507736499" sldId="457"/>
            <ac:picMk id="7" creationId="{E5D3AF2C-8C06-42AA-A6AA-19DC2837C174}"/>
          </ac:picMkLst>
        </pc:picChg>
      </pc:sldChg>
      <pc:sldChg chg="modSp">
        <pc:chgData name="LUANA CORREA DOS SANTOS" userId="S::luana.santos58@fatec.sp.gov.br::8a7589fd-2c45-415a-acca-069afc989c33" providerId="AD" clId="Web-{972333C2-6B9D-4CC1-A24A-E73BCE0E9EFA}" dt="2021-06-12T03:33:11.679" v="993" actId="20577"/>
        <pc:sldMkLst>
          <pc:docMk/>
          <pc:sldMk cId="1439580465" sldId="458"/>
        </pc:sldMkLst>
        <pc:spChg chg="mod">
          <ac:chgData name="LUANA CORREA DOS SANTOS" userId="S::luana.santos58@fatec.sp.gov.br::8a7589fd-2c45-415a-acca-069afc989c33" providerId="AD" clId="Web-{972333C2-6B9D-4CC1-A24A-E73BCE0E9EFA}" dt="2021-06-12T03:33:11.679" v="993" actId="20577"/>
          <ac:spMkLst>
            <pc:docMk/>
            <pc:sldMk cId="1439580465" sldId="458"/>
            <ac:spMk id="2" creationId="{2D83E7C9-AA62-4F5F-8CEE-3FC6985B6DC8}"/>
          </ac:spMkLst>
        </pc:spChg>
      </pc:sldChg>
      <pc:sldChg chg="modSp">
        <pc:chgData name="LUANA CORREA DOS SANTOS" userId="S::luana.santos58@fatec.sp.gov.br::8a7589fd-2c45-415a-acca-069afc989c33" providerId="AD" clId="Web-{972333C2-6B9D-4CC1-A24A-E73BCE0E9EFA}" dt="2021-06-12T03:32:35.882" v="955" actId="20577"/>
        <pc:sldMkLst>
          <pc:docMk/>
          <pc:sldMk cId="4254314868" sldId="459"/>
        </pc:sldMkLst>
        <pc:spChg chg="mod">
          <ac:chgData name="LUANA CORREA DOS SANTOS" userId="S::luana.santos58@fatec.sp.gov.br::8a7589fd-2c45-415a-acca-069afc989c33" providerId="AD" clId="Web-{972333C2-6B9D-4CC1-A24A-E73BCE0E9EFA}" dt="2021-06-12T03:32:35.882" v="955" actId="20577"/>
          <ac:spMkLst>
            <pc:docMk/>
            <pc:sldMk cId="4254314868" sldId="459"/>
            <ac:spMk id="8" creationId="{8DBD1D05-C2DE-4F67-9DEB-1C7246775D55}"/>
          </ac:spMkLst>
        </pc:spChg>
      </pc:sldChg>
      <pc:sldChg chg="modSp">
        <pc:chgData name="LUANA CORREA DOS SANTOS" userId="S::luana.santos58@fatec.sp.gov.br::8a7589fd-2c45-415a-acca-069afc989c33" providerId="AD" clId="Web-{972333C2-6B9D-4CC1-A24A-E73BCE0E9EFA}" dt="2021-06-12T03:32:50.898" v="971" actId="20577"/>
        <pc:sldMkLst>
          <pc:docMk/>
          <pc:sldMk cId="2799439963" sldId="460"/>
        </pc:sldMkLst>
        <pc:spChg chg="mod">
          <ac:chgData name="LUANA CORREA DOS SANTOS" userId="S::luana.santos58@fatec.sp.gov.br::8a7589fd-2c45-415a-acca-069afc989c33" providerId="AD" clId="Web-{972333C2-6B9D-4CC1-A24A-E73BCE0E9EFA}" dt="2021-06-12T03:32:50.898" v="971" actId="20577"/>
          <ac:spMkLst>
            <pc:docMk/>
            <pc:sldMk cId="2799439963" sldId="460"/>
            <ac:spMk id="8" creationId="{8DBD1D05-C2DE-4F67-9DEB-1C7246775D55}"/>
          </ac:spMkLst>
        </pc:spChg>
      </pc:sldChg>
      <pc:sldChg chg="modSp">
        <pc:chgData name="LUANA CORREA DOS SANTOS" userId="S::luana.santos58@fatec.sp.gov.br::8a7589fd-2c45-415a-acca-069afc989c33" providerId="AD" clId="Web-{972333C2-6B9D-4CC1-A24A-E73BCE0E9EFA}" dt="2021-06-12T03:32:15.757" v="936" actId="20577"/>
        <pc:sldMkLst>
          <pc:docMk/>
          <pc:sldMk cId="3859002695" sldId="461"/>
        </pc:sldMkLst>
        <pc:spChg chg="mod">
          <ac:chgData name="LUANA CORREA DOS SANTOS" userId="S::luana.santos58@fatec.sp.gov.br::8a7589fd-2c45-415a-acca-069afc989c33" providerId="AD" clId="Web-{972333C2-6B9D-4CC1-A24A-E73BCE0E9EFA}" dt="2021-06-12T03:32:15.757" v="936" actId="20577"/>
          <ac:spMkLst>
            <pc:docMk/>
            <pc:sldMk cId="3859002695" sldId="461"/>
            <ac:spMk id="8" creationId="{8DBD1D05-C2DE-4F67-9DEB-1C7246775D55}"/>
          </ac:spMkLst>
        </pc:spChg>
      </pc:sldChg>
      <pc:sldChg chg="modSp">
        <pc:chgData name="LUANA CORREA DOS SANTOS" userId="S::luana.santos58@fatec.sp.gov.br::8a7589fd-2c45-415a-acca-069afc989c33" providerId="AD" clId="Web-{972333C2-6B9D-4CC1-A24A-E73BCE0E9EFA}" dt="2021-06-12T03:31:59.742" v="926" actId="20577"/>
        <pc:sldMkLst>
          <pc:docMk/>
          <pc:sldMk cId="1570899454" sldId="462"/>
        </pc:sldMkLst>
        <pc:spChg chg="mod">
          <ac:chgData name="LUANA CORREA DOS SANTOS" userId="S::luana.santos58@fatec.sp.gov.br::8a7589fd-2c45-415a-acca-069afc989c33" providerId="AD" clId="Web-{972333C2-6B9D-4CC1-A24A-E73BCE0E9EFA}" dt="2021-06-12T03:31:59.742" v="926" actId="20577"/>
          <ac:spMkLst>
            <pc:docMk/>
            <pc:sldMk cId="1570899454" sldId="462"/>
            <ac:spMk id="8" creationId="{8DBD1D05-C2DE-4F67-9DEB-1C7246775D55}"/>
          </ac:spMkLst>
        </pc:spChg>
      </pc:sldChg>
      <pc:sldChg chg="modSp">
        <pc:chgData name="LUANA CORREA DOS SANTOS" userId="S::luana.santos58@fatec.sp.gov.br::8a7589fd-2c45-415a-acca-069afc989c33" providerId="AD" clId="Web-{972333C2-6B9D-4CC1-A24A-E73BCE0E9EFA}" dt="2021-06-12T03:31:36.054" v="919" actId="20577"/>
        <pc:sldMkLst>
          <pc:docMk/>
          <pc:sldMk cId="2188608402" sldId="463"/>
        </pc:sldMkLst>
        <pc:spChg chg="mod">
          <ac:chgData name="LUANA CORREA DOS SANTOS" userId="S::luana.santos58@fatec.sp.gov.br::8a7589fd-2c45-415a-acca-069afc989c33" providerId="AD" clId="Web-{972333C2-6B9D-4CC1-A24A-E73BCE0E9EFA}" dt="2021-06-12T03:31:36.054" v="919" actId="20577"/>
          <ac:spMkLst>
            <pc:docMk/>
            <pc:sldMk cId="2188608402" sldId="463"/>
            <ac:spMk id="8" creationId="{8DBD1D05-C2DE-4F67-9DEB-1C7246775D55}"/>
          </ac:spMkLst>
        </pc:spChg>
      </pc:sldChg>
    </pc:docChg>
  </pc:docChgLst>
  <pc:docChgLst>
    <pc:chgData name="LUANA CORREA DOS SANTOS" userId="8a7589fd-2c45-415a-acca-069afc989c33" providerId="ADAL" clId="{08BF6F52-717C-4664-9102-E755528406DE}"/>
    <pc:docChg chg="modSld">
      <pc:chgData name="LUANA CORREA DOS SANTOS" userId="8a7589fd-2c45-415a-acca-069afc989c33" providerId="ADAL" clId="{08BF6F52-717C-4664-9102-E755528406DE}" dt="2020-11-26T05:03:54.802" v="5" actId="20577"/>
      <pc:docMkLst>
        <pc:docMk/>
      </pc:docMkLst>
      <pc:sldChg chg="modSp mod">
        <pc:chgData name="LUANA CORREA DOS SANTOS" userId="8a7589fd-2c45-415a-acca-069afc989c33" providerId="ADAL" clId="{08BF6F52-717C-4664-9102-E755528406DE}" dt="2020-11-26T05:03:33.975" v="4" actId="20577"/>
        <pc:sldMkLst>
          <pc:docMk/>
          <pc:sldMk cId="0" sldId="384"/>
        </pc:sldMkLst>
        <pc:spChg chg="mod">
          <ac:chgData name="LUANA CORREA DOS SANTOS" userId="8a7589fd-2c45-415a-acca-069afc989c33" providerId="ADAL" clId="{08BF6F52-717C-4664-9102-E755528406DE}" dt="2020-11-26T05:03:33.975" v="4" actId="20577"/>
          <ac:spMkLst>
            <pc:docMk/>
            <pc:sldMk cId="0" sldId="384"/>
            <ac:spMk id="12291" creationId="{EE311200-BD66-4EB4-8F50-969C80076362}"/>
          </ac:spMkLst>
        </pc:spChg>
      </pc:sldChg>
      <pc:sldChg chg="modSp mod">
        <pc:chgData name="LUANA CORREA DOS SANTOS" userId="8a7589fd-2c45-415a-acca-069afc989c33" providerId="ADAL" clId="{08BF6F52-717C-4664-9102-E755528406DE}" dt="2020-11-26T05:03:54.802" v="5" actId="20577"/>
        <pc:sldMkLst>
          <pc:docMk/>
          <pc:sldMk cId="0" sldId="393"/>
        </pc:sldMkLst>
        <pc:spChg chg="mod">
          <ac:chgData name="LUANA CORREA DOS SANTOS" userId="8a7589fd-2c45-415a-acca-069afc989c33" providerId="ADAL" clId="{08BF6F52-717C-4664-9102-E755528406DE}" dt="2020-11-26T05:03:54.802" v="5" actId="20577"/>
          <ac:spMkLst>
            <pc:docMk/>
            <pc:sldMk cId="0" sldId="393"/>
            <ac:spMk id="2" creationId="{B5239EEE-D311-417A-A643-63CF868BF8A3}"/>
          </ac:spMkLst>
        </pc:spChg>
      </pc:sldChg>
    </pc:docChg>
  </pc:docChgLst>
  <pc:docChgLst>
    <pc:chgData name="LUANA CORREA DOS SANTOS" userId="S::luana.santos58@fatec.sp.gov.br::8a7589fd-2c45-415a-acca-069afc989c33" providerId="AD" clId="Web-{5FF3B375-335F-4300-AD7B-A8CB82C061DC}"/>
    <pc:docChg chg="modSld">
      <pc:chgData name="LUANA CORREA DOS SANTOS" userId="S::luana.santos58@fatec.sp.gov.br::8a7589fd-2c45-415a-acca-069afc989c33" providerId="AD" clId="Web-{5FF3B375-335F-4300-AD7B-A8CB82C061DC}" dt="2021-06-12T00:40:42.006" v="3" actId="1076"/>
      <pc:docMkLst>
        <pc:docMk/>
      </pc:docMkLst>
      <pc:sldChg chg="addSp modSp">
        <pc:chgData name="LUANA CORREA DOS SANTOS" userId="S::luana.santos58@fatec.sp.gov.br::8a7589fd-2c45-415a-acca-069afc989c33" providerId="AD" clId="Web-{5FF3B375-335F-4300-AD7B-A8CB82C061DC}" dt="2021-06-12T00:40:42.006" v="3" actId="1076"/>
        <pc:sldMkLst>
          <pc:docMk/>
          <pc:sldMk cId="0" sldId="413"/>
        </pc:sldMkLst>
        <pc:spChg chg="mod">
          <ac:chgData name="LUANA CORREA DOS SANTOS" userId="S::luana.santos58@fatec.sp.gov.br::8a7589fd-2c45-415a-acca-069afc989c33" providerId="AD" clId="Web-{5FF3B375-335F-4300-AD7B-A8CB82C061DC}" dt="2021-06-12T00:40:30.177" v="1" actId="20577"/>
          <ac:spMkLst>
            <pc:docMk/>
            <pc:sldMk cId="0" sldId="413"/>
            <ac:spMk id="2" creationId="{FFE96D0A-E028-4D4C-9CF1-56B851CA1EC7}"/>
          </ac:spMkLst>
        </pc:spChg>
        <pc:spChg chg="add mod">
          <ac:chgData name="LUANA CORREA DOS SANTOS" userId="S::luana.santos58@fatec.sp.gov.br::8a7589fd-2c45-415a-acca-069afc989c33" providerId="AD" clId="Web-{5FF3B375-335F-4300-AD7B-A8CB82C061DC}" dt="2021-06-12T00:40:42.006" v="3" actId="1076"/>
          <ac:spMkLst>
            <pc:docMk/>
            <pc:sldMk cId="0" sldId="413"/>
            <ac:spMk id="3" creationId="{A2D74F0B-5540-459F-9780-723F2E18E401}"/>
          </ac:spMkLst>
        </pc:spChg>
      </pc:sldChg>
    </pc:docChg>
  </pc:docChgLst>
  <pc:docChgLst>
    <pc:chgData name="LUANA CORREA DOS SANTOS" userId="S::luana.santos58@fatec.sp.gov.br::8a7589fd-2c45-415a-acca-069afc989c33" providerId="AD" clId="Web-{890FA393-F616-4751-B626-49B0C2836BB1}"/>
    <pc:docChg chg="modSld">
      <pc:chgData name="LUANA CORREA DOS SANTOS" userId="S::luana.santos58@fatec.sp.gov.br::8a7589fd-2c45-415a-acca-069afc989c33" providerId="AD" clId="Web-{890FA393-F616-4751-B626-49B0C2836BB1}" dt="2021-06-12T23:06:41.257" v="23" actId="14100"/>
      <pc:docMkLst>
        <pc:docMk/>
      </pc:docMkLst>
      <pc:sldChg chg="modSp">
        <pc:chgData name="LUANA CORREA DOS SANTOS" userId="S::luana.santos58@fatec.sp.gov.br::8a7589fd-2c45-415a-acca-069afc989c33" providerId="AD" clId="Web-{890FA393-F616-4751-B626-49B0C2836BB1}" dt="2021-06-12T23:06:41.257" v="23" actId="14100"/>
        <pc:sldMkLst>
          <pc:docMk/>
          <pc:sldMk cId="3897283155" sldId="421"/>
        </pc:sldMkLst>
        <pc:spChg chg="mod">
          <ac:chgData name="LUANA CORREA DOS SANTOS" userId="S::luana.santos58@fatec.sp.gov.br::8a7589fd-2c45-415a-acca-069afc989c33" providerId="AD" clId="Web-{890FA393-F616-4751-B626-49B0C2836BB1}" dt="2021-06-12T23:06:41.257" v="23" actId="14100"/>
          <ac:spMkLst>
            <pc:docMk/>
            <pc:sldMk cId="3897283155" sldId="421"/>
            <ac:spMk id="6" creationId="{117FB201-18F5-426D-94FC-601CD0D301C2}"/>
          </ac:spMkLst>
        </pc:spChg>
      </pc:sldChg>
    </pc:docChg>
  </pc:docChgLst>
  <pc:docChgLst>
    <pc:chgData name="FLORA SILVERIO ALEXANDRE" userId="S::flora.alexandre@fatec.sp.gov.br::82cf885a-3d5b-4fb8-9b61-026512aea3d2" providerId="AD" clId="Web-{0F2842D0-F238-477E-8381-EC3810B3C097}"/>
    <pc:docChg chg="addSld delSld modSld sldOrd">
      <pc:chgData name="FLORA SILVERIO ALEXANDRE" userId="S::flora.alexandre@fatec.sp.gov.br::82cf885a-3d5b-4fb8-9b61-026512aea3d2" providerId="AD" clId="Web-{0F2842D0-F238-477E-8381-EC3810B3C097}" dt="2021-06-13T22:42:50.005" v="224" actId="20577"/>
      <pc:docMkLst>
        <pc:docMk/>
      </pc:docMkLst>
      <pc:sldChg chg="addSp delSp modSp">
        <pc:chgData name="FLORA SILVERIO ALEXANDRE" userId="S::flora.alexandre@fatec.sp.gov.br::82cf885a-3d5b-4fb8-9b61-026512aea3d2" providerId="AD" clId="Web-{0F2842D0-F238-477E-8381-EC3810B3C097}" dt="2021-06-13T22:17:06.268" v="105"/>
        <pc:sldMkLst>
          <pc:docMk/>
          <pc:sldMk cId="0" sldId="374"/>
        </pc:sldMkLst>
        <pc:spChg chg="del">
          <ac:chgData name="FLORA SILVERIO ALEXANDRE" userId="S::flora.alexandre@fatec.sp.gov.br::82cf885a-3d5b-4fb8-9b61-026512aea3d2" providerId="AD" clId="Web-{0F2842D0-F238-477E-8381-EC3810B3C097}" dt="2021-06-13T22:16:45.079" v="101"/>
          <ac:spMkLst>
            <pc:docMk/>
            <pc:sldMk cId="0" sldId="374"/>
            <ac:spMk id="2" creationId="{13525B61-8FBD-4388-8A96-EF97F070D0A4}"/>
          </ac:spMkLst>
        </pc:spChg>
        <pc:spChg chg="add del mod">
          <ac:chgData name="FLORA SILVERIO ALEXANDRE" userId="S::flora.alexandre@fatec.sp.gov.br::82cf885a-3d5b-4fb8-9b61-026512aea3d2" providerId="AD" clId="Web-{0F2842D0-F238-477E-8381-EC3810B3C097}" dt="2021-06-13T22:16:59.439" v="104"/>
          <ac:spMkLst>
            <pc:docMk/>
            <pc:sldMk cId="0" sldId="374"/>
            <ac:spMk id="4" creationId="{0509ED19-644A-4B2B-9BB2-E1525F14BD7E}"/>
          </ac:spMkLst>
        </pc:spChg>
        <pc:spChg chg="add">
          <ac:chgData name="FLORA SILVERIO ALEXANDRE" userId="S::flora.alexandre@fatec.sp.gov.br::82cf885a-3d5b-4fb8-9b61-026512aea3d2" providerId="AD" clId="Web-{0F2842D0-F238-477E-8381-EC3810B3C097}" dt="2021-06-13T22:16:57.127" v="103"/>
          <ac:spMkLst>
            <pc:docMk/>
            <pc:sldMk cId="0" sldId="374"/>
            <ac:spMk id="5" creationId="{63BB8240-42EF-4245-831D-42B645916155}"/>
          </ac:spMkLst>
        </pc:spChg>
        <pc:spChg chg="add">
          <ac:chgData name="FLORA SILVERIO ALEXANDRE" userId="S::flora.alexandre@fatec.sp.gov.br::82cf885a-3d5b-4fb8-9b61-026512aea3d2" providerId="AD" clId="Web-{0F2842D0-F238-477E-8381-EC3810B3C097}" dt="2021-06-13T22:17:06.268" v="105"/>
          <ac:spMkLst>
            <pc:docMk/>
            <pc:sldMk cId="0" sldId="374"/>
            <ac:spMk id="6" creationId="{E8EBEEF4-A123-4D1E-915D-8270B0C47E61}"/>
          </ac:spMkLst>
        </pc:spChg>
        <pc:spChg chg="del mod">
          <ac:chgData name="FLORA SILVERIO ALEXANDRE" userId="S::flora.alexandre@fatec.sp.gov.br::82cf885a-3d5b-4fb8-9b61-026512aea3d2" providerId="AD" clId="Web-{0F2842D0-F238-477E-8381-EC3810B3C097}" dt="2021-06-13T22:16:47.017" v="102"/>
          <ac:spMkLst>
            <pc:docMk/>
            <pc:sldMk cId="0" sldId="374"/>
            <ac:spMk id="8195" creationId="{EA41639F-B515-4708-AF4A-0C259325FCBF}"/>
          </ac:spMkLst>
        </pc:spChg>
      </pc:sldChg>
      <pc:sldChg chg="addSp delSp modSp del">
        <pc:chgData name="FLORA SILVERIO ALEXANDRE" userId="S::flora.alexandre@fatec.sp.gov.br::82cf885a-3d5b-4fb8-9b61-026512aea3d2" providerId="AD" clId="Web-{0F2842D0-F238-477E-8381-EC3810B3C097}" dt="2021-06-13T22:17:09.190" v="106"/>
        <pc:sldMkLst>
          <pc:docMk/>
          <pc:sldMk cId="0" sldId="413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14:11.241" v="71"/>
          <ac:spMkLst>
            <pc:docMk/>
            <pc:sldMk cId="0" sldId="413"/>
            <ac:spMk id="4" creationId="{FB970774-64C9-4A14-A9A7-24A44F6EA72E}"/>
          </ac:spMkLst>
        </pc:spChg>
        <pc:spChg chg="add mod">
          <ac:chgData name="FLORA SILVERIO ALEXANDRE" userId="S::flora.alexandre@fatec.sp.gov.br::82cf885a-3d5b-4fb8-9b61-026512aea3d2" providerId="AD" clId="Web-{0F2842D0-F238-477E-8381-EC3810B3C097}" dt="2021-06-13T22:14:58.557" v="81" actId="1076"/>
          <ac:spMkLst>
            <pc:docMk/>
            <pc:sldMk cId="0" sldId="413"/>
            <ac:spMk id="6" creationId="{349C414D-83DC-404D-8658-E8F13709D01D}"/>
          </ac:spMkLst>
        </pc:spChg>
        <pc:spChg chg="add mod">
          <ac:chgData name="FLORA SILVERIO ALEXANDRE" userId="S::flora.alexandre@fatec.sp.gov.br::82cf885a-3d5b-4fb8-9b61-026512aea3d2" providerId="AD" clId="Web-{0F2842D0-F238-477E-8381-EC3810B3C097}" dt="2021-06-13T22:16:09.811" v="99" actId="14100"/>
          <ac:spMkLst>
            <pc:docMk/>
            <pc:sldMk cId="0" sldId="413"/>
            <ac:spMk id="7" creationId="{96E5E669-D655-4EE5-A02B-E02D048FBF3F}"/>
          </ac:spMkLst>
        </pc:spChg>
        <pc:spChg chg="add mod">
          <ac:chgData name="FLORA SILVERIO ALEXANDRE" userId="S::flora.alexandre@fatec.sp.gov.br::82cf885a-3d5b-4fb8-9b61-026512aea3d2" providerId="AD" clId="Web-{0F2842D0-F238-477E-8381-EC3810B3C097}" dt="2021-06-13T22:15:20.886" v="87" actId="1076"/>
          <ac:spMkLst>
            <pc:docMk/>
            <pc:sldMk cId="0" sldId="413"/>
            <ac:spMk id="10" creationId="{982B580C-1558-48AC-81DF-8B9F65CA174A}"/>
          </ac:spMkLst>
        </pc:spChg>
        <pc:picChg chg="add mod">
          <ac:chgData name="FLORA SILVERIO ALEXANDRE" userId="S::flora.alexandre@fatec.sp.gov.br::82cf885a-3d5b-4fb8-9b61-026512aea3d2" providerId="AD" clId="Web-{0F2842D0-F238-477E-8381-EC3810B3C097}" dt="2021-06-13T22:15:02.010" v="82" actId="1076"/>
          <ac:picMkLst>
            <pc:docMk/>
            <pc:sldMk cId="0" sldId="413"/>
            <ac:picMk id="9" creationId="{E1F2C08E-010F-4116-8E0E-77D0A79F032B}"/>
          </ac:picMkLst>
        </pc:picChg>
        <pc:picChg chg="add del mod">
          <ac:chgData name="FLORA SILVERIO ALEXANDRE" userId="S::flora.alexandre@fatec.sp.gov.br::82cf885a-3d5b-4fb8-9b61-026512aea3d2" providerId="AD" clId="Web-{0F2842D0-F238-477E-8381-EC3810B3C097}" dt="2021-06-13T22:15:54.701" v="95"/>
          <ac:picMkLst>
            <pc:docMk/>
            <pc:sldMk cId="0" sldId="413"/>
            <ac:picMk id="11" creationId="{1B10A3FB-3E1A-4DA0-A7C6-2AEC690E4B9C}"/>
          </ac:picMkLst>
        </pc:picChg>
        <pc:picChg chg="add mod">
          <ac:chgData name="FLORA SILVERIO ALEXANDRE" userId="S::flora.alexandre@fatec.sp.gov.br::82cf885a-3d5b-4fb8-9b61-026512aea3d2" providerId="AD" clId="Web-{0F2842D0-F238-477E-8381-EC3810B3C097}" dt="2021-06-13T22:15:52.154" v="94" actId="1076"/>
          <ac:picMkLst>
            <pc:docMk/>
            <pc:sldMk cId="0" sldId="413"/>
            <ac:picMk id="13" creationId="{3BB324FA-9858-413D-9489-D84E93C416DF}"/>
          </ac:picMkLst>
        </pc:picChg>
      </pc:sldChg>
      <pc:sldChg chg="addSp modSp">
        <pc:chgData name="FLORA SILVERIO ALEXANDRE" userId="S::flora.alexandre@fatec.sp.gov.br::82cf885a-3d5b-4fb8-9b61-026512aea3d2" providerId="AD" clId="Web-{0F2842D0-F238-477E-8381-EC3810B3C097}" dt="2021-06-13T22:42:32.957" v="221" actId="20577"/>
        <pc:sldMkLst>
          <pc:docMk/>
          <pc:sldMk cId="3897283155" sldId="421"/>
        </pc:sldMkLst>
        <pc:spChg chg="mod">
          <ac:chgData name="FLORA SILVERIO ALEXANDRE" userId="S::flora.alexandre@fatec.sp.gov.br::82cf885a-3d5b-4fb8-9b61-026512aea3d2" providerId="AD" clId="Web-{0F2842D0-F238-477E-8381-EC3810B3C097}" dt="2021-06-13T22:42:32.957" v="221" actId="20577"/>
          <ac:spMkLst>
            <pc:docMk/>
            <pc:sldMk cId="3897283155" sldId="421"/>
            <ac:spMk id="6" creationId="{117FB201-18F5-426D-94FC-601CD0D301C2}"/>
          </ac:spMkLst>
        </pc:spChg>
        <pc:spChg chg="add mod">
          <ac:chgData name="FLORA SILVERIO ALEXANDRE" userId="S::flora.alexandre@fatec.sp.gov.br::82cf885a-3d5b-4fb8-9b61-026512aea3d2" providerId="AD" clId="Web-{0F2842D0-F238-477E-8381-EC3810B3C097}" dt="2021-06-13T22:22:12.147" v="141" actId="1076"/>
          <ac:spMkLst>
            <pc:docMk/>
            <pc:sldMk cId="3897283155" sldId="421"/>
            <ac:spMk id="7" creationId="{0D724573-EA32-4A24-8AE9-3583A9189C67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24:58.688" v="167" actId="20577"/>
        <pc:sldMkLst>
          <pc:docMk/>
          <pc:sldMk cId="3335973960" sldId="425"/>
        </pc:sldMkLst>
        <pc:spChg chg="mod">
          <ac:chgData name="FLORA SILVERIO ALEXANDRE" userId="S::flora.alexandre@fatec.sp.gov.br::82cf885a-3d5b-4fb8-9b61-026512aea3d2" providerId="AD" clId="Web-{0F2842D0-F238-477E-8381-EC3810B3C097}" dt="2021-06-13T22:24:58.688" v="167" actId="20577"/>
          <ac:spMkLst>
            <pc:docMk/>
            <pc:sldMk cId="3335973960" sldId="425"/>
            <ac:spMk id="2" creationId="{75F38437-DA2F-4921-8E6A-02FA5BFE3400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30:02.114" v="193" actId="20577"/>
        <pc:sldMkLst>
          <pc:docMk/>
          <pc:sldMk cId="3153449206" sldId="433"/>
        </pc:sldMkLst>
        <pc:spChg chg="mod">
          <ac:chgData name="FLORA SILVERIO ALEXANDRE" userId="S::flora.alexandre@fatec.sp.gov.br::82cf885a-3d5b-4fb8-9b61-026512aea3d2" providerId="AD" clId="Web-{0F2842D0-F238-477E-8381-EC3810B3C097}" dt="2021-06-13T22:30:02.114" v="193" actId="20577"/>
          <ac:spMkLst>
            <pc:docMk/>
            <pc:sldMk cId="3153449206" sldId="433"/>
            <ac:spMk id="2" creationId="{B5239EEE-D311-417A-A643-63CF868BF8A3}"/>
          </ac:spMkLst>
        </pc:spChg>
      </pc:sldChg>
      <pc:sldChg chg="addSp modSp">
        <pc:chgData name="FLORA SILVERIO ALEXANDRE" userId="S::flora.alexandre@fatec.sp.gov.br::82cf885a-3d5b-4fb8-9b61-026512aea3d2" providerId="AD" clId="Web-{0F2842D0-F238-477E-8381-EC3810B3C097}" dt="2021-06-13T22:40:38.982" v="214" actId="20577"/>
        <pc:sldMkLst>
          <pc:docMk/>
          <pc:sldMk cId="2513938480" sldId="439"/>
        </pc:sldMkLst>
        <pc:spChg chg="add mod">
          <ac:chgData name="FLORA SILVERIO ALEXANDRE" userId="S::flora.alexandre@fatec.sp.gov.br::82cf885a-3d5b-4fb8-9b61-026512aea3d2" providerId="AD" clId="Web-{0F2842D0-F238-477E-8381-EC3810B3C097}" dt="2021-06-13T22:40:38.982" v="214" actId="20577"/>
          <ac:spMkLst>
            <pc:docMk/>
            <pc:sldMk cId="2513938480" sldId="439"/>
            <ac:spMk id="3" creationId="{631255CB-6FB7-495F-BA7F-60733A744AFE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28:58.375" v="190" actId="20577"/>
        <pc:sldMkLst>
          <pc:docMk/>
          <pc:sldMk cId="3265170845" sldId="441"/>
        </pc:sldMkLst>
        <pc:spChg chg="mod">
          <ac:chgData name="FLORA SILVERIO ALEXANDRE" userId="S::flora.alexandre@fatec.sp.gov.br::82cf885a-3d5b-4fb8-9b61-026512aea3d2" providerId="AD" clId="Web-{0F2842D0-F238-477E-8381-EC3810B3C097}" dt="2021-06-13T22:28:58.375" v="190" actId="20577"/>
          <ac:spMkLst>
            <pc:docMk/>
            <pc:sldMk cId="3265170845" sldId="441"/>
            <ac:spMk id="16" creationId="{5456755C-64F2-429E-AA90-3AB3575ADFFB}"/>
          </ac:spMkLst>
        </pc:spChg>
      </pc:sldChg>
      <pc:sldChg chg="del">
        <pc:chgData name="FLORA SILVERIO ALEXANDRE" userId="S::flora.alexandre@fatec.sp.gov.br::82cf885a-3d5b-4fb8-9b61-026512aea3d2" providerId="AD" clId="Web-{0F2842D0-F238-477E-8381-EC3810B3C097}" dt="2021-06-13T21:58:59.606" v="0"/>
        <pc:sldMkLst>
          <pc:docMk/>
          <pc:sldMk cId="1554195347" sldId="447"/>
        </pc:sldMkLst>
      </pc:sldChg>
      <pc:sldChg chg="modSp ord">
        <pc:chgData name="FLORA SILVERIO ALEXANDRE" userId="S::flora.alexandre@fatec.sp.gov.br::82cf885a-3d5b-4fb8-9b61-026512aea3d2" providerId="AD" clId="Web-{0F2842D0-F238-477E-8381-EC3810B3C097}" dt="2021-06-13T22:31:30.713" v="194"/>
        <pc:sldMkLst>
          <pc:docMk/>
          <pc:sldMk cId="3191973334" sldId="452"/>
        </pc:sldMkLst>
        <pc:spChg chg="mod">
          <ac:chgData name="FLORA SILVERIO ALEXANDRE" userId="S::flora.alexandre@fatec.sp.gov.br::82cf885a-3d5b-4fb8-9b61-026512aea3d2" providerId="AD" clId="Web-{0F2842D0-F238-477E-8381-EC3810B3C097}" dt="2021-06-13T22:08:13.047" v="56" actId="1076"/>
          <ac:spMkLst>
            <pc:docMk/>
            <pc:sldMk cId="3191973334" sldId="452"/>
            <ac:spMk id="6" creationId="{8BFEC2F2-9571-4711-8FE7-883691EC0FE6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41:26.360" v="217" actId="20577"/>
        <pc:sldMkLst>
          <pc:docMk/>
          <pc:sldMk cId="2507736499" sldId="457"/>
        </pc:sldMkLst>
        <pc:spChg chg="mod">
          <ac:chgData name="FLORA SILVERIO ALEXANDRE" userId="S::flora.alexandre@fatec.sp.gov.br::82cf885a-3d5b-4fb8-9b61-026512aea3d2" providerId="AD" clId="Web-{0F2842D0-F238-477E-8381-EC3810B3C097}" dt="2021-06-13T22:36:33.497" v="201" actId="20577"/>
          <ac:spMkLst>
            <pc:docMk/>
            <pc:sldMk cId="2507736499" sldId="457"/>
            <ac:spMk id="6" creationId="{6373DB4D-64CC-4A97-895C-E5424DCDF47D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41:26.360" v="217" actId="20577"/>
          <ac:spMkLst>
            <pc:docMk/>
            <pc:sldMk cId="2507736499" sldId="457"/>
            <ac:spMk id="8" creationId="{110C8BEF-8CDE-45DA-A97A-35D6DAEE07AE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42:50.005" v="224" actId="20577"/>
        <pc:sldMkLst>
          <pc:docMk/>
          <pc:sldMk cId="3860577746" sldId="464"/>
        </pc:sldMkLst>
        <pc:spChg chg="mod">
          <ac:chgData name="FLORA SILVERIO ALEXANDRE" userId="S::flora.alexandre@fatec.sp.gov.br::82cf885a-3d5b-4fb8-9b61-026512aea3d2" providerId="AD" clId="Web-{0F2842D0-F238-477E-8381-EC3810B3C097}" dt="2021-06-13T22:42:50.005" v="224" actId="20577"/>
          <ac:spMkLst>
            <pc:docMk/>
            <pc:sldMk cId="3860577746" sldId="464"/>
            <ac:spMk id="6" creationId="{8BFEC2F2-9571-4711-8FE7-883691EC0FE6}"/>
          </ac:spMkLst>
        </pc:spChg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25:37.816" v="171" actId="14100"/>
        <pc:sldMkLst>
          <pc:docMk/>
          <pc:sldMk cId="2998179489" sldId="465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2:03.599" v="139"/>
          <ac:spMkLst>
            <pc:docMk/>
            <pc:sldMk cId="2998179489" sldId="465"/>
            <ac:spMk id="3" creationId="{4BBE1837-5CE1-411C-A8A1-01ED14D919A8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5:37.816" v="171" actId="14100"/>
          <ac:spMkLst>
            <pc:docMk/>
            <pc:sldMk cId="2998179489" sldId="465"/>
            <ac:spMk id="21" creationId="{60DF0DD8-CB04-4EEB-B70C-F6A592349040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5:32.019" v="169" actId="1076"/>
          <ac:spMkLst>
            <pc:docMk/>
            <pc:sldMk cId="2998179489" sldId="465"/>
            <ac:spMk id="23" creationId="{3904A216-DB41-44FD-8CE2-26DA800196FE}"/>
          </ac:spMkLst>
        </pc:spChg>
      </pc:sldChg>
      <pc:sldChg chg="addSp delSp">
        <pc:chgData name="FLORA SILVERIO ALEXANDRE" userId="S::flora.alexandre@fatec.sp.gov.br::82cf885a-3d5b-4fb8-9b61-026512aea3d2" providerId="AD" clId="Web-{0F2842D0-F238-477E-8381-EC3810B3C097}" dt="2021-06-13T22:21:56.083" v="137"/>
        <pc:sldMkLst>
          <pc:docMk/>
          <pc:sldMk cId="3673500728" sldId="466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1:56.083" v="137"/>
          <ac:spMkLst>
            <pc:docMk/>
            <pc:sldMk cId="3673500728" sldId="466"/>
            <ac:spMk id="7" creationId="{43890ADE-D0D1-4A6D-94E8-C6722E04ED9A}"/>
          </ac:spMkLst>
        </pc:spChg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26:19.662" v="180" actId="1076"/>
        <pc:sldMkLst>
          <pc:docMk/>
          <pc:sldMk cId="3538250067" sldId="467"/>
        </pc:sldMkLst>
        <pc:spChg chg="mod">
          <ac:chgData name="FLORA SILVERIO ALEXANDRE" userId="S::flora.alexandre@fatec.sp.gov.br::82cf885a-3d5b-4fb8-9b61-026512aea3d2" providerId="AD" clId="Web-{0F2842D0-F238-477E-8381-EC3810B3C097}" dt="2021-06-13T22:26:19.662" v="180" actId="1076"/>
          <ac:spMkLst>
            <pc:docMk/>
            <pc:sldMk cId="3538250067" sldId="467"/>
            <ac:spMk id="6" creationId="{64FB7F08-276E-4537-878E-CE453609EA15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21:52.505" v="136"/>
          <ac:spMkLst>
            <pc:docMk/>
            <pc:sldMk cId="3538250067" sldId="467"/>
            <ac:spMk id="9" creationId="{32B7B957-C7D7-4F6F-9171-85D341887198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6:15.256" v="179" actId="14100"/>
          <ac:spMkLst>
            <pc:docMk/>
            <pc:sldMk cId="3538250067" sldId="467"/>
            <ac:spMk id="13" creationId="{02113EDA-D3DF-4746-BDA1-26F4E9AD084C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6:12.302" v="178" actId="14100"/>
          <ac:spMkLst>
            <pc:docMk/>
            <pc:sldMk cId="3538250067" sldId="467"/>
            <ac:spMk id="17" creationId="{775D303E-EBAB-421D-90A8-21E7B5DA3B84}"/>
          </ac:spMkLst>
        </pc:spChg>
        <pc:picChg chg="mod">
          <ac:chgData name="FLORA SILVERIO ALEXANDRE" userId="S::flora.alexandre@fatec.sp.gov.br::82cf885a-3d5b-4fb8-9b61-026512aea3d2" providerId="AD" clId="Web-{0F2842D0-F238-477E-8381-EC3810B3C097}" dt="2021-06-13T22:26:09.802" v="177" actId="1076"/>
          <ac:picMkLst>
            <pc:docMk/>
            <pc:sldMk cId="3538250067" sldId="467"/>
            <ac:picMk id="8" creationId="{7CABC9B0-9425-4B54-A98A-A99F9823BDDA}"/>
          </ac:picMkLst>
        </pc:picChg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26:55.149" v="185" actId="14100"/>
        <pc:sldMkLst>
          <pc:docMk/>
          <pc:sldMk cId="583856626" sldId="468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1:41.988" v="131"/>
          <ac:spMkLst>
            <pc:docMk/>
            <pc:sldMk cId="583856626" sldId="468"/>
            <ac:spMk id="3" creationId="{EECF4ED8-D88D-4033-81E1-1B4A08F51203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6:55.149" v="185" actId="14100"/>
          <ac:spMkLst>
            <pc:docMk/>
            <pc:sldMk cId="583856626" sldId="468"/>
            <ac:spMk id="14" creationId="{DC89D507-A05B-4672-B662-6144C4DFE61B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6:46.695" v="183" actId="1076"/>
          <ac:spMkLst>
            <pc:docMk/>
            <pc:sldMk cId="583856626" sldId="468"/>
            <ac:spMk id="16" creationId="{F7FE2A54-E194-4D1A-B6D0-BE96C6A26B43}"/>
          </ac:spMkLst>
        </pc:spChg>
        <pc:picChg chg="mod">
          <ac:chgData name="FLORA SILVERIO ALEXANDRE" userId="S::flora.alexandre@fatec.sp.gov.br::82cf885a-3d5b-4fb8-9b61-026512aea3d2" providerId="AD" clId="Web-{0F2842D0-F238-477E-8381-EC3810B3C097}" dt="2021-06-13T22:21:47.879" v="134" actId="14100"/>
          <ac:picMkLst>
            <pc:docMk/>
            <pc:sldMk cId="583856626" sldId="468"/>
            <ac:picMk id="11" creationId="{B0842DD7-F4F1-4718-93DF-085175B3CD3F}"/>
          </ac:picMkLst>
        </pc:picChg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27:05.477" v="187" actId="1076"/>
        <pc:sldMkLst>
          <pc:docMk/>
          <pc:sldMk cId="3473871266" sldId="471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1:50.942" v="135"/>
          <ac:spMkLst>
            <pc:docMk/>
            <pc:sldMk cId="3473871266" sldId="471"/>
            <ac:spMk id="9" creationId="{F4F17CE5-2A7F-4803-BE9F-7DE095A010DB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7:03.493" v="186" actId="14100"/>
          <ac:spMkLst>
            <pc:docMk/>
            <pc:sldMk cId="3473871266" sldId="471"/>
            <ac:spMk id="14" creationId="{0500183A-7B08-4DE9-88F5-B1A56CD07C17}"/>
          </ac:spMkLst>
        </pc:spChg>
        <pc:picChg chg="mod">
          <ac:chgData name="FLORA SILVERIO ALEXANDRE" userId="S::flora.alexandre@fatec.sp.gov.br::82cf885a-3d5b-4fb8-9b61-026512aea3d2" providerId="AD" clId="Web-{0F2842D0-F238-477E-8381-EC3810B3C097}" dt="2021-06-13T22:27:05.477" v="187" actId="1076"/>
          <ac:picMkLst>
            <pc:docMk/>
            <pc:sldMk cId="3473871266" sldId="471"/>
            <ac:picMk id="8" creationId="{0DC5BA18-E335-4CA0-9853-E1D8938105D2}"/>
          </ac:picMkLst>
        </pc:picChg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21:38.629" v="130" actId="14100"/>
        <pc:sldMkLst>
          <pc:docMk/>
          <pc:sldMk cId="2736170955" sldId="472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1:34.457" v="127"/>
          <ac:spMkLst>
            <pc:docMk/>
            <pc:sldMk cId="2736170955" sldId="472"/>
            <ac:spMk id="8" creationId="{2E28FB37-9E83-44C7-9A52-416917C22B5D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1:35.785" v="128" actId="14100"/>
          <ac:spMkLst>
            <pc:docMk/>
            <pc:sldMk cId="2736170955" sldId="472"/>
            <ac:spMk id="14" creationId="{DC89D507-A05B-4672-B662-6144C4DFE61B}"/>
          </ac:spMkLst>
        </pc:spChg>
        <pc:picChg chg="mod">
          <ac:chgData name="FLORA SILVERIO ALEXANDRE" userId="S::flora.alexandre@fatec.sp.gov.br::82cf885a-3d5b-4fb8-9b61-026512aea3d2" providerId="AD" clId="Web-{0F2842D0-F238-477E-8381-EC3810B3C097}" dt="2021-06-13T22:21:38.629" v="130" actId="14100"/>
          <ac:picMkLst>
            <pc:docMk/>
            <pc:sldMk cId="2736170955" sldId="472"/>
            <ac:picMk id="6" creationId="{87B919C7-9E63-4AA0-A71C-3467B9DBB29D}"/>
          </ac:picMkLst>
        </pc:picChg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25:57.098" v="176" actId="14100"/>
        <pc:sldMkLst>
          <pc:docMk/>
          <pc:sldMk cId="1599726658" sldId="473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1:59.489" v="138"/>
          <ac:spMkLst>
            <pc:docMk/>
            <pc:sldMk cId="1599726658" sldId="473"/>
            <ac:spMk id="3" creationId="{AEC59239-B593-4CB7-B60B-063EE12E223A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25:57.098" v="176" actId="14100"/>
          <ac:spMkLst>
            <pc:docMk/>
            <pc:sldMk cId="1599726658" sldId="473"/>
            <ac:spMk id="21" creationId="{60DF0DD8-CB04-4EEB-B70C-F6A592349040}"/>
          </ac:spMkLst>
        </pc:spChg>
        <pc:picChg chg="mod">
          <ac:chgData name="FLORA SILVERIO ALEXANDRE" userId="S::flora.alexandre@fatec.sp.gov.br::82cf885a-3d5b-4fb8-9b61-026512aea3d2" providerId="AD" clId="Web-{0F2842D0-F238-477E-8381-EC3810B3C097}" dt="2021-06-13T22:25:48.051" v="174" actId="14100"/>
          <ac:picMkLst>
            <pc:docMk/>
            <pc:sldMk cId="1599726658" sldId="473"/>
            <ac:picMk id="25" creationId="{4EB9273F-CE64-44D0-8E3B-618E8D350E7A}"/>
          </ac:picMkLst>
        </pc:picChg>
      </pc:sldChg>
      <pc:sldChg chg="addSp delSp">
        <pc:chgData name="FLORA SILVERIO ALEXANDRE" userId="S::flora.alexandre@fatec.sp.gov.br::82cf885a-3d5b-4fb8-9b61-026512aea3d2" providerId="AD" clId="Web-{0F2842D0-F238-477E-8381-EC3810B3C097}" dt="2021-06-13T22:21:32.894" v="126"/>
        <pc:sldMkLst>
          <pc:docMk/>
          <pc:sldMk cId="640844568" sldId="474"/>
        </pc:sldMkLst>
        <pc:spChg chg="add del">
          <ac:chgData name="FLORA SILVERIO ALEXANDRE" userId="S::flora.alexandre@fatec.sp.gov.br::82cf885a-3d5b-4fb8-9b61-026512aea3d2" providerId="AD" clId="Web-{0F2842D0-F238-477E-8381-EC3810B3C097}" dt="2021-06-13T22:21:32.894" v="126"/>
          <ac:spMkLst>
            <pc:docMk/>
            <pc:sldMk cId="640844568" sldId="474"/>
            <ac:spMk id="3" creationId="{ECFD52A2-CF60-4E59-BE82-DA7E2D53CC4E}"/>
          </ac:spMkLst>
        </pc:spChg>
      </pc:sldChg>
      <pc:sldChg chg="del">
        <pc:chgData name="FLORA SILVERIO ALEXANDRE" userId="S::flora.alexandre@fatec.sp.gov.br::82cf885a-3d5b-4fb8-9b61-026512aea3d2" providerId="AD" clId="Web-{0F2842D0-F238-477E-8381-EC3810B3C097}" dt="2021-06-13T21:59:01.809" v="1"/>
        <pc:sldMkLst>
          <pc:docMk/>
          <pc:sldMk cId="3764295860" sldId="478"/>
        </pc:sldMkLst>
      </pc:sldChg>
      <pc:sldChg chg="addSp delSp modSp">
        <pc:chgData name="FLORA SILVERIO ALEXANDRE" userId="S::flora.alexandre@fatec.sp.gov.br::82cf885a-3d5b-4fb8-9b61-026512aea3d2" providerId="AD" clId="Web-{0F2842D0-F238-477E-8381-EC3810B3C097}" dt="2021-06-13T22:07:01.855" v="50" actId="14100"/>
        <pc:sldMkLst>
          <pc:docMk/>
          <pc:sldMk cId="2753137862" sldId="479"/>
        </pc:sldMkLst>
        <pc:picChg chg="add mod">
          <ac:chgData name="FLORA SILVERIO ALEXANDRE" userId="S::flora.alexandre@fatec.sp.gov.br::82cf885a-3d5b-4fb8-9b61-026512aea3d2" providerId="AD" clId="Web-{0F2842D0-F238-477E-8381-EC3810B3C097}" dt="2021-06-13T22:07:01.855" v="50" actId="14100"/>
          <ac:picMkLst>
            <pc:docMk/>
            <pc:sldMk cId="2753137862" sldId="479"/>
            <ac:picMk id="2" creationId="{4B550751-38F5-443F-A2E0-CAF41E16357C}"/>
          </ac:picMkLst>
        </pc:picChg>
        <pc:picChg chg="del">
          <ac:chgData name="FLORA SILVERIO ALEXANDRE" userId="S::flora.alexandre@fatec.sp.gov.br::82cf885a-3d5b-4fb8-9b61-026512aea3d2" providerId="AD" clId="Web-{0F2842D0-F238-477E-8381-EC3810B3C097}" dt="2021-06-13T21:59:10.607" v="3"/>
          <ac:picMkLst>
            <pc:docMk/>
            <pc:sldMk cId="2753137862" sldId="479"/>
            <ac:picMk id="3" creationId="{00AEDCE3-A28E-4898-8DDE-9B5ABC32C914}"/>
          </ac:picMkLst>
        </pc:picChg>
        <pc:picChg chg="del">
          <ac:chgData name="FLORA SILVERIO ALEXANDRE" userId="S::flora.alexandre@fatec.sp.gov.br::82cf885a-3d5b-4fb8-9b61-026512aea3d2" providerId="AD" clId="Web-{0F2842D0-F238-477E-8381-EC3810B3C097}" dt="2021-06-13T21:59:08.716" v="2"/>
          <ac:picMkLst>
            <pc:docMk/>
            <pc:sldMk cId="2753137862" sldId="479"/>
            <ac:picMk id="5" creationId="{0F955A8B-2E27-4939-A718-69A384F46DAD}"/>
          </ac:picMkLst>
        </pc:picChg>
      </pc:sldChg>
      <pc:sldChg chg="modSp">
        <pc:chgData name="FLORA SILVERIO ALEXANDRE" userId="S::flora.alexandre@fatec.sp.gov.br::82cf885a-3d5b-4fb8-9b61-026512aea3d2" providerId="AD" clId="Web-{0F2842D0-F238-477E-8381-EC3810B3C097}" dt="2021-06-13T22:38:34.614" v="203" actId="20577"/>
        <pc:sldMkLst>
          <pc:docMk/>
          <pc:sldMk cId="723581169" sldId="481"/>
        </pc:sldMkLst>
        <pc:spChg chg="mod">
          <ac:chgData name="FLORA SILVERIO ALEXANDRE" userId="S::flora.alexandre@fatec.sp.gov.br::82cf885a-3d5b-4fb8-9b61-026512aea3d2" providerId="AD" clId="Web-{0F2842D0-F238-477E-8381-EC3810B3C097}" dt="2021-06-13T22:38:34.614" v="203" actId="20577"/>
          <ac:spMkLst>
            <pc:docMk/>
            <pc:sldMk cId="723581169" sldId="481"/>
            <ac:spMk id="14" creationId="{B9D123D2-BC42-40B4-BCC6-07EF2F41752C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24:00.575" v="158" actId="14100"/>
        <pc:sldMkLst>
          <pc:docMk/>
          <pc:sldMk cId="2384068281" sldId="482"/>
        </pc:sldMkLst>
        <pc:spChg chg="mod">
          <ac:chgData name="FLORA SILVERIO ALEXANDRE" userId="S::flora.alexandre@fatec.sp.gov.br::82cf885a-3d5b-4fb8-9b61-026512aea3d2" providerId="AD" clId="Web-{0F2842D0-F238-477E-8381-EC3810B3C097}" dt="2021-06-13T22:24:00.575" v="158" actId="14100"/>
          <ac:spMkLst>
            <pc:docMk/>
            <pc:sldMk cId="2384068281" sldId="482"/>
            <ac:spMk id="3" creationId="{B4C7CA03-D8B6-4369-B2E5-121814A86596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24:28.077" v="162" actId="20577"/>
        <pc:sldMkLst>
          <pc:docMk/>
          <pc:sldMk cId="106762580" sldId="483"/>
        </pc:sldMkLst>
        <pc:spChg chg="mod">
          <ac:chgData name="FLORA SILVERIO ALEXANDRE" userId="S::flora.alexandre@fatec.sp.gov.br::82cf885a-3d5b-4fb8-9b61-026512aea3d2" providerId="AD" clId="Web-{0F2842D0-F238-477E-8381-EC3810B3C097}" dt="2021-06-13T22:24:28.077" v="162" actId="20577"/>
          <ac:spMkLst>
            <pc:docMk/>
            <pc:sldMk cId="106762580" sldId="483"/>
            <ac:spMk id="5" creationId="{E055494F-0F00-4C50-8E73-A0C85E9D6218}"/>
          </ac:spMkLst>
        </pc:spChg>
      </pc:sldChg>
      <pc:sldChg chg="ord">
        <pc:chgData name="FLORA SILVERIO ALEXANDRE" userId="S::flora.alexandre@fatec.sp.gov.br::82cf885a-3d5b-4fb8-9b61-026512aea3d2" providerId="AD" clId="Web-{0F2842D0-F238-477E-8381-EC3810B3C097}" dt="2021-06-13T22:39:20.805" v="204"/>
        <pc:sldMkLst>
          <pc:docMk/>
          <pc:sldMk cId="908815669" sldId="485"/>
        </pc:sldMkLst>
      </pc:sldChg>
      <pc:sldChg chg="modSp">
        <pc:chgData name="FLORA SILVERIO ALEXANDRE" userId="S::flora.alexandre@fatec.sp.gov.br::82cf885a-3d5b-4fb8-9b61-026512aea3d2" providerId="AD" clId="Web-{0F2842D0-F238-477E-8381-EC3810B3C097}" dt="2021-06-13T22:40:49.326" v="215" actId="20577"/>
        <pc:sldMkLst>
          <pc:docMk/>
          <pc:sldMk cId="2100647549" sldId="486"/>
        </pc:sldMkLst>
        <pc:spChg chg="mod">
          <ac:chgData name="FLORA SILVERIO ALEXANDRE" userId="S::flora.alexandre@fatec.sp.gov.br::82cf885a-3d5b-4fb8-9b61-026512aea3d2" providerId="AD" clId="Web-{0F2842D0-F238-477E-8381-EC3810B3C097}" dt="2021-06-13T22:40:49.326" v="215" actId="20577"/>
          <ac:spMkLst>
            <pc:docMk/>
            <pc:sldMk cId="2100647549" sldId="486"/>
            <ac:spMk id="8" creationId="{110C8BEF-8CDE-45DA-A97A-35D6DAEE07AE}"/>
          </ac:spMkLst>
        </pc:spChg>
      </pc:sldChg>
      <pc:sldChg chg="del">
        <pc:chgData name="FLORA SILVERIO ALEXANDRE" userId="S::flora.alexandre@fatec.sp.gov.br::82cf885a-3d5b-4fb8-9b61-026512aea3d2" providerId="AD" clId="Web-{0F2842D0-F238-477E-8381-EC3810B3C097}" dt="2021-06-13T22:41:14.765" v="216"/>
        <pc:sldMkLst>
          <pc:docMk/>
          <pc:sldMk cId="4240006017" sldId="487"/>
        </pc:sldMkLst>
      </pc:sldChg>
      <pc:sldChg chg="modSp">
        <pc:chgData name="FLORA SILVERIO ALEXANDRE" userId="S::flora.alexandre@fatec.sp.gov.br::82cf885a-3d5b-4fb8-9b61-026512aea3d2" providerId="AD" clId="Web-{0F2842D0-F238-477E-8381-EC3810B3C097}" dt="2021-06-13T22:41:36.407" v="218" actId="20577"/>
        <pc:sldMkLst>
          <pc:docMk/>
          <pc:sldMk cId="2997845494" sldId="488"/>
        </pc:sldMkLst>
        <pc:spChg chg="mod">
          <ac:chgData name="FLORA SILVERIO ALEXANDRE" userId="S::flora.alexandre@fatec.sp.gov.br::82cf885a-3d5b-4fb8-9b61-026512aea3d2" providerId="AD" clId="Web-{0F2842D0-F238-477E-8381-EC3810B3C097}" dt="2021-06-13T22:41:36.407" v="218" actId="20577"/>
          <ac:spMkLst>
            <pc:docMk/>
            <pc:sldMk cId="2997845494" sldId="488"/>
            <ac:spMk id="8" creationId="{110C8BEF-8CDE-45DA-A97A-35D6DAEE07AE}"/>
          </ac:spMkLst>
        </pc:spChg>
        <pc:spChg chg="mod">
          <ac:chgData name="FLORA SILVERIO ALEXANDRE" userId="S::flora.alexandre@fatec.sp.gov.br::82cf885a-3d5b-4fb8-9b61-026512aea3d2" providerId="AD" clId="Web-{0F2842D0-F238-477E-8381-EC3810B3C097}" dt="2021-06-13T22:34:16.348" v="197" actId="14100"/>
          <ac:spMkLst>
            <pc:docMk/>
            <pc:sldMk cId="2997845494" sldId="488"/>
            <ac:spMk id="13314" creationId="{9D97958A-41CA-4D09-9D83-06173CF7BE4E}"/>
          </ac:spMkLst>
        </pc:spChg>
      </pc:sldChg>
      <pc:sldChg chg="modSp">
        <pc:chgData name="FLORA SILVERIO ALEXANDRE" userId="S::flora.alexandre@fatec.sp.gov.br::82cf885a-3d5b-4fb8-9b61-026512aea3d2" providerId="AD" clId="Web-{0F2842D0-F238-477E-8381-EC3810B3C097}" dt="2021-06-13T22:41:48.658" v="219" actId="20577"/>
        <pc:sldMkLst>
          <pc:docMk/>
          <pc:sldMk cId="2874857782" sldId="489"/>
        </pc:sldMkLst>
        <pc:spChg chg="mod">
          <ac:chgData name="FLORA SILVERIO ALEXANDRE" userId="S::flora.alexandre@fatec.sp.gov.br::82cf885a-3d5b-4fb8-9b61-026512aea3d2" providerId="AD" clId="Web-{0F2842D0-F238-477E-8381-EC3810B3C097}" dt="2021-06-13T22:41:48.658" v="219" actId="20577"/>
          <ac:spMkLst>
            <pc:docMk/>
            <pc:sldMk cId="2874857782" sldId="489"/>
            <ac:spMk id="8" creationId="{110C8BEF-8CDE-45DA-A97A-35D6DAEE07AE}"/>
          </ac:spMkLst>
        </pc:spChg>
      </pc:sldChg>
      <pc:sldChg chg="addSp delSp modSp add replId">
        <pc:chgData name="FLORA SILVERIO ALEXANDRE" userId="S::flora.alexandre@fatec.sp.gov.br::82cf885a-3d5b-4fb8-9b61-026512aea3d2" providerId="AD" clId="Web-{0F2842D0-F238-477E-8381-EC3810B3C097}" dt="2021-06-13T22:07:11.684" v="51" actId="14100"/>
        <pc:sldMkLst>
          <pc:docMk/>
          <pc:sldMk cId="2039038925" sldId="490"/>
        </pc:sldMkLst>
        <pc:picChg chg="del">
          <ac:chgData name="FLORA SILVERIO ALEXANDRE" userId="S::flora.alexandre@fatec.sp.gov.br::82cf885a-3d5b-4fb8-9b61-026512aea3d2" providerId="AD" clId="Web-{0F2842D0-F238-477E-8381-EC3810B3C097}" dt="2021-06-13T22:01:12.161" v="14"/>
          <ac:picMkLst>
            <pc:docMk/>
            <pc:sldMk cId="2039038925" sldId="490"/>
            <ac:picMk id="2" creationId="{4B550751-38F5-443F-A2E0-CAF41E16357C}"/>
          </ac:picMkLst>
        </pc:picChg>
        <pc:picChg chg="add mod">
          <ac:chgData name="FLORA SILVERIO ALEXANDRE" userId="S::flora.alexandre@fatec.sp.gov.br::82cf885a-3d5b-4fb8-9b61-026512aea3d2" providerId="AD" clId="Web-{0F2842D0-F238-477E-8381-EC3810B3C097}" dt="2021-06-13T22:07:11.684" v="51" actId="14100"/>
          <ac:picMkLst>
            <pc:docMk/>
            <pc:sldMk cId="2039038925" sldId="490"/>
            <ac:picMk id="3" creationId="{77724FA0-2A16-42A9-AF24-6C80A98436DC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0F2842D0-F238-477E-8381-EC3810B3C097}" dt="2021-06-13T22:07:16.247" v="52" actId="14100"/>
        <pc:sldMkLst>
          <pc:docMk/>
          <pc:sldMk cId="3427242966" sldId="491"/>
        </pc:sldMkLst>
        <pc:picChg chg="add mod">
          <ac:chgData name="FLORA SILVERIO ALEXANDRE" userId="S::flora.alexandre@fatec.sp.gov.br::82cf885a-3d5b-4fb8-9b61-026512aea3d2" providerId="AD" clId="Web-{0F2842D0-F238-477E-8381-EC3810B3C097}" dt="2021-06-13T22:07:16.247" v="52" actId="14100"/>
          <ac:picMkLst>
            <pc:docMk/>
            <pc:sldMk cId="3427242966" sldId="491"/>
            <ac:picMk id="2" creationId="{370EB726-CBD6-4B27-9D9B-3C551F0BC16A}"/>
          </ac:picMkLst>
        </pc:picChg>
        <pc:picChg chg="del">
          <ac:chgData name="FLORA SILVERIO ALEXANDRE" userId="S::flora.alexandre@fatec.sp.gov.br::82cf885a-3d5b-4fb8-9b61-026512aea3d2" providerId="AD" clId="Web-{0F2842D0-F238-477E-8381-EC3810B3C097}" dt="2021-06-13T22:02:46.464" v="20"/>
          <ac:picMkLst>
            <pc:docMk/>
            <pc:sldMk cId="3427242966" sldId="491"/>
            <ac:picMk id="3" creationId="{77724FA0-2A16-42A9-AF24-6C80A98436DC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0F2842D0-F238-477E-8381-EC3810B3C097}" dt="2021-06-13T22:07:22.013" v="53" actId="14100"/>
        <pc:sldMkLst>
          <pc:docMk/>
          <pc:sldMk cId="3933374999" sldId="492"/>
        </pc:sldMkLst>
        <pc:spChg chg="mod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4" creationId="{D4A4E29A-DA9A-4255-98E6-AB1D7DA5A027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78" creationId="{377832A3-8CF3-4E64-9E6A-631FA08421D5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80" creationId="{8DBD23A0-5BA3-4C08-A401-EFA6D81D8F98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82" creationId="{A44B9A75-8811-41C5-AEB9-ACF599CC4883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84" creationId="{F231CAAC-26EF-4DAB-B104-16E1780784D0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86" creationId="{2104F2A0-4334-490A-8152-48C2E5B6FA82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7176" creationId="{377832A3-8CF3-4E64-9E6A-631FA08421D5}"/>
          </ac:spMkLst>
        </pc:spChg>
        <pc:spChg chg="add del">
          <ac:chgData name="FLORA SILVERIO ALEXANDRE" userId="S::flora.alexandre@fatec.sp.gov.br::82cf885a-3d5b-4fb8-9b61-026512aea3d2" providerId="AD" clId="Web-{0F2842D0-F238-477E-8381-EC3810B3C097}" dt="2021-06-13T22:03:52.265" v="27"/>
          <ac:spMkLst>
            <pc:docMk/>
            <pc:sldMk cId="3933374999" sldId="492"/>
            <ac:spMk id="7177" creationId="{E9D632C8-CC86-4EF4-A3DC-DEC25584BAB4}"/>
          </ac:spMkLst>
        </pc:spChg>
        <pc:picChg chg="del mod ord">
          <ac:chgData name="FLORA SILVERIO ALEXANDRE" userId="S::flora.alexandre@fatec.sp.gov.br::82cf885a-3d5b-4fb8-9b61-026512aea3d2" providerId="AD" clId="Web-{0F2842D0-F238-477E-8381-EC3810B3C097}" dt="2021-06-13T22:03:59.797" v="28"/>
          <ac:picMkLst>
            <pc:docMk/>
            <pc:sldMk cId="3933374999" sldId="492"/>
            <ac:picMk id="2" creationId="{370EB726-CBD6-4B27-9D9B-3C551F0BC16A}"/>
          </ac:picMkLst>
        </pc:picChg>
        <pc:picChg chg="add mod ord">
          <ac:chgData name="FLORA SILVERIO ALEXANDRE" userId="S::flora.alexandre@fatec.sp.gov.br::82cf885a-3d5b-4fb8-9b61-026512aea3d2" providerId="AD" clId="Web-{0F2842D0-F238-477E-8381-EC3810B3C097}" dt="2021-06-13T22:07:22.013" v="53" actId="14100"/>
          <ac:picMkLst>
            <pc:docMk/>
            <pc:sldMk cId="3933374999" sldId="492"/>
            <ac:picMk id="3" creationId="{537745E1-5269-44A9-B204-D98A2FA0B32F}"/>
          </ac:picMkLst>
        </pc:picChg>
        <pc:picChg chg="add del mod">
          <ac:chgData name="FLORA SILVERIO ALEXANDRE" userId="S::flora.alexandre@fatec.sp.gov.br::82cf885a-3d5b-4fb8-9b61-026512aea3d2" providerId="AD" clId="Web-{0F2842D0-F238-477E-8381-EC3810B3C097}" dt="2021-06-13T22:04:15.938" v="31"/>
          <ac:picMkLst>
            <pc:docMk/>
            <pc:sldMk cId="3933374999" sldId="492"/>
            <ac:picMk id="5" creationId="{8EA63F10-ACDB-473A-8A6E-6FB473D8BB4D}"/>
          </ac:picMkLst>
        </pc:picChg>
        <pc:picChg chg="mod">
          <ac:chgData name="FLORA SILVERIO ALEXANDRE" userId="S::flora.alexandre@fatec.sp.gov.br::82cf885a-3d5b-4fb8-9b61-026512aea3d2" providerId="AD" clId="Web-{0F2842D0-F238-477E-8381-EC3810B3C097}" dt="2021-06-13T22:03:52.265" v="27"/>
          <ac:picMkLst>
            <pc:docMk/>
            <pc:sldMk cId="3933374999" sldId="492"/>
            <ac:picMk id="7173" creationId="{EDFDDD45-AC85-4CCA-9814-8E14D3E64435}"/>
          </ac:picMkLst>
        </pc:picChg>
        <pc:picChg chg="mod ord">
          <ac:chgData name="FLORA SILVERIO ALEXANDRE" userId="S::flora.alexandre@fatec.sp.gov.br::82cf885a-3d5b-4fb8-9b61-026512aea3d2" providerId="AD" clId="Web-{0F2842D0-F238-477E-8381-EC3810B3C097}" dt="2021-06-13T22:03:52.265" v="27"/>
          <ac:picMkLst>
            <pc:docMk/>
            <pc:sldMk cId="3933374999" sldId="492"/>
            <ac:picMk id="7174" creationId="{8A64B522-6D00-494C-A016-EAC50A0A3B92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0F2842D0-F238-477E-8381-EC3810B3C097}" dt="2021-06-13T22:07:26.357" v="54" actId="14100"/>
        <pc:sldMkLst>
          <pc:docMk/>
          <pc:sldMk cId="4035371097" sldId="493"/>
        </pc:sldMkLst>
        <pc:picChg chg="add mod">
          <ac:chgData name="FLORA SILVERIO ALEXANDRE" userId="S::flora.alexandre@fatec.sp.gov.br::82cf885a-3d5b-4fb8-9b61-026512aea3d2" providerId="AD" clId="Web-{0F2842D0-F238-477E-8381-EC3810B3C097}" dt="2021-06-13T22:07:26.357" v="54" actId="14100"/>
          <ac:picMkLst>
            <pc:docMk/>
            <pc:sldMk cId="4035371097" sldId="493"/>
            <ac:picMk id="2" creationId="{A005C561-C50D-4762-A6D8-A96508584A22}"/>
          </ac:picMkLst>
        </pc:picChg>
        <pc:picChg chg="del">
          <ac:chgData name="FLORA SILVERIO ALEXANDRE" userId="S::flora.alexandre@fatec.sp.gov.br::82cf885a-3d5b-4fb8-9b61-026512aea3d2" providerId="AD" clId="Web-{0F2842D0-F238-477E-8381-EC3810B3C097}" dt="2021-06-13T22:05:09.301" v="36"/>
          <ac:picMkLst>
            <pc:docMk/>
            <pc:sldMk cId="4035371097" sldId="493"/>
            <ac:picMk id="3" creationId="{537745E1-5269-44A9-B204-D98A2FA0B32F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0F2842D0-F238-477E-8381-EC3810B3C097}" dt="2021-06-13T22:06:16.071" v="43" actId="14100"/>
        <pc:sldMkLst>
          <pc:docMk/>
          <pc:sldMk cId="1871203306" sldId="494"/>
        </pc:sldMkLst>
        <pc:picChg chg="del">
          <ac:chgData name="FLORA SILVERIO ALEXANDRE" userId="S::flora.alexandre@fatec.sp.gov.br::82cf885a-3d5b-4fb8-9b61-026512aea3d2" providerId="AD" clId="Web-{0F2842D0-F238-477E-8381-EC3810B3C097}" dt="2021-06-13T22:06:10.024" v="42"/>
          <ac:picMkLst>
            <pc:docMk/>
            <pc:sldMk cId="1871203306" sldId="494"/>
            <ac:picMk id="2" creationId="{A005C561-C50D-4762-A6D8-A96508584A22}"/>
          </ac:picMkLst>
        </pc:picChg>
        <pc:picChg chg="add mod">
          <ac:chgData name="FLORA SILVERIO ALEXANDRE" userId="S::flora.alexandre@fatec.sp.gov.br::82cf885a-3d5b-4fb8-9b61-026512aea3d2" providerId="AD" clId="Web-{0F2842D0-F238-477E-8381-EC3810B3C097}" dt="2021-06-13T22:06:16.071" v="43" actId="14100"/>
          <ac:picMkLst>
            <pc:docMk/>
            <pc:sldMk cId="1871203306" sldId="494"/>
            <ac:picMk id="3" creationId="{903990AD-D7AD-4675-BEF4-BE1F87B3DC3E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0F2842D0-F238-477E-8381-EC3810B3C097}" dt="2021-06-13T22:06:55.183" v="49" actId="14100"/>
        <pc:sldMkLst>
          <pc:docMk/>
          <pc:sldMk cId="4090856582" sldId="495"/>
        </pc:sldMkLst>
        <pc:picChg chg="add mod">
          <ac:chgData name="FLORA SILVERIO ALEXANDRE" userId="S::flora.alexandre@fatec.sp.gov.br::82cf885a-3d5b-4fb8-9b61-026512aea3d2" providerId="AD" clId="Web-{0F2842D0-F238-477E-8381-EC3810B3C097}" dt="2021-06-13T22:06:55.183" v="49" actId="14100"/>
          <ac:picMkLst>
            <pc:docMk/>
            <pc:sldMk cId="4090856582" sldId="495"/>
            <ac:picMk id="2" creationId="{B6C40018-A837-4CCF-A7AB-7C236E53556E}"/>
          </ac:picMkLst>
        </pc:picChg>
        <pc:picChg chg="del">
          <ac:chgData name="FLORA SILVERIO ALEXANDRE" userId="S::flora.alexandre@fatec.sp.gov.br::82cf885a-3d5b-4fb8-9b61-026512aea3d2" providerId="AD" clId="Web-{0F2842D0-F238-477E-8381-EC3810B3C097}" dt="2021-06-13T22:06:51.495" v="48"/>
          <ac:picMkLst>
            <pc:docMk/>
            <pc:sldMk cId="4090856582" sldId="495"/>
            <ac:picMk id="3" creationId="{903990AD-D7AD-4675-BEF4-BE1F87B3DC3E}"/>
          </ac:picMkLst>
        </pc:picChg>
      </pc:sldChg>
      <pc:sldChg chg="add replId">
        <pc:chgData name="FLORA SILVERIO ALEXANDRE" userId="S::flora.alexandre@fatec.sp.gov.br::82cf885a-3d5b-4fb8-9b61-026512aea3d2" providerId="AD" clId="Web-{0F2842D0-F238-477E-8381-EC3810B3C097}" dt="2021-06-13T22:16:33.797" v="100"/>
        <pc:sldMkLst>
          <pc:docMk/>
          <pc:sldMk cId="3196032188" sldId="496"/>
        </pc:sldMkLst>
      </pc:sldChg>
    </pc:docChg>
  </pc:docChgLst>
  <pc:docChgLst>
    <pc:chgData name="FLORA SILVERIO ALEXANDRE" userId="S::flora.alexandre@fatec.sp.gov.br::82cf885a-3d5b-4fb8-9b61-026512aea3d2" providerId="AD" clId="Web-{4C8A39EC-60C7-464A-AB4A-F557CC304EEA}"/>
    <pc:docChg chg="addSld modSld">
      <pc:chgData name="FLORA SILVERIO ALEXANDRE" userId="S::flora.alexandre@fatec.sp.gov.br::82cf885a-3d5b-4fb8-9b61-026512aea3d2" providerId="AD" clId="Web-{4C8A39EC-60C7-464A-AB4A-F557CC304EEA}" dt="2021-06-21T02:18:20.258" v="423" actId="14100"/>
      <pc:docMkLst>
        <pc:docMk/>
      </pc:docMkLst>
      <pc:sldChg chg="modSp">
        <pc:chgData name="FLORA SILVERIO ALEXANDRE" userId="S::flora.alexandre@fatec.sp.gov.br::82cf885a-3d5b-4fb8-9b61-026512aea3d2" providerId="AD" clId="Web-{4C8A39EC-60C7-464A-AB4A-F557CC304EEA}" dt="2021-06-21T02:14:31.659" v="404" actId="20577"/>
        <pc:sldMkLst>
          <pc:docMk/>
          <pc:sldMk cId="3153449206" sldId="433"/>
        </pc:sldMkLst>
        <pc:spChg chg="mod">
          <ac:chgData name="FLORA SILVERIO ALEXANDRE" userId="S::flora.alexandre@fatec.sp.gov.br::82cf885a-3d5b-4fb8-9b61-026512aea3d2" providerId="AD" clId="Web-{4C8A39EC-60C7-464A-AB4A-F557CC304EEA}" dt="2021-06-21T02:14:31.659" v="404" actId="20577"/>
          <ac:spMkLst>
            <pc:docMk/>
            <pc:sldMk cId="3153449206" sldId="433"/>
            <ac:spMk id="2" creationId="{B5239EEE-D311-417A-A643-63CF868BF8A3}"/>
          </ac:spMkLst>
        </pc:spChg>
      </pc:sldChg>
      <pc:sldChg chg="addSp delSp modSp">
        <pc:chgData name="FLORA SILVERIO ALEXANDRE" userId="S::flora.alexandre@fatec.sp.gov.br::82cf885a-3d5b-4fb8-9b61-026512aea3d2" providerId="AD" clId="Web-{4C8A39EC-60C7-464A-AB4A-F557CC304EEA}" dt="2021-06-21T01:42:38.390" v="16" actId="14100"/>
        <pc:sldMkLst>
          <pc:docMk/>
          <pc:sldMk cId="3265170845" sldId="441"/>
        </pc:sldMkLst>
        <pc:spChg chg="mod">
          <ac:chgData name="FLORA SILVERIO ALEXANDRE" userId="S::flora.alexandre@fatec.sp.gov.br::82cf885a-3d5b-4fb8-9b61-026512aea3d2" providerId="AD" clId="Web-{4C8A39EC-60C7-464A-AB4A-F557CC304EEA}" dt="2021-06-21T01:42:38.390" v="16" actId="14100"/>
          <ac:spMkLst>
            <pc:docMk/>
            <pc:sldMk cId="3265170845" sldId="441"/>
            <ac:spMk id="16" creationId="{5456755C-64F2-429E-AA90-3AB3575ADFFB}"/>
          </ac:spMkLst>
        </pc:spChg>
        <pc:picChg chg="add mod">
          <ac:chgData name="FLORA SILVERIO ALEXANDRE" userId="S::flora.alexandre@fatec.sp.gov.br::82cf885a-3d5b-4fb8-9b61-026512aea3d2" providerId="AD" clId="Web-{4C8A39EC-60C7-464A-AB4A-F557CC304EEA}" dt="2021-06-21T01:42:07.281" v="3" actId="14100"/>
          <ac:picMkLst>
            <pc:docMk/>
            <pc:sldMk cId="3265170845" sldId="441"/>
            <ac:picMk id="3" creationId="{EBE5CB99-9F4F-4596-9B62-1F54D3DF08A7}"/>
          </ac:picMkLst>
        </pc:picChg>
        <pc:picChg chg="del">
          <ac:chgData name="FLORA SILVERIO ALEXANDRE" userId="S::flora.alexandre@fatec.sp.gov.br::82cf885a-3d5b-4fb8-9b61-026512aea3d2" providerId="AD" clId="Web-{4C8A39EC-60C7-464A-AB4A-F557CC304EEA}" dt="2021-06-21T01:41:57.812" v="1"/>
          <ac:picMkLst>
            <pc:docMk/>
            <pc:sldMk cId="3265170845" sldId="441"/>
            <ac:picMk id="9" creationId="{A087DB5A-C653-4700-B50F-A21E5BFA8F0B}"/>
          </ac:picMkLst>
        </pc:picChg>
      </pc:sldChg>
      <pc:sldChg chg="addSp delSp modSp">
        <pc:chgData name="FLORA SILVERIO ALEXANDRE" userId="S::flora.alexandre@fatec.sp.gov.br::82cf885a-3d5b-4fb8-9b61-026512aea3d2" providerId="AD" clId="Web-{4C8A39EC-60C7-464A-AB4A-F557CC304EEA}" dt="2021-06-21T02:11:40.737" v="360" actId="1076"/>
        <pc:sldMkLst>
          <pc:docMk/>
          <pc:sldMk cId="2998179489" sldId="465"/>
        </pc:sldMkLst>
        <pc:picChg chg="add mod">
          <ac:chgData name="FLORA SILVERIO ALEXANDRE" userId="S::flora.alexandre@fatec.sp.gov.br::82cf885a-3d5b-4fb8-9b61-026512aea3d2" providerId="AD" clId="Web-{4C8A39EC-60C7-464A-AB4A-F557CC304EEA}" dt="2021-06-21T02:11:40.737" v="360" actId="1076"/>
          <ac:picMkLst>
            <pc:docMk/>
            <pc:sldMk cId="2998179489" sldId="465"/>
            <ac:picMk id="3" creationId="{2BD1CC7E-CADE-4602-ABE1-59D0CAE43E64}"/>
          </ac:picMkLst>
        </pc:picChg>
        <pc:picChg chg="del">
          <ac:chgData name="FLORA SILVERIO ALEXANDRE" userId="S::flora.alexandre@fatec.sp.gov.br::82cf885a-3d5b-4fb8-9b61-026512aea3d2" providerId="AD" clId="Web-{4C8A39EC-60C7-464A-AB4A-F557CC304EEA}" dt="2021-06-21T02:11:36.908" v="359"/>
          <ac:picMkLst>
            <pc:docMk/>
            <pc:sldMk cId="2998179489" sldId="465"/>
            <ac:picMk id="14" creationId="{27EECCEC-4319-4263-8F8D-228BB792881D}"/>
          </ac:picMkLst>
        </pc:picChg>
      </pc:sldChg>
      <pc:sldChg chg="modSp">
        <pc:chgData name="FLORA SILVERIO ALEXANDRE" userId="S::flora.alexandre@fatec.sp.gov.br::82cf885a-3d5b-4fb8-9b61-026512aea3d2" providerId="AD" clId="Web-{4C8A39EC-60C7-464A-AB4A-F557CC304EEA}" dt="2021-06-21T02:12:39.346" v="368" actId="20577"/>
        <pc:sldMkLst>
          <pc:docMk/>
          <pc:sldMk cId="3673500728" sldId="466"/>
        </pc:sldMkLst>
        <pc:spChg chg="mod">
          <ac:chgData name="FLORA SILVERIO ALEXANDRE" userId="S::flora.alexandre@fatec.sp.gov.br::82cf885a-3d5b-4fb8-9b61-026512aea3d2" providerId="AD" clId="Web-{4C8A39EC-60C7-464A-AB4A-F557CC304EEA}" dt="2021-06-21T02:12:39.346" v="368" actId="20577"/>
          <ac:spMkLst>
            <pc:docMk/>
            <pc:sldMk cId="3673500728" sldId="466"/>
            <ac:spMk id="6" creationId="{3B74567C-9CAF-4092-853E-578390B61B70}"/>
          </ac:spMkLst>
        </pc:spChg>
      </pc:sldChg>
      <pc:sldChg chg="addSp delSp modSp">
        <pc:chgData name="FLORA SILVERIO ALEXANDRE" userId="S::flora.alexandre@fatec.sp.gov.br::82cf885a-3d5b-4fb8-9b61-026512aea3d2" providerId="AD" clId="Web-{4C8A39EC-60C7-464A-AB4A-F557CC304EEA}" dt="2021-06-21T02:16:00.363" v="410" actId="14100"/>
        <pc:sldMkLst>
          <pc:docMk/>
          <pc:sldMk cId="2753137862" sldId="479"/>
        </pc:sldMkLst>
        <pc:picChg chg="del">
          <ac:chgData name="FLORA SILVERIO ALEXANDRE" userId="S::flora.alexandre@fatec.sp.gov.br::82cf885a-3d5b-4fb8-9b61-026512aea3d2" providerId="AD" clId="Web-{4C8A39EC-60C7-464A-AB4A-F557CC304EEA}" dt="2021-06-21T02:15:37.347" v="408"/>
          <ac:picMkLst>
            <pc:docMk/>
            <pc:sldMk cId="2753137862" sldId="479"/>
            <ac:picMk id="2" creationId="{4B550751-38F5-443F-A2E0-CAF41E16357C}"/>
          </ac:picMkLst>
        </pc:picChg>
        <pc:picChg chg="add mod">
          <ac:chgData name="FLORA SILVERIO ALEXANDRE" userId="S::flora.alexandre@fatec.sp.gov.br::82cf885a-3d5b-4fb8-9b61-026512aea3d2" providerId="AD" clId="Web-{4C8A39EC-60C7-464A-AB4A-F557CC304EEA}" dt="2021-06-21T02:16:00.363" v="410" actId="14100"/>
          <ac:picMkLst>
            <pc:docMk/>
            <pc:sldMk cId="2753137862" sldId="479"/>
            <ac:picMk id="3" creationId="{6A7CF5C2-4C1E-4871-82FB-CE644FA35325}"/>
          </ac:picMkLst>
        </pc:picChg>
      </pc:sldChg>
      <pc:sldChg chg="addSp delSp modSp">
        <pc:chgData name="FLORA SILVERIO ALEXANDRE" userId="S::flora.alexandre@fatec.sp.gov.br::82cf885a-3d5b-4fb8-9b61-026512aea3d2" providerId="AD" clId="Web-{4C8A39EC-60C7-464A-AB4A-F557CC304EEA}" dt="2021-06-21T02:16:43.695" v="414" actId="14100"/>
        <pc:sldMkLst>
          <pc:docMk/>
          <pc:sldMk cId="3427242966" sldId="491"/>
        </pc:sldMkLst>
        <pc:picChg chg="del">
          <ac:chgData name="FLORA SILVERIO ALEXANDRE" userId="S::flora.alexandre@fatec.sp.gov.br::82cf885a-3d5b-4fb8-9b61-026512aea3d2" providerId="AD" clId="Web-{4C8A39EC-60C7-464A-AB4A-F557CC304EEA}" dt="2021-06-21T02:16:36.804" v="413"/>
          <ac:picMkLst>
            <pc:docMk/>
            <pc:sldMk cId="3427242966" sldId="491"/>
            <ac:picMk id="2" creationId="{370EB726-CBD6-4B27-9D9B-3C551F0BC16A}"/>
          </ac:picMkLst>
        </pc:picChg>
        <pc:picChg chg="add mod">
          <ac:chgData name="FLORA SILVERIO ALEXANDRE" userId="S::flora.alexandre@fatec.sp.gov.br::82cf885a-3d5b-4fb8-9b61-026512aea3d2" providerId="AD" clId="Web-{4C8A39EC-60C7-464A-AB4A-F557CC304EEA}" dt="2021-06-21T02:16:43.695" v="414" actId="14100"/>
          <ac:picMkLst>
            <pc:docMk/>
            <pc:sldMk cId="3427242966" sldId="491"/>
            <ac:picMk id="3" creationId="{F46DCD66-147B-4983-854C-FBC60D90298F}"/>
          </ac:picMkLst>
        </pc:picChg>
      </pc:sldChg>
      <pc:sldChg chg="addSp delSp modSp">
        <pc:chgData name="FLORA SILVERIO ALEXANDRE" userId="S::flora.alexandre@fatec.sp.gov.br::82cf885a-3d5b-4fb8-9b61-026512aea3d2" providerId="AD" clId="Web-{4C8A39EC-60C7-464A-AB4A-F557CC304EEA}" dt="2021-06-21T02:17:22.211" v="418" actId="14100"/>
        <pc:sldMkLst>
          <pc:docMk/>
          <pc:sldMk cId="4090856582" sldId="495"/>
        </pc:sldMkLst>
        <pc:picChg chg="del">
          <ac:chgData name="FLORA SILVERIO ALEXANDRE" userId="S::flora.alexandre@fatec.sp.gov.br::82cf885a-3d5b-4fb8-9b61-026512aea3d2" providerId="AD" clId="Web-{4C8A39EC-60C7-464A-AB4A-F557CC304EEA}" dt="2021-06-21T02:17:21.680" v="417"/>
          <ac:picMkLst>
            <pc:docMk/>
            <pc:sldMk cId="4090856582" sldId="495"/>
            <ac:picMk id="2" creationId="{B6C40018-A837-4CCF-A7AB-7C236E53556E}"/>
          </ac:picMkLst>
        </pc:picChg>
        <pc:picChg chg="add mod">
          <ac:chgData name="FLORA SILVERIO ALEXANDRE" userId="S::flora.alexandre@fatec.sp.gov.br::82cf885a-3d5b-4fb8-9b61-026512aea3d2" providerId="AD" clId="Web-{4C8A39EC-60C7-464A-AB4A-F557CC304EEA}" dt="2021-06-21T02:17:22.211" v="418" actId="14100"/>
          <ac:picMkLst>
            <pc:docMk/>
            <pc:sldMk cId="4090856582" sldId="495"/>
            <ac:picMk id="3" creationId="{6B989288-3964-41BC-82BE-10B16BB34B00}"/>
          </ac:picMkLst>
        </pc:picChg>
      </pc:sldChg>
      <pc:sldChg chg="modSp">
        <pc:chgData name="FLORA SILVERIO ALEXANDRE" userId="S::flora.alexandre@fatec.sp.gov.br::82cf885a-3d5b-4fb8-9b61-026512aea3d2" providerId="AD" clId="Web-{4C8A39EC-60C7-464A-AB4A-F557CC304EEA}" dt="2021-06-21T02:08:46.595" v="357" actId="1076"/>
        <pc:sldMkLst>
          <pc:docMk/>
          <pc:sldMk cId="4268905441" sldId="498"/>
        </pc:sldMkLst>
        <pc:spChg chg="mod">
          <ac:chgData name="FLORA SILVERIO ALEXANDRE" userId="S::flora.alexandre@fatec.sp.gov.br::82cf885a-3d5b-4fb8-9b61-026512aea3d2" providerId="AD" clId="Web-{4C8A39EC-60C7-464A-AB4A-F557CC304EEA}" dt="2021-06-21T02:08:46.595" v="357" actId="1076"/>
          <ac:spMkLst>
            <pc:docMk/>
            <pc:sldMk cId="4268905441" sldId="498"/>
            <ac:spMk id="6" creationId="{6373DB4D-64CC-4A97-895C-E5424DCDF47D}"/>
          </ac:spMkLst>
        </pc:spChg>
      </pc:sldChg>
      <pc:sldChg chg="addSp delSp modSp add replId">
        <pc:chgData name="FLORA SILVERIO ALEXANDRE" userId="S::flora.alexandre@fatec.sp.gov.br::82cf885a-3d5b-4fb8-9b61-026512aea3d2" providerId="AD" clId="Web-{4C8A39EC-60C7-464A-AB4A-F557CC304EEA}" dt="2021-06-21T02:13:26.956" v="371" actId="1076"/>
        <pc:sldMkLst>
          <pc:docMk/>
          <pc:sldMk cId="3452661777" sldId="501"/>
        </pc:sldMkLst>
        <pc:spChg chg="mod">
          <ac:chgData name="FLORA SILVERIO ALEXANDRE" userId="S::flora.alexandre@fatec.sp.gov.br::82cf885a-3d5b-4fb8-9b61-026512aea3d2" providerId="AD" clId="Web-{4C8A39EC-60C7-464A-AB4A-F557CC304EEA}" dt="2021-06-21T02:13:14.581" v="370" actId="20577"/>
          <ac:spMkLst>
            <pc:docMk/>
            <pc:sldMk cId="3452661777" sldId="501"/>
            <ac:spMk id="7" creationId="{048D6687-5C4D-468C-AAA9-BB01D7B5A32B}"/>
          </ac:spMkLst>
        </pc:spChg>
        <pc:spChg chg="mod">
          <ac:chgData name="FLORA SILVERIO ALEXANDRE" userId="S::flora.alexandre@fatec.sp.gov.br::82cf885a-3d5b-4fb8-9b61-026512aea3d2" providerId="AD" clId="Web-{4C8A39EC-60C7-464A-AB4A-F557CC304EEA}" dt="2021-06-21T02:13:26.956" v="371" actId="1076"/>
          <ac:spMkLst>
            <pc:docMk/>
            <pc:sldMk cId="3452661777" sldId="501"/>
            <ac:spMk id="9" creationId="{2188DB70-2AE4-4CD7-B5CB-AA57D03D72BD}"/>
          </ac:spMkLst>
        </pc:spChg>
        <pc:spChg chg="mod">
          <ac:chgData name="FLORA SILVERIO ALEXANDRE" userId="S::flora.alexandre@fatec.sp.gov.br::82cf885a-3d5b-4fb8-9b61-026512aea3d2" providerId="AD" clId="Web-{4C8A39EC-60C7-464A-AB4A-F557CC304EEA}" dt="2021-06-21T01:43:32.875" v="33" actId="20577"/>
          <ac:spMkLst>
            <pc:docMk/>
            <pc:sldMk cId="3452661777" sldId="501"/>
            <ac:spMk id="15" creationId="{817AC9BE-ECFF-4736-9B03-0CCB4238FCE9}"/>
          </ac:spMkLst>
        </pc:spChg>
        <pc:spChg chg="mod">
          <ac:chgData name="FLORA SILVERIO ALEXANDRE" userId="S::flora.alexandre@fatec.sp.gov.br::82cf885a-3d5b-4fb8-9b61-026512aea3d2" providerId="AD" clId="Web-{4C8A39EC-60C7-464A-AB4A-F557CC304EEA}" dt="2021-06-21T01:45:02.375" v="54" actId="20577"/>
          <ac:spMkLst>
            <pc:docMk/>
            <pc:sldMk cId="3452661777" sldId="501"/>
            <ac:spMk id="16" creationId="{F7FE2A54-E194-4D1A-B6D0-BE96C6A26B43}"/>
          </ac:spMkLst>
        </pc:spChg>
        <pc:picChg chg="del">
          <ac:chgData name="FLORA SILVERIO ALEXANDRE" userId="S::flora.alexandre@fatec.sp.gov.br::82cf885a-3d5b-4fb8-9b61-026512aea3d2" providerId="AD" clId="Web-{4C8A39EC-60C7-464A-AB4A-F557CC304EEA}" dt="2021-06-21T01:43:58.234" v="34"/>
          <ac:picMkLst>
            <pc:docMk/>
            <pc:sldMk cId="3452661777" sldId="501"/>
            <ac:picMk id="3" creationId="{4E8F004B-DE39-4C7B-9493-9BE810746092}"/>
          </ac:picMkLst>
        </pc:picChg>
        <pc:picChg chg="del">
          <ac:chgData name="FLORA SILVERIO ALEXANDRE" userId="S::flora.alexandre@fatec.sp.gov.br::82cf885a-3d5b-4fb8-9b61-026512aea3d2" providerId="AD" clId="Web-{4C8A39EC-60C7-464A-AB4A-F557CC304EEA}" dt="2021-06-21T01:45:03.828" v="55"/>
          <ac:picMkLst>
            <pc:docMk/>
            <pc:sldMk cId="3452661777" sldId="501"/>
            <ac:picMk id="6" creationId="{87B919C7-9E63-4AA0-A71C-3467B9DBB29D}"/>
          </ac:picMkLst>
        </pc:picChg>
        <pc:picChg chg="add mod">
          <ac:chgData name="FLORA SILVERIO ALEXANDRE" userId="S::flora.alexandre@fatec.sp.gov.br::82cf885a-3d5b-4fb8-9b61-026512aea3d2" providerId="AD" clId="Web-{4C8A39EC-60C7-464A-AB4A-F557CC304EEA}" dt="2021-06-21T01:44:08.078" v="38" actId="1076"/>
          <ac:picMkLst>
            <pc:docMk/>
            <pc:sldMk cId="3452661777" sldId="501"/>
            <ac:picMk id="8" creationId="{B37A420C-45F0-4299-B737-7A8EC550A092}"/>
          </ac:picMkLst>
        </pc:picChg>
        <pc:picChg chg="add mod">
          <ac:chgData name="FLORA SILVERIO ALEXANDRE" userId="S::flora.alexandre@fatec.sp.gov.br::82cf885a-3d5b-4fb8-9b61-026512aea3d2" providerId="AD" clId="Web-{4C8A39EC-60C7-464A-AB4A-F557CC304EEA}" dt="2021-06-21T01:45:10.172" v="58" actId="1076"/>
          <ac:picMkLst>
            <pc:docMk/>
            <pc:sldMk cId="3452661777" sldId="501"/>
            <ac:picMk id="11" creationId="{9E220518-A3B6-42E5-895F-6373675AD9BF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4C8A39EC-60C7-464A-AB4A-F557CC304EEA}" dt="2021-06-21T02:18:20.258" v="423" actId="14100"/>
        <pc:sldMkLst>
          <pc:docMk/>
          <pc:sldMk cId="312859681" sldId="502"/>
        </pc:sldMkLst>
        <pc:picChg chg="add mod">
          <ac:chgData name="FLORA SILVERIO ALEXANDRE" userId="S::flora.alexandre@fatec.sp.gov.br::82cf885a-3d5b-4fb8-9b61-026512aea3d2" providerId="AD" clId="Web-{4C8A39EC-60C7-464A-AB4A-F557CC304EEA}" dt="2021-06-21T02:18:20.258" v="423" actId="14100"/>
          <ac:picMkLst>
            <pc:docMk/>
            <pc:sldMk cId="312859681" sldId="502"/>
            <ac:picMk id="2" creationId="{004FB926-54A9-4F4F-B026-EEFBCC1AAB5E}"/>
          </ac:picMkLst>
        </pc:picChg>
        <pc:picChg chg="del">
          <ac:chgData name="FLORA SILVERIO ALEXANDRE" userId="S::flora.alexandre@fatec.sp.gov.br::82cf885a-3d5b-4fb8-9b61-026512aea3d2" providerId="AD" clId="Web-{4C8A39EC-60C7-464A-AB4A-F557CC304EEA}" dt="2021-06-21T02:18:16.461" v="422"/>
          <ac:picMkLst>
            <pc:docMk/>
            <pc:sldMk cId="312859681" sldId="502"/>
            <ac:picMk id="3" creationId="{6B989288-3964-41BC-82BE-10B16BB34B00}"/>
          </ac:picMkLst>
        </pc:picChg>
      </pc:sldChg>
    </pc:docChg>
  </pc:docChgLst>
  <pc:docChgLst>
    <pc:chgData name="LUANA CORREA DOS SANTOS" userId="S::luana.santos58@fatec.sp.gov.br::8a7589fd-2c45-415a-acca-069afc989c33" providerId="AD" clId="Web-{0E2CB5FC-19D7-4970-9BBE-E76CA83E01BD}"/>
    <pc:docChg chg="addSld modSld">
      <pc:chgData name="LUANA CORREA DOS SANTOS" userId="S::luana.santos58@fatec.sp.gov.br::8a7589fd-2c45-415a-acca-069afc989c33" providerId="AD" clId="Web-{0E2CB5FC-19D7-4970-9BBE-E76CA83E01BD}" dt="2020-11-27T19:36:11.118" v="130" actId="20577"/>
      <pc:docMkLst>
        <pc:docMk/>
      </pc:docMkLst>
      <pc:sldChg chg="modSp">
        <pc:chgData name="LUANA CORREA DOS SANTOS" userId="S::luana.santos58@fatec.sp.gov.br::8a7589fd-2c45-415a-acca-069afc989c33" providerId="AD" clId="Web-{0E2CB5FC-19D7-4970-9BBE-E76CA83E01BD}" dt="2020-11-27T19:36:11.118" v="129" actId="20577"/>
        <pc:sldMkLst>
          <pc:docMk/>
          <pc:sldMk cId="0" sldId="408"/>
        </pc:sldMkLst>
        <pc:spChg chg="mod">
          <ac:chgData name="LUANA CORREA DOS SANTOS" userId="S::luana.santos58@fatec.sp.gov.br::8a7589fd-2c45-415a-acca-069afc989c33" providerId="AD" clId="Web-{0E2CB5FC-19D7-4970-9BBE-E76CA83E01BD}" dt="2020-11-27T19:36:11.118" v="129" actId="20577"/>
          <ac:spMkLst>
            <pc:docMk/>
            <pc:sldMk cId="0" sldId="408"/>
            <ac:spMk id="2" creationId="{37D0E1BD-CFB5-44B6-BFDB-D18D1E76808E}"/>
          </ac:spMkLst>
        </pc:spChg>
      </pc:sldChg>
      <pc:sldChg chg="addSp delSp modSp new">
        <pc:chgData name="LUANA CORREA DOS SANTOS" userId="S::luana.santos58@fatec.sp.gov.br::8a7589fd-2c45-415a-acca-069afc989c33" providerId="AD" clId="Web-{0E2CB5FC-19D7-4970-9BBE-E76CA83E01BD}" dt="2020-11-27T19:35:11.337" v="122" actId="14100"/>
        <pc:sldMkLst>
          <pc:docMk/>
          <pc:sldMk cId="3628504785" sldId="430"/>
        </pc:sldMkLst>
        <pc:spChg chg="mod">
          <ac:chgData name="LUANA CORREA DOS SANTOS" userId="S::luana.santos58@fatec.sp.gov.br::8a7589fd-2c45-415a-acca-069afc989c33" providerId="AD" clId="Web-{0E2CB5FC-19D7-4970-9BBE-E76CA83E01BD}" dt="2020-11-27T19:26:04.880" v="41" actId="1076"/>
          <ac:spMkLst>
            <pc:docMk/>
            <pc:sldMk cId="3628504785" sldId="430"/>
            <ac:spMk id="2" creationId="{72F00B27-E022-4DCE-A83D-FC78D8CD6671}"/>
          </ac:spMkLst>
        </pc:spChg>
        <pc:spChg chg="del">
          <ac:chgData name="LUANA CORREA DOS SANTOS" userId="S::luana.santos58@fatec.sp.gov.br::8a7589fd-2c45-415a-acca-069afc989c33" providerId="AD" clId="Web-{0E2CB5FC-19D7-4970-9BBE-E76CA83E01BD}" dt="2020-11-27T19:25:50.817" v="37"/>
          <ac:spMkLst>
            <pc:docMk/>
            <pc:sldMk cId="3628504785" sldId="430"/>
            <ac:spMk id="3" creationId="{CAB3561B-1B39-4C92-AC62-F5194C37927E}"/>
          </ac:spMkLst>
        </pc:spChg>
        <pc:picChg chg="add mod">
          <ac:chgData name="LUANA CORREA DOS SANTOS" userId="S::luana.santos58@fatec.sp.gov.br::8a7589fd-2c45-415a-acca-069afc989c33" providerId="AD" clId="Web-{0E2CB5FC-19D7-4970-9BBE-E76CA83E01BD}" dt="2020-11-27T19:35:11.337" v="122" actId="14100"/>
          <ac:picMkLst>
            <pc:docMk/>
            <pc:sldMk cId="3628504785" sldId="430"/>
            <ac:picMk id="4" creationId="{AA4DDDEB-39DF-4B08-B1CC-F6C30005B09E}"/>
          </ac:picMkLst>
        </pc:picChg>
        <pc:picChg chg="add mod">
          <ac:chgData name="LUANA CORREA DOS SANTOS" userId="S::luana.santos58@fatec.sp.gov.br::8a7589fd-2c45-415a-acca-069afc989c33" providerId="AD" clId="Web-{0E2CB5FC-19D7-4970-9BBE-E76CA83E01BD}" dt="2020-11-27T19:34:39.321" v="119" actId="1076"/>
          <ac:picMkLst>
            <pc:docMk/>
            <pc:sldMk cId="3628504785" sldId="430"/>
            <ac:picMk id="5" creationId="{00E2A23B-ED8F-4C7F-BDE6-24B41AD1240F}"/>
          </ac:picMkLst>
        </pc:picChg>
        <pc:picChg chg="add mod">
          <ac:chgData name="LUANA CORREA DOS SANTOS" userId="S::luana.santos58@fatec.sp.gov.br::8a7589fd-2c45-415a-acca-069afc989c33" providerId="AD" clId="Web-{0E2CB5FC-19D7-4970-9BBE-E76CA83E01BD}" dt="2020-11-27T19:34:26.602" v="117" actId="14100"/>
          <ac:picMkLst>
            <pc:docMk/>
            <pc:sldMk cId="3628504785" sldId="430"/>
            <ac:picMk id="6" creationId="{0C591224-97B9-4D60-88A8-3842F036B674}"/>
          </ac:picMkLst>
        </pc:picChg>
      </pc:sldChg>
    </pc:docChg>
  </pc:docChgLst>
  <pc:docChgLst>
    <pc:chgData name="FLORA SILVERIO ALEXANDRE" userId="S::flora.alexandre@fatec.sp.gov.br::82cf885a-3d5b-4fb8-9b61-026512aea3d2" providerId="AD" clId="Web-{091DBAA1-ED17-4A50-B111-6FE091AAC40D}"/>
    <pc:docChg chg="modSld">
      <pc:chgData name="FLORA SILVERIO ALEXANDRE" userId="S::flora.alexandre@fatec.sp.gov.br::82cf885a-3d5b-4fb8-9b61-026512aea3d2" providerId="AD" clId="Web-{091DBAA1-ED17-4A50-B111-6FE091AAC40D}" dt="2021-05-29T12:34:00.352" v="112" actId="14100"/>
      <pc:docMkLst>
        <pc:docMk/>
      </pc:docMkLst>
      <pc:sldChg chg="addSp delSp modSp">
        <pc:chgData name="FLORA SILVERIO ALEXANDRE" userId="S::flora.alexandre@fatec.sp.gov.br::82cf885a-3d5b-4fb8-9b61-026512aea3d2" providerId="AD" clId="Web-{091DBAA1-ED17-4A50-B111-6FE091AAC40D}" dt="2021-05-29T12:34:00.352" v="112" actId="14100"/>
        <pc:sldMkLst>
          <pc:docMk/>
          <pc:sldMk cId="0" sldId="391"/>
        </pc:sldMkLst>
        <pc:spChg chg="add del">
          <ac:chgData name="FLORA SILVERIO ALEXANDRE" userId="S::flora.alexandre@fatec.sp.gov.br::82cf885a-3d5b-4fb8-9b61-026512aea3d2" providerId="AD" clId="Web-{091DBAA1-ED17-4A50-B111-6FE091AAC40D}" dt="2021-05-29T12:32:05.460" v="108"/>
          <ac:spMkLst>
            <pc:docMk/>
            <pc:sldMk cId="0" sldId="391"/>
            <ac:spMk id="2" creationId="{92755615-5039-4FCB-A358-475E485346B4}"/>
          </ac:spMkLst>
        </pc:spChg>
        <pc:spChg chg="add del">
          <ac:chgData name="FLORA SILVERIO ALEXANDRE" userId="S::flora.alexandre@fatec.sp.gov.br::82cf885a-3d5b-4fb8-9b61-026512aea3d2" providerId="AD" clId="Web-{091DBAA1-ED17-4A50-B111-6FE091AAC40D}" dt="2021-05-29T12:32:02.382" v="107"/>
          <ac:spMkLst>
            <pc:docMk/>
            <pc:sldMk cId="0" sldId="391"/>
            <ac:spMk id="3" creationId="{E64F080C-C220-477A-A776-07E8A1591DDF}"/>
          </ac:spMkLst>
        </pc:spChg>
        <pc:spChg chg="mod">
          <ac:chgData name="FLORA SILVERIO ALEXANDRE" userId="S::flora.alexandre@fatec.sp.gov.br::82cf885a-3d5b-4fb8-9b61-026512aea3d2" providerId="AD" clId="Web-{091DBAA1-ED17-4A50-B111-6FE091AAC40D}" dt="2021-05-29T12:34:00.352" v="112" actId="14100"/>
          <ac:spMkLst>
            <pc:docMk/>
            <pc:sldMk cId="0" sldId="391"/>
            <ac:spMk id="5122" creationId="{C85F8EAE-C07D-467B-9639-07B0B4472871}"/>
          </ac:spMkLst>
        </pc:spChg>
      </pc:sldChg>
      <pc:sldChg chg="modSp">
        <pc:chgData name="FLORA SILVERIO ALEXANDRE" userId="S::flora.alexandre@fatec.sp.gov.br::82cf885a-3d5b-4fb8-9b61-026512aea3d2" providerId="AD" clId="Web-{091DBAA1-ED17-4A50-B111-6FE091AAC40D}" dt="2021-05-29T12:24:58.208" v="0" actId="20577"/>
        <pc:sldMkLst>
          <pc:docMk/>
          <pc:sldMk cId="0" sldId="415"/>
        </pc:sldMkLst>
        <pc:spChg chg="mod">
          <ac:chgData name="FLORA SILVERIO ALEXANDRE" userId="S::flora.alexandre@fatec.sp.gov.br::82cf885a-3d5b-4fb8-9b61-026512aea3d2" providerId="AD" clId="Web-{091DBAA1-ED17-4A50-B111-6FE091AAC40D}" dt="2021-05-29T12:24:58.208" v="0" actId="20577"/>
          <ac:spMkLst>
            <pc:docMk/>
            <pc:sldMk cId="0" sldId="415"/>
            <ac:spMk id="9" creationId="{52FA4D6A-34FA-4AE6-A2A5-42D11FDB1463}"/>
          </ac:spMkLst>
        </pc:spChg>
      </pc:sldChg>
    </pc:docChg>
  </pc:docChgLst>
  <pc:docChgLst>
    <pc:chgData name="LUANA CORREA DOS SANTOS" userId="S::luana.santos58@fatec.sp.gov.br::8a7589fd-2c45-415a-acca-069afc989c33" providerId="AD" clId="Web-{2EE10D76-1742-40BE-BF79-D2709DF3E0A6}"/>
    <pc:docChg chg="modSld">
      <pc:chgData name="LUANA CORREA DOS SANTOS" userId="S::luana.santos58@fatec.sp.gov.br::8a7589fd-2c45-415a-acca-069afc989c33" providerId="AD" clId="Web-{2EE10D76-1742-40BE-BF79-D2709DF3E0A6}" dt="2020-12-11T11:15:10.640" v="49" actId="20577"/>
      <pc:docMkLst>
        <pc:docMk/>
      </pc:docMkLst>
      <pc:sldChg chg="modSp">
        <pc:chgData name="LUANA CORREA DOS SANTOS" userId="S::luana.santos58@fatec.sp.gov.br::8a7589fd-2c45-415a-acca-069afc989c33" providerId="AD" clId="Web-{2EE10D76-1742-40BE-BF79-D2709DF3E0A6}" dt="2020-12-11T11:15:10.624" v="48" actId="20577"/>
        <pc:sldMkLst>
          <pc:docMk/>
          <pc:sldMk cId="0" sldId="391"/>
        </pc:sldMkLst>
        <pc:spChg chg="mod">
          <ac:chgData name="LUANA CORREA DOS SANTOS" userId="S::luana.santos58@fatec.sp.gov.br::8a7589fd-2c45-415a-acca-069afc989c33" providerId="AD" clId="Web-{2EE10D76-1742-40BE-BF79-D2709DF3E0A6}" dt="2020-12-11T11:15:10.624" v="48" actId="20577"/>
          <ac:spMkLst>
            <pc:docMk/>
            <pc:sldMk cId="0" sldId="391"/>
            <ac:spMk id="5122" creationId="{C85F8EAE-C07D-467B-9639-07B0B4472871}"/>
          </ac:spMkLst>
        </pc:spChg>
      </pc:sldChg>
    </pc:docChg>
  </pc:docChgLst>
  <pc:docChgLst>
    <pc:chgData name="LUANA CORREA DOS SANTOS" userId="S::luana.santos58@fatec.sp.gov.br::8a7589fd-2c45-415a-acca-069afc989c33" providerId="AD" clId="Web-{F2068926-4B1C-46CB-A4E9-F6340FBD2E79}"/>
    <pc:docChg chg="addSld modSld">
      <pc:chgData name="LUANA CORREA DOS SANTOS" userId="S::luana.santos58@fatec.sp.gov.br::8a7589fd-2c45-415a-acca-069afc989c33" providerId="AD" clId="Web-{F2068926-4B1C-46CB-A4E9-F6340FBD2E79}" dt="2021-06-20T16:59:38.964" v="144" actId="14100"/>
      <pc:docMkLst>
        <pc:docMk/>
      </pc:docMkLst>
      <pc:sldChg chg="modSp">
        <pc:chgData name="LUANA CORREA DOS SANTOS" userId="S::luana.santos58@fatec.sp.gov.br::8a7589fd-2c45-415a-acca-069afc989c33" providerId="AD" clId="Web-{F2068926-4B1C-46CB-A4E9-F6340FBD2E79}" dt="2021-06-20T16:44:10.341" v="61" actId="1076"/>
        <pc:sldMkLst>
          <pc:docMk/>
          <pc:sldMk cId="2513938480" sldId="439"/>
        </pc:sldMkLst>
        <pc:spChg chg="mod">
          <ac:chgData name="LUANA CORREA DOS SANTOS" userId="S::luana.santos58@fatec.sp.gov.br::8a7589fd-2c45-415a-acca-069afc989c33" providerId="AD" clId="Web-{F2068926-4B1C-46CB-A4E9-F6340FBD2E79}" dt="2021-06-20T16:44:10.341" v="61" actId="1076"/>
          <ac:spMkLst>
            <pc:docMk/>
            <pc:sldMk cId="2513938480" sldId="439"/>
            <ac:spMk id="4" creationId="{F91EBBD4-3751-40DA-B282-CF24D107F83F}"/>
          </ac:spMkLst>
        </pc:spChg>
      </pc:sldChg>
      <pc:sldChg chg="modSp">
        <pc:chgData name="LUANA CORREA DOS SANTOS" userId="S::luana.santos58@fatec.sp.gov.br::8a7589fd-2c45-415a-acca-069afc989c33" providerId="AD" clId="Web-{F2068926-4B1C-46CB-A4E9-F6340FBD2E79}" dt="2021-06-20T16:41:43.540" v="37" actId="20577"/>
        <pc:sldMkLst>
          <pc:docMk/>
          <pc:sldMk cId="2100647549" sldId="486"/>
        </pc:sldMkLst>
        <pc:spChg chg="mod">
          <ac:chgData name="LUANA CORREA DOS SANTOS" userId="S::luana.santos58@fatec.sp.gov.br::8a7589fd-2c45-415a-acca-069afc989c33" providerId="AD" clId="Web-{F2068926-4B1C-46CB-A4E9-F6340FBD2E79}" dt="2021-06-20T16:41:43.540" v="37" actId="20577"/>
          <ac:spMkLst>
            <pc:docMk/>
            <pc:sldMk cId="2100647549" sldId="486"/>
            <ac:spMk id="6" creationId="{6373DB4D-64CC-4A97-895C-E5424DCDF47D}"/>
          </ac:spMkLst>
        </pc:spChg>
      </pc:sldChg>
      <pc:sldChg chg="modSp add replId">
        <pc:chgData name="LUANA CORREA DOS SANTOS" userId="S::luana.santos58@fatec.sp.gov.br::8a7589fd-2c45-415a-acca-069afc989c33" providerId="AD" clId="Web-{F2068926-4B1C-46CB-A4E9-F6340FBD2E79}" dt="2021-06-20T16:42:31.509" v="50" actId="1076"/>
        <pc:sldMkLst>
          <pc:docMk/>
          <pc:sldMk cId="4268905441" sldId="498"/>
        </pc:sldMkLst>
        <pc:spChg chg="mod">
          <ac:chgData name="LUANA CORREA DOS SANTOS" userId="S::luana.santos58@fatec.sp.gov.br::8a7589fd-2c45-415a-acca-069afc989c33" providerId="AD" clId="Web-{F2068926-4B1C-46CB-A4E9-F6340FBD2E79}" dt="2021-06-20T16:42:31.509" v="50" actId="1076"/>
          <ac:spMkLst>
            <pc:docMk/>
            <pc:sldMk cId="4268905441" sldId="498"/>
            <ac:spMk id="6" creationId="{6373DB4D-64CC-4A97-895C-E5424DCDF47D}"/>
          </ac:spMkLst>
        </pc:spChg>
      </pc:sldChg>
      <pc:sldChg chg="modSp add replId">
        <pc:chgData name="LUANA CORREA DOS SANTOS" userId="S::luana.santos58@fatec.sp.gov.br::8a7589fd-2c45-415a-acca-069afc989c33" providerId="AD" clId="Web-{F2068926-4B1C-46CB-A4E9-F6340FBD2E79}" dt="2021-06-20T16:45:56.765" v="118"/>
        <pc:sldMkLst>
          <pc:docMk/>
          <pc:sldMk cId="1910941402" sldId="499"/>
        </pc:sldMkLst>
        <pc:spChg chg="mod">
          <ac:chgData name="LUANA CORREA DOS SANTOS" userId="S::luana.santos58@fatec.sp.gov.br::8a7589fd-2c45-415a-acca-069afc989c33" providerId="AD" clId="Web-{F2068926-4B1C-46CB-A4E9-F6340FBD2E79}" dt="2021-06-20T16:44:40.609" v="70" actId="1076"/>
          <ac:spMkLst>
            <pc:docMk/>
            <pc:sldMk cId="1910941402" sldId="499"/>
            <ac:spMk id="4" creationId="{F91EBBD4-3751-40DA-B282-CF24D107F83F}"/>
          </ac:spMkLst>
        </pc:spChg>
        <pc:graphicFrameChg chg="mod modGraphic">
          <ac:chgData name="LUANA CORREA DOS SANTOS" userId="S::luana.santos58@fatec.sp.gov.br::8a7589fd-2c45-415a-acca-069afc989c33" providerId="AD" clId="Web-{F2068926-4B1C-46CB-A4E9-F6340FBD2E79}" dt="2021-06-20T16:45:56.765" v="118"/>
          <ac:graphicFrameMkLst>
            <pc:docMk/>
            <pc:sldMk cId="1910941402" sldId="499"/>
            <ac:graphicFrameMk id="7" creationId="{6B860CB5-1D98-4A2A-AA6B-1918190AE1F2}"/>
          </ac:graphicFrameMkLst>
        </pc:graphicFrameChg>
      </pc:sldChg>
      <pc:sldChg chg="addSp delSp modSp add replId">
        <pc:chgData name="LUANA CORREA DOS SANTOS" userId="S::luana.santos58@fatec.sp.gov.br::8a7589fd-2c45-415a-acca-069afc989c33" providerId="AD" clId="Web-{F2068926-4B1C-46CB-A4E9-F6340FBD2E79}" dt="2021-06-20T16:59:38.964" v="144" actId="14100"/>
        <pc:sldMkLst>
          <pc:docMk/>
          <pc:sldMk cId="2119365992" sldId="500"/>
        </pc:sldMkLst>
        <pc:picChg chg="add mod">
          <ac:chgData name="LUANA CORREA DOS SANTOS" userId="S::luana.santos58@fatec.sp.gov.br::8a7589fd-2c45-415a-acca-069afc989c33" providerId="AD" clId="Web-{F2068926-4B1C-46CB-A4E9-F6340FBD2E79}" dt="2021-06-20T16:59:38.964" v="144" actId="14100"/>
          <ac:picMkLst>
            <pc:docMk/>
            <pc:sldMk cId="2119365992" sldId="500"/>
            <ac:picMk id="2" creationId="{1AB201C2-5F63-4C4C-95D6-4831F56C9E66}"/>
          </ac:picMkLst>
        </pc:picChg>
        <pc:picChg chg="del">
          <ac:chgData name="LUANA CORREA DOS SANTOS" userId="S::luana.santos58@fatec.sp.gov.br::8a7589fd-2c45-415a-acca-069afc989c33" providerId="AD" clId="Web-{F2068926-4B1C-46CB-A4E9-F6340FBD2E79}" dt="2021-06-20T16:53:05.013" v="120"/>
          <ac:picMkLst>
            <pc:docMk/>
            <pc:sldMk cId="2119365992" sldId="500"/>
            <ac:picMk id="3" creationId="{17E4C00F-B489-49DC-B517-01D079E01978}"/>
          </ac:picMkLst>
        </pc:picChg>
      </pc:sldChg>
    </pc:docChg>
  </pc:docChgLst>
  <pc:docChgLst>
    <pc:chgData name="FLORA SILVERIO ALEXANDRE" userId="S::flora.alexandre@fatec.sp.gov.br::82cf885a-3d5b-4fb8-9b61-026512aea3d2" providerId="AD" clId="Web-{97364EDB-7441-4717-943E-BDA3F4F283EA}"/>
    <pc:docChg chg="modSld">
      <pc:chgData name="FLORA SILVERIO ALEXANDRE" userId="S::flora.alexandre@fatec.sp.gov.br::82cf885a-3d5b-4fb8-9b61-026512aea3d2" providerId="AD" clId="Web-{97364EDB-7441-4717-943E-BDA3F4F283EA}" dt="2021-06-15T00:45:29.774" v="5" actId="1076"/>
      <pc:docMkLst>
        <pc:docMk/>
      </pc:docMkLst>
      <pc:sldChg chg="addSp delSp modSp">
        <pc:chgData name="FLORA SILVERIO ALEXANDRE" userId="S::flora.alexandre@fatec.sp.gov.br::82cf885a-3d5b-4fb8-9b61-026512aea3d2" providerId="AD" clId="Web-{97364EDB-7441-4717-943E-BDA3F4F283EA}" dt="2021-06-15T00:45:29.774" v="5" actId="1076"/>
        <pc:sldMkLst>
          <pc:docMk/>
          <pc:sldMk cId="621509676" sldId="480"/>
        </pc:sldMkLst>
        <pc:picChg chg="add del mod">
          <ac:chgData name="FLORA SILVERIO ALEXANDRE" userId="S::flora.alexandre@fatec.sp.gov.br::82cf885a-3d5b-4fb8-9b61-026512aea3d2" providerId="AD" clId="Web-{97364EDB-7441-4717-943E-BDA3F4F283EA}" dt="2021-06-15T00:45:07.319" v="1"/>
          <ac:picMkLst>
            <pc:docMk/>
            <pc:sldMk cId="621509676" sldId="480"/>
            <ac:picMk id="2" creationId="{3742D419-3FD1-4725-ABC7-836E373607C2}"/>
          </ac:picMkLst>
        </pc:picChg>
        <pc:picChg chg="add mod">
          <ac:chgData name="FLORA SILVERIO ALEXANDRE" userId="S::flora.alexandre@fatec.sp.gov.br::82cf885a-3d5b-4fb8-9b61-026512aea3d2" providerId="AD" clId="Web-{97364EDB-7441-4717-943E-BDA3F4F283EA}" dt="2021-06-15T00:45:29.774" v="5" actId="1076"/>
          <ac:picMkLst>
            <pc:docMk/>
            <pc:sldMk cId="621509676" sldId="480"/>
            <ac:picMk id="3" creationId="{17E4C00F-B489-49DC-B517-01D079E01978}"/>
          </ac:picMkLst>
        </pc:picChg>
      </pc:sldChg>
    </pc:docChg>
  </pc:docChgLst>
  <pc:docChgLst>
    <pc:chgData name="LUANA CORREA DOS SANTOS" userId="S::luana.santos58@fatec.sp.gov.br::8a7589fd-2c45-415a-acca-069afc989c33" providerId="AD" clId="Web-{217A2E49-007C-4E59-AEDC-7410484F3541}"/>
    <pc:docChg chg="delSld modSld sldOrd">
      <pc:chgData name="LUANA CORREA DOS SANTOS" userId="S::luana.santos58@fatec.sp.gov.br::8a7589fd-2c45-415a-acca-069afc989c33" providerId="AD" clId="Web-{217A2E49-007C-4E59-AEDC-7410484F3541}" dt="2021-06-11T03:46:25.647" v="473"/>
      <pc:docMkLst>
        <pc:docMk/>
      </pc:docMkLst>
      <pc:sldChg chg="modSp ord">
        <pc:chgData name="LUANA CORREA DOS SANTOS" userId="S::luana.santos58@fatec.sp.gov.br::8a7589fd-2c45-415a-acca-069afc989c33" providerId="AD" clId="Web-{217A2E49-007C-4E59-AEDC-7410484F3541}" dt="2021-06-11T03:29:49.256" v="193"/>
        <pc:sldMkLst>
          <pc:docMk/>
          <pc:sldMk cId="0" sldId="374"/>
        </pc:sldMkLst>
        <pc:spChg chg="mod">
          <ac:chgData name="LUANA CORREA DOS SANTOS" userId="S::luana.santos58@fatec.sp.gov.br::8a7589fd-2c45-415a-acca-069afc989c33" providerId="AD" clId="Web-{217A2E49-007C-4E59-AEDC-7410484F3541}" dt="2021-06-11T03:20:46.562" v="152" actId="20577"/>
          <ac:spMkLst>
            <pc:docMk/>
            <pc:sldMk cId="0" sldId="374"/>
            <ac:spMk id="8195" creationId="{EA41639F-B515-4708-AF4A-0C259325FCBF}"/>
          </ac:spMkLst>
        </pc:spChg>
      </pc:sldChg>
      <pc:sldChg chg="modSp ord">
        <pc:chgData name="LUANA CORREA DOS SANTOS" userId="S::luana.santos58@fatec.sp.gov.br::8a7589fd-2c45-415a-acca-069afc989c33" providerId="AD" clId="Web-{217A2E49-007C-4E59-AEDC-7410484F3541}" dt="2021-06-11T03:44:45.172" v="456" actId="20577"/>
        <pc:sldMkLst>
          <pc:docMk/>
          <pc:sldMk cId="0" sldId="384"/>
        </pc:sldMkLst>
        <pc:spChg chg="mod">
          <ac:chgData name="LUANA CORREA DOS SANTOS" userId="S::luana.santos58@fatec.sp.gov.br::8a7589fd-2c45-415a-acca-069afc989c33" providerId="AD" clId="Web-{217A2E49-007C-4E59-AEDC-7410484F3541}" dt="2021-06-11T03:44:45.172" v="456" actId="20577"/>
          <ac:spMkLst>
            <pc:docMk/>
            <pc:sldMk cId="0" sldId="384"/>
            <ac:spMk id="12291" creationId="{EE311200-BD66-4EB4-8F50-969C80076362}"/>
          </ac:spMkLst>
        </pc:spChg>
      </pc:sldChg>
      <pc:sldChg chg="del">
        <pc:chgData name="LUANA CORREA DOS SANTOS" userId="S::luana.santos58@fatec.sp.gov.br::8a7589fd-2c45-415a-acca-069afc989c33" providerId="AD" clId="Web-{217A2E49-007C-4E59-AEDC-7410484F3541}" dt="2021-06-11T03:37:29.988" v="269"/>
        <pc:sldMkLst>
          <pc:docMk/>
          <pc:sldMk cId="0" sldId="393"/>
        </pc:sldMkLst>
      </pc:sldChg>
      <pc:sldChg chg="modSp ord">
        <pc:chgData name="LUANA CORREA DOS SANTOS" userId="S::luana.santos58@fatec.sp.gov.br::8a7589fd-2c45-415a-acca-069afc989c33" providerId="AD" clId="Web-{217A2E49-007C-4E59-AEDC-7410484F3541}" dt="2021-06-11T03:29:12.676" v="179"/>
        <pc:sldMkLst>
          <pc:docMk/>
          <pc:sldMk cId="0" sldId="408"/>
        </pc:sldMkLst>
        <pc:spChg chg="mod">
          <ac:chgData name="LUANA CORREA DOS SANTOS" userId="S::luana.santos58@fatec.sp.gov.br::8a7589fd-2c45-415a-acca-069afc989c33" providerId="AD" clId="Web-{217A2E49-007C-4E59-AEDC-7410484F3541}" dt="2021-06-11T03:09:51.395" v="1" actId="20577"/>
          <ac:spMkLst>
            <pc:docMk/>
            <pc:sldMk cId="0" sldId="408"/>
            <ac:spMk id="2" creationId="{37D0E1BD-CFB5-44B6-BFDB-D18D1E76808E}"/>
          </ac:spMkLst>
        </pc:spChg>
      </pc:sldChg>
      <pc:sldChg chg="addSp delSp modSp">
        <pc:chgData name="LUANA CORREA DOS SANTOS" userId="S::luana.santos58@fatec.sp.gov.br::8a7589fd-2c45-415a-acca-069afc989c33" providerId="AD" clId="Web-{217A2E49-007C-4E59-AEDC-7410484F3541}" dt="2021-06-11T03:29:29.177" v="191" actId="20577"/>
        <pc:sldMkLst>
          <pc:docMk/>
          <pc:sldMk cId="0" sldId="413"/>
        </pc:sldMkLst>
        <pc:spChg chg="add">
          <ac:chgData name="LUANA CORREA DOS SANTOS" userId="S::luana.santos58@fatec.sp.gov.br::8a7589fd-2c45-415a-acca-069afc989c33" providerId="AD" clId="Web-{217A2E49-007C-4E59-AEDC-7410484F3541}" dt="2021-06-11T03:29:16.317" v="180"/>
          <ac:spMkLst>
            <pc:docMk/>
            <pc:sldMk cId="0" sldId="413"/>
            <ac:spMk id="2" creationId="{FFE96D0A-E028-4D4C-9CF1-56B851CA1EC7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29:29.177" v="191" actId="20577"/>
          <ac:spMkLst>
            <pc:docMk/>
            <pc:sldMk cId="0" sldId="413"/>
            <ac:spMk id="5" creationId="{9ECDC34A-5D65-4B5E-9961-B29250946229}"/>
          </ac:spMkLst>
        </pc:spChg>
        <pc:spChg chg="del">
          <ac:chgData name="LUANA CORREA DOS SANTOS" userId="S::luana.santos58@fatec.sp.gov.br::8a7589fd-2c45-415a-acca-069afc989c33" providerId="AD" clId="Web-{217A2E49-007C-4E59-AEDC-7410484F3541}" dt="2021-06-11T03:10:23.272" v="3"/>
          <ac:spMkLst>
            <pc:docMk/>
            <pc:sldMk cId="0" sldId="413"/>
            <ac:spMk id="8" creationId="{8C210FA0-6B51-4C81-B8A0-6B349AF48146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10:18.725" v="2"/>
          <ac:picMkLst>
            <pc:docMk/>
            <pc:sldMk cId="0" sldId="413"/>
            <ac:picMk id="6" creationId="{85F0C375-FE63-4918-9967-60AC87BABA45}"/>
          </ac:picMkLst>
        </pc:picChg>
      </pc:sldChg>
      <pc:sldChg chg="modSp">
        <pc:chgData name="LUANA CORREA DOS SANTOS" userId="S::luana.santos58@fatec.sp.gov.br::8a7589fd-2c45-415a-acca-069afc989c33" providerId="AD" clId="Web-{217A2E49-007C-4E59-AEDC-7410484F3541}" dt="2021-06-11T03:31:55.077" v="206" actId="20577"/>
        <pc:sldMkLst>
          <pc:docMk/>
          <pc:sldMk cId="3897283155" sldId="421"/>
        </pc:sldMkLst>
        <pc:spChg chg="mod">
          <ac:chgData name="LUANA CORREA DOS SANTOS" userId="S::luana.santos58@fatec.sp.gov.br::8a7589fd-2c45-415a-acca-069afc989c33" providerId="AD" clId="Web-{217A2E49-007C-4E59-AEDC-7410484F3541}" dt="2021-06-11T03:31:55.077" v="206" actId="20577"/>
          <ac:spMkLst>
            <pc:docMk/>
            <pc:sldMk cId="3897283155" sldId="421"/>
            <ac:spMk id="3" creationId="{3E3806A6-B41F-49DC-8C8C-859448100821}"/>
          </ac:spMkLst>
        </pc:spChg>
      </pc:sldChg>
      <pc:sldChg chg="delSp modSp">
        <pc:chgData name="LUANA CORREA DOS SANTOS" userId="S::luana.santos58@fatec.sp.gov.br::8a7589fd-2c45-415a-acca-069afc989c33" providerId="AD" clId="Web-{217A2E49-007C-4E59-AEDC-7410484F3541}" dt="2021-06-11T03:46:03.411" v="467"/>
        <pc:sldMkLst>
          <pc:docMk/>
          <pc:sldMk cId="3335973960" sldId="425"/>
        </pc:sldMkLst>
        <pc:spChg chg="del mod">
          <ac:chgData name="LUANA CORREA DOS SANTOS" userId="S::luana.santos58@fatec.sp.gov.br::8a7589fd-2c45-415a-acca-069afc989c33" providerId="AD" clId="Web-{217A2E49-007C-4E59-AEDC-7410484F3541}" dt="2021-06-11T03:46:03.411" v="467"/>
          <ac:spMkLst>
            <pc:docMk/>
            <pc:sldMk cId="3335973960" sldId="425"/>
            <ac:spMk id="6" creationId="{0C471B4A-62BB-40D0-B7F6-B4063E90C7FE}"/>
          </ac:spMkLst>
        </pc:spChg>
      </pc:sldChg>
      <pc:sldChg chg="modSp">
        <pc:chgData name="LUANA CORREA DOS SANTOS" userId="S::luana.santos58@fatec.sp.gov.br::8a7589fd-2c45-415a-acca-069afc989c33" providerId="AD" clId="Web-{217A2E49-007C-4E59-AEDC-7410484F3541}" dt="2021-06-11T03:38:14.022" v="292" actId="20577"/>
        <pc:sldMkLst>
          <pc:docMk/>
          <pc:sldMk cId="3153449206" sldId="433"/>
        </pc:sldMkLst>
        <pc:spChg chg="mod">
          <ac:chgData name="LUANA CORREA DOS SANTOS" userId="S::luana.santos58@fatec.sp.gov.br::8a7589fd-2c45-415a-acca-069afc989c33" providerId="AD" clId="Web-{217A2E49-007C-4E59-AEDC-7410484F3541}" dt="2021-06-11T03:38:14.022" v="292" actId="20577"/>
          <ac:spMkLst>
            <pc:docMk/>
            <pc:sldMk cId="3153449206" sldId="433"/>
            <ac:spMk id="2" creationId="{B5239EEE-D311-417A-A643-63CF868BF8A3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38:06.819" v="289" actId="20577"/>
          <ac:spMkLst>
            <pc:docMk/>
            <pc:sldMk cId="3153449206" sldId="433"/>
            <ac:spMk id="12" creationId="{BE8BCF5D-7D10-4682-9FE8-4B3085D6C314}"/>
          </ac:spMkLst>
        </pc:spChg>
      </pc:sldChg>
      <pc:sldChg chg="addSp delSp modSp">
        <pc:chgData name="LUANA CORREA DOS SANTOS" userId="S::luana.santos58@fatec.sp.gov.br::8a7589fd-2c45-415a-acca-069afc989c33" providerId="AD" clId="Web-{217A2E49-007C-4E59-AEDC-7410484F3541}" dt="2021-06-11T03:40:35.765" v="355" actId="1076"/>
        <pc:sldMkLst>
          <pc:docMk/>
          <pc:sldMk cId="2839037348" sldId="434"/>
        </pc:sldMkLst>
        <pc:spChg chg="add mod">
          <ac:chgData name="LUANA CORREA DOS SANTOS" userId="S::luana.santos58@fatec.sp.gov.br::8a7589fd-2c45-415a-acca-069afc989c33" providerId="AD" clId="Web-{217A2E49-007C-4E59-AEDC-7410484F3541}" dt="2021-06-11T03:40:35.765" v="355" actId="1076"/>
          <ac:spMkLst>
            <pc:docMk/>
            <pc:sldMk cId="2839037348" sldId="434"/>
            <ac:spMk id="3" creationId="{BCBA067A-96F5-4805-A8EF-BB0A67B4C88B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40:02.810" v="342" actId="20577"/>
          <ac:spMkLst>
            <pc:docMk/>
            <pc:sldMk cId="2839037348" sldId="434"/>
            <ac:spMk id="6" creationId="{37E7C8A3-321F-4E30-8F88-70DF9B29577D}"/>
          </ac:spMkLst>
        </pc:spChg>
        <pc:spChg chg="add del">
          <ac:chgData name="LUANA CORREA DOS SANTOS" userId="S::luana.santos58@fatec.sp.gov.br::8a7589fd-2c45-415a-acca-069afc989c33" providerId="AD" clId="Web-{217A2E49-007C-4E59-AEDC-7410484F3541}" dt="2021-06-11T03:40:17.593" v="347"/>
          <ac:spMkLst>
            <pc:docMk/>
            <pc:sldMk cId="2839037348" sldId="434"/>
            <ac:spMk id="7" creationId="{AE3A4344-5EB0-4111-86AA-1A0B4F593877}"/>
          </ac:spMkLst>
        </pc:spChg>
        <pc:picChg chg="del mod">
          <ac:chgData name="LUANA CORREA DOS SANTOS" userId="S::luana.santos58@fatec.sp.gov.br::8a7589fd-2c45-415a-acca-069afc989c33" providerId="AD" clId="Web-{217A2E49-007C-4E59-AEDC-7410484F3541}" dt="2021-06-11T03:40:07.420" v="344"/>
          <ac:picMkLst>
            <pc:docMk/>
            <pc:sldMk cId="2839037348" sldId="434"/>
            <ac:picMk id="5" creationId="{FA118279-72BF-4BC5-8F75-4C2540463005}"/>
          </ac:picMkLst>
        </pc:picChg>
      </pc:sldChg>
      <pc:sldChg chg="addSp delSp modSp">
        <pc:chgData name="LUANA CORREA DOS SANTOS" userId="S::luana.santos58@fatec.sp.gov.br::8a7589fd-2c45-415a-acca-069afc989c33" providerId="AD" clId="Web-{217A2E49-007C-4E59-AEDC-7410484F3541}" dt="2021-06-11T03:39:10.963" v="314" actId="1076"/>
        <pc:sldMkLst>
          <pc:docMk/>
          <pc:sldMk cId="3036218931" sldId="435"/>
        </pc:sldMkLst>
        <pc:spChg chg="add mod">
          <ac:chgData name="LUANA CORREA DOS SANTOS" userId="S::luana.santos58@fatec.sp.gov.br::8a7589fd-2c45-415a-acca-069afc989c33" providerId="AD" clId="Web-{217A2E49-007C-4E59-AEDC-7410484F3541}" dt="2021-06-11T03:39:10.963" v="314" actId="1076"/>
          <ac:spMkLst>
            <pc:docMk/>
            <pc:sldMk cId="3036218931" sldId="435"/>
            <ac:spMk id="7" creationId="{113CCE70-D323-44F0-B51A-41612EA4C2EF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38:36.789" v="304" actId="20577"/>
          <ac:spMkLst>
            <pc:docMk/>
            <pc:sldMk cId="3036218931" sldId="435"/>
            <ac:spMk id="8" creationId="{8DBD1D05-C2DE-4F67-9DEB-1C7246775D55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38:38.649" v="305"/>
          <ac:picMkLst>
            <pc:docMk/>
            <pc:sldMk cId="3036218931" sldId="435"/>
            <ac:picMk id="2" creationId="{DE65BFFA-E80D-464C-8E2C-6D5FA0B0B341}"/>
          </ac:picMkLst>
        </pc:picChg>
        <pc:picChg chg="del">
          <ac:chgData name="LUANA CORREA DOS SANTOS" userId="S::luana.santos58@fatec.sp.gov.br::8a7589fd-2c45-415a-acca-069afc989c33" providerId="AD" clId="Web-{217A2E49-007C-4E59-AEDC-7410484F3541}" dt="2021-06-11T03:38:42.649" v="308"/>
          <ac:picMkLst>
            <pc:docMk/>
            <pc:sldMk cId="3036218931" sldId="435"/>
            <ac:picMk id="5" creationId="{79E134C4-24E0-45E7-B2FA-4FC554EBE14D}"/>
          </ac:picMkLst>
        </pc:picChg>
        <pc:picChg chg="del mod">
          <ac:chgData name="LUANA CORREA DOS SANTOS" userId="S::luana.santos58@fatec.sp.gov.br::8a7589fd-2c45-415a-acca-069afc989c33" providerId="AD" clId="Web-{217A2E49-007C-4E59-AEDC-7410484F3541}" dt="2021-06-11T03:38:40.758" v="307"/>
          <ac:picMkLst>
            <pc:docMk/>
            <pc:sldMk cId="3036218931" sldId="435"/>
            <ac:picMk id="6" creationId="{E79E27BE-3595-41C8-A219-9276BC0C276B}"/>
          </ac:picMkLst>
        </pc:picChg>
      </pc:sldChg>
      <pc:sldChg chg="modSp">
        <pc:chgData name="LUANA CORREA DOS SANTOS" userId="S::luana.santos58@fatec.sp.gov.br::8a7589fd-2c45-415a-acca-069afc989c33" providerId="AD" clId="Web-{217A2E49-007C-4E59-AEDC-7410484F3541}" dt="2021-06-11T03:39:41.465" v="329" actId="20577"/>
        <pc:sldMkLst>
          <pc:docMk/>
          <pc:sldMk cId="3350594290" sldId="437"/>
        </pc:sldMkLst>
        <pc:spChg chg="mod">
          <ac:chgData name="LUANA CORREA DOS SANTOS" userId="S::luana.santos58@fatec.sp.gov.br::8a7589fd-2c45-415a-acca-069afc989c33" providerId="AD" clId="Web-{217A2E49-007C-4E59-AEDC-7410484F3541}" dt="2021-06-11T03:39:41.465" v="329" actId="20577"/>
          <ac:spMkLst>
            <pc:docMk/>
            <pc:sldMk cId="3350594290" sldId="437"/>
            <ac:spMk id="2" creationId="{2D83E7C9-AA62-4F5F-8CEE-3FC6985B6DC8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39:27.402" v="317" actId="20577"/>
          <ac:spMkLst>
            <pc:docMk/>
            <pc:sldMk cId="3350594290" sldId="437"/>
            <ac:spMk id="3" creationId="{260735BF-E89B-4EE7-B26A-F41425D737D2}"/>
          </ac:spMkLst>
        </pc:spChg>
      </pc:sldChg>
      <pc:sldChg chg="delSp modSp">
        <pc:chgData name="LUANA CORREA DOS SANTOS" userId="S::luana.santos58@fatec.sp.gov.br::8a7589fd-2c45-415a-acca-069afc989c33" providerId="AD" clId="Web-{217A2E49-007C-4E59-AEDC-7410484F3541}" dt="2021-06-11T03:43:49.121" v="453" actId="1076"/>
        <pc:sldMkLst>
          <pc:docMk/>
          <pc:sldMk cId="118320348" sldId="438"/>
        </pc:sldMkLst>
        <pc:spChg chg="mod">
          <ac:chgData name="LUANA CORREA DOS SANTOS" userId="S::luana.santos58@fatec.sp.gov.br::8a7589fd-2c45-415a-acca-069afc989c33" providerId="AD" clId="Web-{217A2E49-007C-4E59-AEDC-7410484F3541}" dt="2021-06-11T03:43:49.121" v="453" actId="1076"/>
          <ac:spMkLst>
            <pc:docMk/>
            <pc:sldMk cId="118320348" sldId="438"/>
            <ac:spMk id="6" creationId="{143AC839-62B9-40AB-9127-328EE1669574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43:36.886" v="450" actId="20577"/>
          <ac:spMkLst>
            <pc:docMk/>
            <pc:sldMk cId="118320348" sldId="438"/>
            <ac:spMk id="7" creationId="{E4B76B5A-5BA3-477A-8A0E-61C8F9B050CD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43:39.871" v="451"/>
          <ac:picMkLst>
            <pc:docMk/>
            <pc:sldMk cId="118320348" sldId="438"/>
            <ac:picMk id="3" creationId="{EFC2E395-DFCB-4031-B1C7-50B77F1C011E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35:22.261" v="259" actId="20577"/>
        <pc:sldMkLst>
          <pc:docMk/>
          <pc:sldMk cId="2513938480" sldId="439"/>
        </pc:sldMkLst>
        <pc:spChg chg="mod">
          <ac:chgData name="LUANA CORREA DOS SANTOS" userId="S::luana.santos58@fatec.sp.gov.br::8a7589fd-2c45-415a-acca-069afc989c33" providerId="AD" clId="Web-{217A2E49-007C-4E59-AEDC-7410484F3541}" dt="2021-06-11T03:35:01.776" v="256" actId="20577"/>
          <ac:spMkLst>
            <pc:docMk/>
            <pc:sldMk cId="2513938480" sldId="439"/>
            <ac:spMk id="4" creationId="{F91EBBD4-3751-40DA-B282-CF24D107F83F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35:22.261" v="259" actId="20577"/>
          <ac:spMkLst>
            <pc:docMk/>
            <pc:sldMk cId="2513938480" sldId="439"/>
            <ac:spMk id="5" creationId="{C4A278D9-2724-4F67-BE2E-2BDAB64B9B0A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35:06.432" v="257"/>
          <ac:picMkLst>
            <pc:docMk/>
            <pc:sldMk cId="2513938480" sldId="439"/>
            <ac:picMk id="3" creationId="{3279B61C-57EC-481A-B82D-901443C6EE74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35:48.607" v="266" actId="20577"/>
        <pc:sldMkLst>
          <pc:docMk/>
          <pc:sldMk cId="2736919925" sldId="440"/>
        </pc:sldMkLst>
        <pc:spChg chg="mod">
          <ac:chgData name="LUANA CORREA DOS SANTOS" userId="S::luana.santos58@fatec.sp.gov.br::8a7589fd-2c45-415a-acca-069afc989c33" providerId="AD" clId="Web-{217A2E49-007C-4E59-AEDC-7410484F3541}" dt="2021-06-11T03:35:48.607" v="266" actId="20577"/>
          <ac:spMkLst>
            <pc:docMk/>
            <pc:sldMk cId="2736919925" sldId="440"/>
            <ac:spMk id="3" creationId="{5A0EB6F2-8488-47FF-9315-17855B6C33A3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35:41.278" v="263" actId="20577"/>
          <ac:spMkLst>
            <pc:docMk/>
            <pc:sldMk cId="2736919925" sldId="440"/>
            <ac:spMk id="6" creationId="{3222CC45-EAE7-45C2-B8CD-E2A834FE50B9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35:36.700" v="262"/>
          <ac:picMkLst>
            <pc:docMk/>
            <pc:sldMk cId="2736919925" sldId="440"/>
            <ac:picMk id="5" creationId="{E9807EC0-A600-480B-AB97-F039C83BA6A7}"/>
          </ac:picMkLst>
        </pc:picChg>
      </pc:sldChg>
      <pc:sldChg chg="modSp">
        <pc:chgData name="LUANA CORREA DOS SANTOS" userId="S::luana.santos58@fatec.sp.gov.br::8a7589fd-2c45-415a-acca-069afc989c33" providerId="AD" clId="Web-{217A2E49-007C-4E59-AEDC-7410484F3541}" dt="2021-06-11T03:33:11.847" v="232" actId="20577"/>
        <pc:sldMkLst>
          <pc:docMk/>
          <pc:sldMk cId="3265170845" sldId="441"/>
        </pc:sldMkLst>
        <pc:spChg chg="mod">
          <ac:chgData name="LUANA CORREA DOS SANTOS" userId="S::luana.santos58@fatec.sp.gov.br::8a7589fd-2c45-415a-acca-069afc989c33" providerId="AD" clId="Web-{217A2E49-007C-4E59-AEDC-7410484F3541}" dt="2021-06-11T03:33:11.847" v="232" actId="20577"/>
          <ac:spMkLst>
            <pc:docMk/>
            <pc:sldMk cId="3265170845" sldId="441"/>
            <ac:spMk id="3" creationId="{3E3806A6-B41F-49DC-8C8C-859448100821}"/>
          </ac:spMkLst>
        </pc:spChg>
      </pc:sldChg>
      <pc:sldChg chg="delSp">
        <pc:chgData name="LUANA CORREA DOS SANTOS" userId="S::luana.santos58@fatec.sp.gov.br::8a7589fd-2c45-415a-acca-069afc989c33" providerId="AD" clId="Web-{217A2E49-007C-4E59-AEDC-7410484F3541}" dt="2021-06-11T03:45:12.189" v="458"/>
        <pc:sldMkLst>
          <pc:docMk/>
          <pc:sldMk cId="3408743085" sldId="443"/>
        </pc:sldMkLst>
        <pc:picChg chg="del">
          <ac:chgData name="LUANA CORREA DOS SANTOS" userId="S::luana.santos58@fatec.sp.gov.br::8a7589fd-2c45-415a-acca-069afc989c33" providerId="AD" clId="Web-{217A2E49-007C-4E59-AEDC-7410484F3541}" dt="2021-06-11T03:45:12.189" v="458"/>
          <ac:picMkLst>
            <pc:docMk/>
            <pc:sldMk cId="3408743085" sldId="443"/>
            <ac:picMk id="3" creationId="{B89C322B-61F7-4A75-97F6-2269BC043EDA}"/>
          </ac:picMkLst>
        </pc:picChg>
        <pc:picChg chg="del">
          <ac:chgData name="LUANA CORREA DOS SANTOS" userId="S::luana.santos58@fatec.sp.gov.br::8a7589fd-2c45-415a-acca-069afc989c33" providerId="AD" clId="Web-{217A2E49-007C-4E59-AEDC-7410484F3541}" dt="2021-06-11T03:45:09.298" v="457"/>
          <ac:picMkLst>
            <pc:docMk/>
            <pc:sldMk cId="3408743085" sldId="443"/>
            <ac:picMk id="4" creationId="{CFBFB212-E485-4ADA-827B-085C37103B40}"/>
          </ac:picMkLst>
        </pc:picChg>
      </pc:sldChg>
      <pc:sldChg chg="delSp">
        <pc:chgData name="LUANA CORREA DOS SANTOS" userId="S::luana.santos58@fatec.sp.gov.br::8a7589fd-2c45-415a-acca-069afc989c33" providerId="AD" clId="Web-{217A2E49-007C-4E59-AEDC-7410484F3541}" dt="2021-06-11T03:45:37.409" v="460"/>
        <pc:sldMkLst>
          <pc:docMk/>
          <pc:sldMk cId="3029298374" sldId="444"/>
        </pc:sldMkLst>
        <pc:picChg chg="del">
          <ac:chgData name="LUANA CORREA DOS SANTOS" userId="S::luana.santos58@fatec.sp.gov.br::8a7589fd-2c45-415a-acca-069afc989c33" providerId="AD" clId="Web-{217A2E49-007C-4E59-AEDC-7410484F3541}" dt="2021-06-11T03:45:37.409" v="460"/>
          <ac:picMkLst>
            <pc:docMk/>
            <pc:sldMk cId="3029298374" sldId="444"/>
            <ac:picMk id="2" creationId="{9B062C1B-6581-4AB4-AB5B-1770F15069FA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46:25.647" v="473"/>
        <pc:sldMkLst>
          <pc:docMk/>
          <pc:sldMk cId="1930579170" sldId="445"/>
        </pc:sldMkLst>
        <pc:spChg chg="del mod">
          <ac:chgData name="LUANA CORREA DOS SANTOS" userId="S::luana.santos58@fatec.sp.gov.br::8a7589fd-2c45-415a-acca-069afc989c33" providerId="AD" clId="Web-{217A2E49-007C-4E59-AEDC-7410484F3541}" dt="2021-06-11T03:46:25.647" v="473"/>
          <ac:spMkLst>
            <pc:docMk/>
            <pc:sldMk cId="1930579170" sldId="445"/>
            <ac:spMk id="6" creationId="{0C471B4A-62BB-40D0-B7F6-B4063E90C7FE}"/>
          </ac:spMkLst>
        </pc:spChg>
      </pc:sldChg>
      <pc:sldChg chg="modSp">
        <pc:chgData name="LUANA CORREA DOS SANTOS" userId="S::luana.santos58@fatec.sp.gov.br::8a7589fd-2c45-415a-acca-069afc989c33" providerId="AD" clId="Web-{217A2E49-007C-4E59-AEDC-7410484F3541}" dt="2021-06-11T03:43:19.604" v="433" actId="20577"/>
        <pc:sldMkLst>
          <pc:docMk/>
          <pc:sldMk cId="347514146" sldId="446"/>
        </pc:sldMkLst>
        <pc:spChg chg="mod">
          <ac:chgData name="LUANA CORREA DOS SANTOS" userId="S::luana.santos58@fatec.sp.gov.br::8a7589fd-2c45-415a-acca-069afc989c33" providerId="AD" clId="Web-{217A2E49-007C-4E59-AEDC-7410484F3541}" dt="2021-06-11T03:43:11.807" v="429" actId="20577"/>
          <ac:spMkLst>
            <pc:docMk/>
            <pc:sldMk cId="347514146" sldId="446"/>
            <ac:spMk id="2" creationId="{2D83E7C9-AA62-4F5F-8CEE-3FC6985B6DC8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43:19.604" v="433" actId="20577"/>
          <ac:spMkLst>
            <pc:docMk/>
            <pc:sldMk cId="347514146" sldId="446"/>
            <ac:spMk id="3" creationId="{260735BF-E89B-4EE7-B26A-F41425D737D2}"/>
          </ac:spMkLst>
        </pc:spChg>
      </pc:sldChg>
      <pc:sldChg chg="delSp modSp">
        <pc:chgData name="LUANA CORREA DOS SANTOS" userId="S::luana.santos58@fatec.sp.gov.br::8a7589fd-2c45-415a-acca-069afc989c33" providerId="AD" clId="Web-{217A2E49-007C-4E59-AEDC-7410484F3541}" dt="2021-06-11T03:41:36.613" v="378" actId="20577"/>
        <pc:sldMkLst>
          <pc:docMk/>
          <pc:sldMk cId="1554195347" sldId="447"/>
        </pc:sldMkLst>
        <pc:spChg chg="mod">
          <ac:chgData name="LUANA CORREA DOS SANTOS" userId="S::luana.santos58@fatec.sp.gov.br::8a7589fd-2c45-415a-acca-069afc989c33" providerId="AD" clId="Web-{217A2E49-007C-4E59-AEDC-7410484F3541}" dt="2021-06-11T03:41:36.613" v="378" actId="20577"/>
          <ac:spMkLst>
            <pc:docMk/>
            <pc:sldMk cId="1554195347" sldId="447"/>
            <ac:spMk id="6" creationId="{37E7C8A3-321F-4E30-8F88-70DF9B29577D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41:16.596" v="366"/>
          <ac:picMkLst>
            <pc:docMk/>
            <pc:sldMk cId="1554195347" sldId="447"/>
            <ac:picMk id="5" creationId="{50D8917D-35E9-4E14-9362-52BD4E8469C5}"/>
          </ac:picMkLst>
        </pc:picChg>
      </pc:sldChg>
      <pc:sldChg chg="addSp delSp modSp">
        <pc:chgData name="LUANA CORREA DOS SANTOS" userId="S::luana.santos58@fatec.sp.gov.br::8a7589fd-2c45-415a-acca-069afc989c33" providerId="AD" clId="Web-{217A2E49-007C-4E59-AEDC-7410484F3541}" dt="2021-06-11T03:41:53.786" v="390" actId="20577"/>
        <pc:sldMkLst>
          <pc:docMk/>
          <pc:sldMk cId="2369512788" sldId="448"/>
        </pc:sldMkLst>
        <pc:spChg chg="add mod">
          <ac:chgData name="LUANA CORREA DOS SANTOS" userId="S::luana.santos58@fatec.sp.gov.br::8a7589fd-2c45-415a-acca-069afc989c33" providerId="AD" clId="Web-{217A2E49-007C-4E59-AEDC-7410484F3541}" dt="2021-06-11T03:41:08.158" v="365" actId="20577"/>
          <ac:spMkLst>
            <pc:docMk/>
            <pc:sldMk cId="2369512788" sldId="448"/>
            <ac:spMk id="3" creationId="{EAAA0A5A-6F26-45CE-BCDA-B6DAF42C02C4}"/>
          </ac:spMkLst>
        </pc:spChg>
        <pc:spChg chg="mod">
          <ac:chgData name="LUANA CORREA DOS SANTOS" userId="S::luana.santos58@fatec.sp.gov.br::8a7589fd-2c45-415a-acca-069afc989c33" providerId="AD" clId="Web-{217A2E49-007C-4E59-AEDC-7410484F3541}" dt="2021-06-11T03:41:53.786" v="390" actId="20577"/>
          <ac:spMkLst>
            <pc:docMk/>
            <pc:sldMk cId="2369512788" sldId="448"/>
            <ac:spMk id="6" creationId="{37E7C8A3-321F-4E30-8F88-70DF9B29577D}"/>
          </ac:spMkLst>
        </pc:spChg>
        <pc:spChg chg="add del">
          <ac:chgData name="LUANA CORREA DOS SANTOS" userId="S::luana.santos58@fatec.sp.gov.br::8a7589fd-2c45-415a-acca-069afc989c33" providerId="AD" clId="Web-{217A2E49-007C-4E59-AEDC-7410484F3541}" dt="2021-06-11T03:40:52.407" v="359"/>
          <ac:spMkLst>
            <pc:docMk/>
            <pc:sldMk cId="2369512788" sldId="448"/>
            <ac:spMk id="7" creationId="{7EFD2F59-C2E1-4A0E-847C-06BE89CA7164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40:44.547" v="356"/>
          <ac:picMkLst>
            <pc:docMk/>
            <pc:sldMk cId="2369512788" sldId="448"/>
            <ac:picMk id="5" creationId="{786DB965-29C3-4496-8C5B-7ACA28D09AE0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42:22.803" v="401"/>
        <pc:sldMkLst>
          <pc:docMk/>
          <pc:sldMk cId="1440853746" sldId="449"/>
        </pc:sldMkLst>
        <pc:spChg chg="mod">
          <ac:chgData name="LUANA CORREA DOS SANTOS" userId="S::luana.santos58@fatec.sp.gov.br::8a7589fd-2c45-415a-acca-069afc989c33" providerId="AD" clId="Web-{217A2E49-007C-4E59-AEDC-7410484F3541}" dt="2021-06-11T03:42:19.866" v="400" actId="20577"/>
          <ac:spMkLst>
            <pc:docMk/>
            <pc:sldMk cId="1440853746" sldId="449"/>
            <ac:spMk id="6" creationId="{37E7C8A3-321F-4E30-8F88-70DF9B29577D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42:22.803" v="401"/>
          <ac:picMkLst>
            <pc:docMk/>
            <pc:sldMk cId="1440853746" sldId="449"/>
            <ac:picMk id="5" creationId="{F9045AFA-A5C3-4EE0-819E-743B5FC573A8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42:56.962" v="420" actId="20577"/>
        <pc:sldMkLst>
          <pc:docMk/>
          <pc:sldMk cId="3544541712" sldId="450"/>
        </pc:sldMkLst>
        <pc:spChg chg="mod">
          <ac:chgData name="LUANA CORREA DOS SANTOS" userId="S::luana.santos58@fatec.sp.gov.br::8a7589fd-2c45-415a-acca-069afc989c33" providerId="AD" clId="Web-{217A2E49-007C-4E59-AEDC-7410484F3541}" dt="2021-06-11T03:42:56.962" v="420" actId="20577"/>
          <ac:spMkLst>
            <pc:docMk/>
            <pc:sldMk cId="3544541712" sldId="450"/>
            <ac:spMk id="6" creationId="{37E7C8A3-321F-4E30-8F88-70DF9B29577D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42:26.335" v="402"/>
          <ac:picMkLst>
            <pc:docMk/>
            <pc:sldMk cId="3544541712" sldId="450"/>
            <ac:picMk id="5" creationId="{429CB7AC-66C8-4D0E-B74F-783BC2DE89F6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42:44.821" v="416" actId="20577"/>
        <pc:sldMkLst>
          <pc:docMk/>
          <pc:sldMk cId="1876215789" sldId="451"/>
        </pc:sldMkLst>
        <pc:spChg chg="mod">
          <ac:chgData name="LUANA CORREA DOS SANTOS" userId="S::luana.santos58@fatec.sp.gov.br::8a7589fd-2c45-415a-acca-069afc989c33" providerId="AD" clId="Web-{217A2E49-007C-4E59-AEDC-7410484F3541}" dt="2021-06-11T03:42:44.821" v="416" actId="20577"/>
          <ac:spMkLst>
            <pc:docMk/>
            <pc:sldMk cId="1876215789" sldId="451"/>
            <ac:spMk id="6" creationId="{37E7C8A3-321F-4E30-8F88-70DF9B29577D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42:29.601" v="403"/>
          <ac:picMkLst>
            <pc:docMk/>
            <pc:sldMk cId="1876215789" sldId="451"/>
            <ac:picMk id="5" creationId="{039F4072-4C8D-4D7F-B890-1C3C05DF92B7}"/>
          </ac:picMkLst>
        </pc:picChg>
      </pc:sldChg>
      <pc:sldChg chg="delSp modSp">
        <pc:chgData name="LUANA CORREA DOS SANTOS" userId="S::luana.santos58@fatec.sp.gov.br::8a7589fd-2c45-415a-acca-069afc989c33" providerId="AD" clId="Web-{217A2E49-007C-4E59-AEDC-7410484F3541}" dt="2021-06-11T03:32:05.015" v="208" actId="20577"/>
        <pc:sldMkLst>
          <pc:docMk/>
          <pc:sldMk cId="3191973334" sldId="452"/>
        </pc:sldMkLst>
        <pc:spChg chg="mod">
          <ac:chgData name="LUANA CORREA DOS SANTOS" userId="S::luana.santos58@fatec.sp.gov.br::8a7589fd-2c45-415a-acca-069afc989c33" providerId="AD" clId="Web-{217A2E49-007C-4E59-AEDC-7410484F3541}" dt="2021-06-11T03:32:05.015" v="208" actId="20577"/>
          <ac:spMkLst>
            <pc:docMk/>
            <pc:sldMk cId="3191973334" sldId="452"/>
            <ac:spMk id="7" creationId="{65B152D3-FE10-4946-B4F3-B1B01E03CA4A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32:01.139" v="207"/>
          <ac:picMkLst>
            <pc:docMk/>
            <pc:sldMk cId="3191973334" sldId="452"/>
            <ac:picMk id="6" creationId="{CE9AED06-67CA-4D6C-9BFE-5DB80D09B1AF}"/>
          </ac:picMkLst>
        </pc:picChg>
      </pc:sldChg>
      <pc:sldChg chg="delSp modSp ord">
        <pc:chgData name="LUANA CORREA DOS SANTOS" userId="S::luana.santos58@fatec.sp.gov.br::8a7589fd-2c45-415a-acca-069afc989c33" providerId="AD" clId="Web-{217A2E49-007C-4E59-AEDC-7410484F3541}" dt="2021-06-11T03:30:28.493" v="195"/>
        <pc:sldMkLst>
          <pc:docMk/>
          <pc:sldMk cId="367712631" sldId="453"/>
        </pc:sldMkLst>
        <pc:spChg chg="del mod">
          <ac:chgData name="LUANA CORREA DOS SANTOS" userId="S::luana.santos58@fatec.sp.gov.br::8a7589fd-2c45-415a-acca-069afc989c33" providerId="AD" clId="Web-{217A2E49-007C-4E59-AEDC-7410484F3541}" dt="2021-06-11T03:11:29.042" v="6"/>
          <ac:spMkLst>
            <pc:docMk/>
            <pc:sldMk cId="367712631" sldId="453"/>
            <ac:spMk id="3" creationId="{03021E86-0F1C-40D5-8C8C-A06FFBE30D9F}"/>
          </ac:spMkLst>
        </pc:spChg>
        <pc:picChg chg="del">
          <ac:chgData name="LUANA CORREA DOS SANTOS" userId="S::luana.santos58@fatec.sp.gov.br::8a7589fd-2c45-415a-acca-069afc989c33" providerId="AD" clId="Web-{217A2E49-007C-4E59-AEDC-7410484F3541}" dt="2021-06-11T03:11:24.339" v="4"/>
          <ac:picMkLst>
            <pc:docMk/>
            <pc:sldMk cId="367712631" sldId="453"/>
            <ac:picMk id="2" creationId="{FC6FBF76-090F-43BD-B739-269593755872}"/>
          </ac:picMkLst>
        </pc:picChg>
      </pc:sldChg>
      <pc:sldChg chg="modSp ord">
        <pc:chgData name="LUANA CORREA DOS SANTOS" userId="S::luana.santos58@fatec.sp.gov.br::8a7589fd-2c45-415a-acca-069afc989c33" providerId="AD" clId="Web-{217A2E49-007C-4E59-AEDC-7410484F3541}" dt="2021-06-11T03:30:08.039" v="194"/>
        <pc:sldMkLst>
          <pc:docMk/>
          <pc:sldMk cId="1907914668" sldId="454"/>
        </pc:sldMkLst>
        <pc:spChg chg="mod">
          <ac:chgData name="LUANA CORREA DOS SANTOS" userId="S::luana.santos58@fatec.sp.gov.br::8a7589fd-2c45-415a-acca-069afc989c33" providerId="AD" clId="Web-{217A2E49-007C-4E59-AEDC-7410484F3541}" dt="2021-06-11T03:22:14.833" v="178" actId="20577"/>
          <ac:spMkLst>
            <pc:docMk/>
            <pc:sldMk cId="1907914668" sldId="454"/>
            <ac:spMk id="4" creationId="{FA23C7D2-98D0-4D38-8DBD-DA9C7D2B2772}"/>
          </ac:spMkLst>
        </pc:spChg>
      </pc:sldChg>
      <pc:sldChg chg="del">
        <pc:chgData name="LUANA CORREA DOS SANTOS" userId="S::luana.santos58@fatec.sp.gov.br::8a7589fd-2c45-415a-acca-069afc989c33" providerId="AD" clId="Web-{217A2E49-007C-4E59-AEDC-7410484F3541}" dt="2021-06-11T03:37:37.301" v="270"/>
        <pc:sldMkLst>
          <pc:docMk/>
          <pc:sldMk cId="1455293876" sldId="455"/>
        </pc:sldMkLst>
      </pc:sldChg>
      <pc:sldChg chg="delSp">
        <pc:chgData name="LUANA CORREA DOS SANTOS" userId="S::luana.santos58@fatec.sp.gov.br::8a7589fd-2c45-415a-acca-069afc989c33" providerId="AD" clId="Web-{217A2E49-007C-4E59-AEDC-7410484F3541}" dt="2021-06-11T03:45:32.003" v="459"/>
        <pc:sldMkLst>
          <pc:docMk/>
          <pc:sldMk cId="2344974396" sldId="456"/>
        </pc:sldMkLst>
        <pc:picChg chg="del">
          <ac:chgData name="LUANA CORREA DOS SANTOS" userId="S::luana.santos58@fatec.sp.gov.br::8a7589fd-2c45-415a-acca-069afc989c33" providerId="AD" clId="Web-{217A2E49-007C-4E59-AEDC-7410484F3541}" dt="2021-06-11T03:45:32.003" v="459"/>
          <ac:picMkLst>
            <pc:docMk/>
            <pc:sldMk cId="2344974396" sldId="456"/>
            <ac:picMk id="2" creationId="{E5600CC1-612D-40DE-8255-A3F086519161}"/>
          </ac:picMkLst>
        </pc:picChg>
      </pc:sldChg>
    </pc:docChg>
  </pc:docChgLst>
  <pc:docChgLst>
    <pc:chgData name="FLORA SILVERIO ALEXANDRE" userId="S::flora.alexandre@fatec.sp.gov.br::82cf885a-3d5b-4fb8-9b61-026512aea3d2" providerId="AD" clId="Web-{D02253CF-9D73-475C-AC11-F385C71615A2}"/>
    <pc:docChg chg="addSld delSld modSld sldOrd">
      <pc:chgData name="FLORA SILVERIO ALEXANDRE" userId="S::flora.alexandre@fatec.sp.gov.br::82cf885a-3d5b-4fb8-9b61-026512aea3d2" providerId="AD" clId="Web-{D02253CF-9D73-475C-AC11-F385C71615A2}" dt="2021-06-12T06:05:04.420" v="4397" actId="20577"/>
      <pc:docMkLst>
        <pc:docMk/>
      </pc:docMkLst>
      <pc:sldChg chg="modSp">
        <pc:chgData name="FLORA SILVERIO ALEXANDRE" userId="S::flora.alexandre@fatec.sp.gov.br::82cf885a-3d5b-4fb8-9b61-026512aea3d2" providerId="AD" clId="Web-{D02253CF-9D73-475C-AC11-F385C71615A2}" dt="2021-06-12T03:02:46.560" v="20" actId="20577"/>
        <pc:sldMkLst>
          <pc:docMk/>
          <pc:sldMk cId="0" sldId="374"/>
        </pc:sldMkLst>
        <pc:spChg chg="mod">
          <ac:chgData name="FLORA SILVERIO ALEXANDRE" userId="S::flora.alexandre@fatec.sp.gov.br::82cf885a-3d5b-4fb8-9b61-026512aea3d2" providerId="AD" clId="Web-{D02253CF-9D73-475C-AC11-F385C71615A2}" dt="2021-06-12T03:02:46.560" v="20" actId="20577"/>
          <ac:spMkLst>
            <pc:docMk/>
            <pc:sldMk cId="0" sldId="374"/>
            <ac:spMk id="8195" creationId="{EA41639F-B515-4708-AF4A-0C259325FCBF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17:42.872" v="3726"/>
        <pc:sldMkLst>
          <pc:docMk/>
          <pc:sldMk cId="0" sldId="384"/>
        </pc:sldMkLst>
      </pc:sldChg>
      <pc:sldChg chg="modSp">
        <pc:chgData name="FLORA SILVERIO ALEXANDRE" userId="S::flora.alexandre@fatec.sp.gov.br::82cf885a-3d5b-4fb8-9b61-026512aea3d2" providerId="AD" clId="Web-{D02253CF-9D73-475C-AC11-F385C71615A2}" dt="2021-06-12T03:11:17.425" v="110" actId="20577"/>
        <pc:sldMkLst>
          <pc:docMk/>
          <pc:sldMk cId="0" sldId="408"/>
        </pc:sldMkLst>
        <pc:spChg chg="mod">
          <ac:chgData name="FLORA SILVERIO ALEXANDRE" userId="S::flora.alexandre@fatec.sp.gov.br::82cf885a-3d5b-4fb8-9b61-026512aea3d2" providerId="AD" clId="Web-{D02253CF-9D73-475C-AC11-F385C71615A2}" dt="2021-06-12T03:11:17.425" v="110" actId="20577"/>
          <ac:spMkLst>
            <pc:docMk/>
            <pc:sldMk cId="0" sldId="408"/>
            <ac:spMk id="2" creationId="{37D0E1BD-CFB5-44B6-BFDB-D18D1E76808E}"/>
          </ac:spMkLst>
        </pc:spChg>
        <pc:picChg chg="mod">
          <ac:chgData name="FLORA SILVERIO ALEXANDRE" userId="S::flora.alexandre@fatec.sp.gov.br::82cf885a-3d5b-4fb8-9b61-026512aea3d2" providerId="AD" clId="Web-{D02253CF-9D73-475C-AC11-F385C71615A2}" dt="2021-06-12T03:03:36.673" v="23" actId="1076"/>
          <ac:picMkLst>
            <pc:docMk/>
            <pc:sldMk cId="0" sldId="408"/>
            <ac:picMk id="4" creationId="{435FFB97-5A5A-4A2D-8CD3-B88CF031B111}"/>
          </ac:picMkLst>
        </pc:picChg>
      </pc:sldChg>
      <pc:sldChg chg="del">
        <pc:chgData name="FLORA SILVERIO ALEXANDRE" userId="S::flora.alexandre@fatec.sp.gov.br::82cf885a-3d5b-4fb8-9b61-026512aea3d2" providerId="AD" clId="Web-{D02253CF-9D73-475C-AC11-F385C71615A2}" dt="2021-06-12T05:17:47.888" v="3727"/>
        <pc:sldMkLst>
          <pc:docMk/>
          <pc:sldMk cId="0" sldId="412"/>
        </pc:sldMkLst>
      </pc:sldChg>
      <pc:sldChg chg="modSp">
        <pc:chgData name="FLORA SILVERIO ALEXANDRE" userId="S::flora.alexandre@fatec.sp.gov.br::82cf885a-3d5b-4fb8-9b61-026512aea3d2" providerId="AD" clId="Web-{D02253CF-9D73-475C-AC11-F385C71615A2}" dt="2021-06-12T03:12:59.119" v="122" actId="14100"/>
        <pc:sldMkLst>
          <pc:docMk/>
          <pc:sldMk cId="0" sldId="413"/>
        </pc:sldMkLst>
        <pc:spChg chg="mod">
          <ac:chgData name="FLORA SILVERIO ALEXANDRE" userId="S::flora.alexandre@fatec.sp.gov.br::82cf885a-3d5b-4fb8-9b61-026512aea3d2" providerId="AD" clId="Web-{D02253CF-9D73-475C-AC11-F385C71615A2}" dt="2021-06-12T03:12:59.119" v="122" actId="14100"/>
          <ac:spMkLst>
            <pc:docMk/>
            <pc:sldMk cId="0" sldId="413"/>
            <ac:spMk id="3" creationId="{A2D74F0B-5540-459F-9780-723F2E18E401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3:10:51.002" v="108" actId="20577"/>
          <ac:spMkLst>
            <pc:docMk/>
            <pc:sldMk cId="0" sldId="413"/>
            <ac:spMk id="5" creationId="{9ECDC34A-5D65-4B5E-9961-B29250946229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17:50.638" v="3728"/>
        <pc:sldMkLst>
          <pc:docMk/>
          <pc:sldMk cId="3581621686" sldId="416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8:13.389" v="3732"/>
        <pc:sldMkLst>
          <pc:docMk/>
          <pc:sldMk cId="1258967507" sldId="419"/>
        </pc:sldMkLst>
      </pc:sldChg>
      <pc:sldChg chg="modSp">
        <pc:chgData name="FLORA SILVERIO ALEXANDRE" userId="S::flora.alexandre@fatec.sp.gov.br::82cf885a-3d5b-4fb8-9b61-026512aea3d2" providerId="AD" clId="Web-{D02253CF-9D73-475C-AC11-F385C71615A2}" dt="2021-06-12T03:14:23.656" v="146" actId="20577"/>
        <pc:sldMkLst>
          <pc:docMk/>
          <pc:sldMk cId="3897283155" sldId="421"/>
        </pc:sldMkLst>
        <pc:spChg chg="mod">
          <ac:chgData name="FLORA SILVERIO ALEXANDRE" userId="S::flora.alexandre@fatec.sp.gov.br::82cf885a-3d5b-4fb8-9b61-026512aea3d2" providerId="AD" clId="Web-{D02253CF-9D73-475C-AC11-F385C71615A2}" dt="2021-06-12T03:14:23.656" v="146" actId="20577"/>
          <ac:spMkLst>
            <pc:docMk/>
            <pc:sldMk cId="3897283155" sldId="421"/>
            <ac:spMk id="3" creationId="{3E3806A6-B41F-49DC-8C8C-859448100821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3:14:15.921" v="145" actId="1076"/>
          <ac:spMkLst>
            <pc:docMk/>
            <pc:sldMk cId="3897283155" sldId="421"/>
            <ac:spMk id="6" creationId="{117FB201-18F5-426D-94FC-601CD0D301C2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18:11.842" v="3731"/>
        <pc:sldMkLst>
          <pc:docMk/>
          <pc:sldMk cId="625400093" sldId="422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8:14.077" v="3733"/>
        <pc:sldMkLst>
          <pc:docMk/>
          <pc:sldMk cId="3148638261" sldId="424"/>
        </pc:sldMkLst>
      </pc:sldChg>
      <pc:sldChg chg="addSp modSp">
        <pc:chgData name="FLORA SILVERIO ALEXANDRE" userId="S::flora.alexandre@fatec.sp.gov.br::82cf885a-3d5b-4fb8-9b61-026512aea3d2" providerId="AD" clId="Web-{D02253CF-9D73-475C-AC11-F385C71615A2}" dt="2021-06-12T05:56:12.726" v="4339" actId="1076"/>
        <pc:sldMkLst>
          <pc:docMk/>
          <pc:sldMk cId="3335973960" sldId="425"/>
        </pc:sldMkLst>
        <pc:spChg chg="add mod">
          <ac:chgData name="FLORA SILVERIO ALEXANDRE" userId="S::flora.alexandre@fatec.sp.gov.br::82cf885a-3d5b-4fb8-9b61-026512aea3d2" providerId="AD" clId="Web-{D02253CF-9D73-475C-AC11-F385C71615A2}" dt="2021-06-12T05:56:12.726" v="4339" actId="1076"/>
          <ac:spMkLst>
            <pc:docMk/>
            <pc:sldMk cId="3335973960" sldId="425"/>
            <ac:spMk id="2" creationId="{75F38437-DA2F-4921-8E6A-02FA5BFE3400}"/>
          </ac:spMkLst>
        </pc:spChg>
      </pc:sldChg>
      <pc:sldChg chg="addSp delSp modSp">
        <pc:chgData name="FLORA SILVERIO ALEXANDRE" userId="S::flora.alexandre@fatec.sp.gov.br::82cf885a-3d5b-4fb8-9b61-026512aea3d2" providerId="AD" clId="Web-{D02253CF-9D73-475C-AC11-F385C71615A2}" dt="2021-06-12T05:32:24.693" v="3864" actId="20577"/>
        <pc:sldMkLst>
          <pc:docMk/>
          <pc:sldMk cId="3145037042" sldId="426"/>
        </pc:sldMkLst>
        <pc:spChg chg="mod">
          <ac:chgData name="FLORA SILVERIO ALEXANDRE" userId="S::flora.alexandre@fatec.sp.gov.br::82cf885a-3d5b-4fb8-9b61-026512aea3d2" providerId="AD" clId="Web-{D02253CF-9D73-475C-AC11-F385C71615A2}" dt="2021-06-12T05:32:24.693" v="3864" actId="20577"/>
          <ac:spMkLst>
            <pc:docMk/>
            <pc:sldMk cId="3145037042" sldId="426"/>
            <ac:spMk id="6" creationId="{47A691EF-5EBA-4890-96CF-63DCA73615B2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18" creationId="{323D50B8-1D27-420D-BA4A-249914120C5D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20" creationId="{2EFBB176-B6C1-4B5A-AADA-F930947E09CC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22" creationId="{918CDC34-0F26-409D-B10F-578D4DCC46DE}"/>
          </ac:spMkLst>
        </pc:spChg>
        <pc:spChg chg="add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27" creationId="{323D50B8-1D27-420D-BA4A-249914120C5D}"/>
          </ac:spMkLst>
        </pc:spChg>
        <pc:spChg chg="add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29" creationId="{288D19E5-9167-484E-933A-35BBA1BEFAEC}"/>
          </ac:spMkLst>
        </pc:spChg>
        <pc:spChg chg="add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31" creationId="{E3F74BAC-160C-450F-9FAD-7C4618D5CFA3}"/>
          </ac:spMkLst>
        </pc:spChg>
        <pc:spChg chg="add">
          <ac:chgData name="FLORA SILVERIO ALEXANDRE" userId="S::flora.alexandre@fatec.sp.gov.br::82cf885a-3d5b-4fb8-9b61-026512aea3d2" providerId="AD" clId="Web-{D02253CF-9D73-475C-AC11-F385C71615A2}" dt="2021-06-12T05:32:12.458" v="3862"/>
          <ac:spMkLst>
            <pc:docMk/>
            <pc:sldMk cId="3145037042" sldId="426"/>
            <ac:spMk id="33" creationId="{C2A3E949-4427-4F0E-8122-DA1AA3147FD5}"/>
          </ac:spMkLst>
        </pc:spChg>
        <pc:picChg chg="mod">
          <ac:chgData name="FLORA SILVERIO ALEXANDRE" userId="S::flora.alexandre@fatec.sp.gov.br::82cf885a-3d5b-4fb8-9b61-026512aea3d2" providerId="AD" clId="Web-{D02253CF-9D73-475C-AC11-F385C71615A2}" dt="2021-06-12T05:32:12.458" v="3862"/>
          <ac:picMkLst>
            <pc:docMk/>
            <pc:sldMk cId="3145037042" sldId="426"/>
            <ac:picMk id="4" creationId="{E327F182-3298-45C4-8081-A7CF81DC1CE0}"/>
          </ac:picMkLst>
        </pc:picChg>
        <pc:picChg chg="mod">
          <ac:chgData name="FLORA SILVERIO ALEXANDRE" userId="S::flora.alexandre@fatec.sp.gov.br::82cf885a-3d5b-4fb8-9b61-026512aea3d2" providerId="AD" clId="Web-{D02253CF-9D73-475C-AC11-F385C71615A2}" dt="2021-06-12T05:32:12.458" v="3862"/>
          <ac:picMkLst>
            <pc:docMk/>
            <pc:sldMk cId="3145037042" sldId="426"/>
            <ac:picMk id="5" creationId="{8A0DB2D4-5FF8-48F8-BFF8-D387158AE254}"/>
          </ac:picMkLst>
        </pc:picChg>
      </pc:sldChg>
      <pc:sldChg chg="addSp modSp">
        <pc:chgData name="FLORA SILVERIO ALEXANDRE" userId="S::flora.alexandre@fatec.sp.gov.br::82cf885a-3d5b-4fb8-9b61-026512aea3d2" providerId="AD" clId="Web-{D02253CF-9D73-475C-AC11-F385C71615A2}" dt="2021-06-12T05:52:28.277" v="4318" actId="20577"/>
        <pc:sldMkLst>
          <pc:docMk/>
          <pc:sldMk cId="1701766634" sldId="428"/>
        </pc:sldMkLst>
        <pc:spChg chg="add mod">
          <ac:chgData name="FLORA SILVERIO ALEXANDRE" userId="S::flora.alexandre@fatec.sp.gov.br::82cf885a-3d5b-4fb8-9b61-026512aea3d2" providerId="AD" clId="Web-{D02253CF-9D73-475C-AC11-F385C71615A2}" dt="2021-06-12T05:52:28.277" v="4318" actId="20577"/>
          <ac:spMkLst>
            <pc:docMk/>
            <pc:sldMk cId="1701766634" sldId="428"/>
            <ac:spMk id="2" creationId="{A933DE89-B245-421B-B1D7-408282621A46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31:31.580" v="3860" actId="20577"/>
          <ac:spMkLst>
            <pc:docMk/>
            <pc:sldMk cId="1701766634" sldId="428"/>
            <ac:spMk id="10" creationId="{10165678-6DB6-4A63-BDDB-62F0CF6612D9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43:04.007" v="3912" actId="20577"/>
          <ac:spMkLst>
            <pc:docMk/>
            <pc:sldMk cId="1701766634" sldId="428"/>
            <ac:spMk id="12" creationId="{3642D9CD-9C84-42D2-81C8-FE5780C106D5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43:21.914" v="3914"/>
        <pc:sldMkLst>
          <pc:docMk/>
          <pc:sldMk cId="1938966336" sldId="429"/>
        </pc:sldMkLst>
      </pc:sldChg>
      <pc:sldChg chg="modSp">
        <pc:chgData name="FLORA SILVERIO ALEXANDRE" userId="S::flora.alexandre@fatec.sp.gov.br::82cf885a-3d5b-4fb8-9b61-026512aea3d2" providerId="AD" clId="Web-{D02253CF-9D73-475C-AC11-F385C71615A2}" dt="2021-06-12T05:38:55.577" v="3910" actId="20577"/>
        <pc:sldMkLst>
          <pc:docMk/>
          <pc:sldMk cId="3153449206" sldId="433"/>
        </pc:sldMkLst>
        <pc:spChg chg="mod">
          <ac:chgData name="FLORA SILVERIO ALEXANDRE" userId="S::flora.alexandre@fatec.sp.gov.br::82cf885a-3d5b-4fb8-9b61-026512aea3d2" providerId="AD" clId="Web-{D02253CF-9D73-475C-AC11-F385C71615A2}" dt="2021-06-12T05:38:55.577" v="3910" actId="20577"/>
          <ac:spMkLst>
            <pc:docMk/>
            <pc:sldMk cId="3153449206" sldId="433"/>
            <ac:spMk id="2" creationId="{B5239EEE-D311-417A-A643-63CF868BF8A3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15:24.379" v="3689"/>
        <pc:sldMkLst>
          <pc:docMk/>
          <pc:sldMk cId="2839037348" sldId="434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26.473" v="3690"/>
        <pc:sldMkLst>
          <pc:docMk/>
          <pc:sldMk cId="3036218931" sldId="435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33.098" v="3691"/>
        <pc:sldMkLst>
          <pc:docMk/>
          <pc:sldMk cId="3350594290" sldId="437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7:31.574" v="3723"/>
        <pc:sldMkLst>
          <pc:docMk/>
          <pc:sldMk cId="118320348" sldId="438"/>
        </pc:sldMkLst>
      </pc:sldChg>
      <pc:sldChg chg="addSp delSp modSp">
        <pc:chgData name="FLORA SILVERIO ALEXANDRE" userId="S::flora.alexandre@fatec.sp.gov.br::82cf885a-3d5b-4fb8-9b61-026512aea3d2" providerId="AD" clId="Web-{D02253CF-9D73-475C-AC11-F385C71615A2}" dt="2021-06-12T05:20:18.522" v="3754" actId="1076"/>
        <pc:sldMkLst>
          <pc:docMk/>
          <pc:sldMk cId="2513938480" sldId="439"/>
        </pc:sldMkLst>
        <pc:spChg chg="mod">
          <ac:chgData name="FLORA SILVERIO ALEXANDRE" userId="S::flora.alexandre@fatec.sp.gov.br::82cf885a-3d5b-4fb8-9b61-026512aea3d2" providerId="AD" clId="Web-{D02253CF-9D73-475C-AC11-F385C71615A2}" dt="2021-06-12T05:20:18.522" v="3754" actId="1076"/>
          <ac:spMkLst>
            <pc:docMk/>
            <pc:sldMk cId="2513938480" sldId="439"/>
            <ac:spMk id="4" creationId="{F91EBBD4-3751-40DA-B282-CF24D107F83F}"/>
          </ac:spMkLst>
        </pc:spChg>
        <pc:graphicFrameChg chg="add del mod modGraphic">
          <ac:chgData name="FLORA SILVERIO ALEXANDRE" userId="S::flora.alexandre@fatec.sp.gov.br::82cf885a-3d5b-4fb8-9b61-026512aea3d2" providerId="AD" clId="Web-{D02253CF-9D73-475C-AC11-F385C71615A2}" dt="2021-06-12T05:08:33.478" v="3236"/>
          <ac:graphicFrameMkLst>
            <pc:docMk/>
            <pc:sldMk cId="2513938480" sldId="439"/>
            <ac:graphicFrameMk id="6" creationId="{DB953CF5-7DEF-4EBB-BDFD-B06ECAFD3CB0}"/>
          </ac:graphicFrameMkLst>
        </pc:graphicFrameChg>
        <pc:graphicFrameChg chg="add mod modGraphic">
          <ac:chgData name="FLORA SILVERIO ALEXANDRE" userId="S::flora.alexandre@fatec.sp.gov.br::82cf885a-3d5b-4fb8-9b61-026512aea3d2" providerId="AD" clId="Web-{D02253CF-9D73-475C-AC11-F385C71615A2}" dt="2021-06-12T05:14:36.282" v="3687"/>
          <ac:graphicFrameMkLst>
            <pc:docMk/>
            <pc:sldMk cId="2513938480" sldId="439"/>
            <ac:graphicFrameMk id="7" creationId="{6B860CB5-1D98-4A2A-AA6B-1918190AE1F2}"/>
          </ac:graphicFrameMkLst>
        </pc:graphicFrameChg>
        <pc:picChg chg="del mod">
          <ac:chgData name="FLORA SILVERIO ALEXANDRE" userId="S::flora.alexandre@fatec.sp.gov.br::82cf885a-3d5b-4fb8-9b61-026512aea3d2" providerId="AD" clId="Web-{D02253CF-9D73-475C-AC11-F385C71615A2}" dt="2021-06-12T05:14:13.999" v="3680"/>
          <ac:picMkLst>
            <pc:docMk/>
            <pc:sldMk cId="2513938480" sldId="439"/>
            <ac:picMk id="3" creationId="{37211520-A360-4DE1-BE3B-59C32CB70235}"/>
          </ac:picMkLst>
        </pc:picChg>
      </pc:sldChg>
      <pc:sldChg chg="del">
        <pc:chgData name="FLORA SILVERIO ALEXANDRE" userId="S::flora.alexandre@fatec.sp.gov.br::82cf885a-3d5b-4fb8-9b61-026512aea3d2" providerId="AD" clId="Web-{D02253CF-9D73-475C-AC11-F385C71615A2}" dt="2021-06-12T05:15:19.206" v="3688"/>
        <pc:sldMkLst>
          <pc:docMk/>
          <pc:sldMk cId="2736919925" sldId="440"/>
        </pc:sldMkLst>
      </pc:sldChg>
      <pc:sldChg chg="addSp delSp modSp">
        <pc:chgData name="FLORA SILVERIO ALEXANDRE" userId="S::flora.alexandre@fatec.sp.gov.br::82cf885a-3d5b-4fb8-9b61-026512aea3d2" providerId="AD" clId="Web-{D02253CF-9D73-475C-AC11-F385C71615A2}" dt="2021-06-12T05:01:58.762" v="3119" actId="14100"/>
        <pc:sldMkLst>
          <pc:docMk/>
          <pc:sldMk cId="3265170845" sldId="441"/>
        </pc:sldMkLst>
        <pc:spChg chg="mod">
          <ac:chgData name="FLORA SILVERIO ALEXANDRE" userId="S::flora.alexandre@fatec.sp.gov.br::82cf885a-3d5b-4fb8-9b61-026512aea3d2" providerId="AD" clId="Web-{D02253CF-9D73-475C-AC11-F385C71615A2}" dt="2021-06-12T03:26:09.482" v="228" actId="20577"/>
          <ac:spMkLst>
            <pc:docMk/>
            <pc:sldMk cId="3265170845" sldId="441"/>
            <ac:spMk id="2" creationId="{ABAE2BD9-E45E-478E-B029-3F9EC9369B1B}"/>
          </ac:spMkLst>
        </pc:spChg>
        <pc:spChg chg="del mod">
          <ac:chgData name="FLORA SILVERIO ALEXANDRE" userId="S::flora.alexandre@fatec.sp.gov.br::82cf885a-3d5b-4fb8-9b61-026512aea3d2" providerId="AD" clId="Web-{D02253CF-9D73-475C-AC11-F385C71615A2}" dt="2021-06-12T03:27:57.895" v="230"/>
          <ac:spMkLst>
            <pc:docMk/>
            <pc:sldMk cId="3265170845" sldId="441"/>
            <ac:spMk id="3" creationId="{3E3806A6-B41F-49DC-8C8C-859448100821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5:00:28.288" v="3085"/>
          <ac:spMkLst>
            <pc:docMk/>
            <pc:sldMk cId="3265170845" sldId="441"/>
            <ac:spMk id="7" creationId="{048D6687-5C4D-468C-AAA9-BB01D7B5A32B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5:01:58.762" v="3119" actId="14100"/>
          <ac:spMkLst>
            <pc:docMk/>
            <pc:sldMk cId="3265170845" sldId="441"/>
            <ac:spMk id="8" creationId="{80D2C61A-8158-477A-B9F0-222F6ABABD44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5:00:30.803" v="3086"/>
          <ac:spMkLst>
            <pc:docMk/>
            <pc:sldMk cId="3265170845" sldId="441"/>
            <ac:spMk id="15" creationId="{C4CD8976-EC00-4D2F-B7AF-40DCBA2C5F85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5:01:50.652" v="3117" actId="14100"/>
          <ac:spMkLst>
            <pc:docMk/>
            <pc:sldMk cId="3265170845" sldId="441"/>
            <ac:spMk id="16" creationId="{5456755C-64F2-429E-AA90-3AB3575ADFFB}"/>
          </ac:spMkLst>
        </pc:spChg>
        <pc:picChg chg="add del mod ord">
          <ac:chgData name="FLORA SILVERIO ALEXANDRE" userId="S::flora.alexandre@fatec.sp.gov.br::82cf885a-3d5b-4fb8-9b61-026512aea3d2" providerId="AD" clId="Web-{D02253CF-9D73-475C-AC11-F385C71615A2}" dt="2021-06-12T05:00:18.178" v="3082"/>
          <ac:picMkLst>
            <pc:docMk/>
            <pc:sldMk cId="3265170845" sldId="441"/>
            <ac:picMk id="6" creationId="{04C1C894-9B33-4D85-AA43-FC9FE0DA65AD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5:00:33.132" v="3087" actId="1076"/>
          <ac:picMkLst>
            <pc:docMk/>
            <pc:sldMk cId="3265170845" sldId="441"/>
            <ac:picMk id="9" creationId="{A087DB5A-C653-4700-B50F-A21E5BFA8F0B}"/>
          </ac:picMkLst>
        </pc:picChg>
      </pc:sldChg>
      <pc:sldChg chg="del">
        <pc:chgData name="FLORA SILVERIO ALEXANDRE" userId="S::flora.alexandre@fatec.sp.gov.br::82cf885a-3d5b-4fb8-9b61-026512aea3d2" providerId="AD" clId="Web-{D02253CF-9D73-475C-AC11-F385C71615A2}" dt="2021-06-12T05:17:58.185" v="3729"/>
        <pc:sldMkLst>
          <pc:docMk/>
          <pc:sldMk cId="3408743085" sldId="443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52:34.324" v="4319"/>
        <pc:sldMkLst>
          <pc:docMk/>
          <pc:sldMk cId="3029298374" sldId="444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32:00.629" v="3861"/>
        <pc:sldMkLst>
          <pc:docMk/>
          <pc:sldMk cId="1930579170" sldId="445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6:04.959" v="3703"/>
        <pc:sldMkLst>
          <pc:docMk/>
          <pc:sldMk cId="347514146" sldId="446"/>
        </pc:sldMkLst>
      </pc:sldChg>
      <pc:sldChg chg="addSp delSp modSp add del mod setBg">
        <pc:chgData name="FLORA SILVERIO ALEXANDRE" userId="S::flora.alexandre@fatec.sp.gov.br::82cf885a-3d5b-4fb8-9b61-026512aea3d2" providerId="AD" clId="Web-{D02253CF-9D73-475C-AC11-F385C71615A2}" dt="2021-06-12T05:28:13.240" v="3825" actId="1076"/>
        <pc:sldMkLst>
          <pc:docMk/>
          <pc:sldMk cId="1554195347" sldId="447"/>
        </pc:sldMkLst>
        <pc:spChg chg="del">
          <ac:chgData name="FLORA SILVERIO ALEXANDRE" userId="S::flora.alexandre@fatec.sp.gov.br::82cf885a-3d5b-4fb8-9b61-026512aea3d2" providerId="AD" clId="Web-{D02253CF-9D73-475C-AC11-F385C71615A2}" dt="2021-06-12T05:22:59.157" v="3779"/>
          <ac:spMkLst>
            <pc:docMk/>
            <pc:sldMk cId="1554195347" sldId="447"/>
            <ac:spMk id="2" creationId="{9BAB5574-F43E-4C76-9B77-6C19D2420A2B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27:27.487" v="3811"/>
          <ac:spMkLst>
            <pc:docMk/>
            <pc:sldMk cId="1554195347" sldId="447"/>
            <ac:spMk id="4" creationId="{D4A4E29A-DA9A-4255-98E6-AB1D7DA5A027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27:27.487" v="3811"/>
          <ac:spMkLst>
            <pc:docMk/>
            <pc:sldMk cId="1554195347" sldId="447"/>
            <ac:spMk id="6" creationId="{37E7C8A3-321F-4E30-8F88-70DF9B29577D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22:57.642" v="3778"/>
          <ac:spMkLst>
            <pc:docMk/>
            <pc:sldMk cId="1554195347" sldId="447"/>
            <ac:spMk id="7" creationId="{F3408796-79CF-4BEF-9ED5-1E2107FC861E}"/>
          </ac:spMkLst>
        </pc:spChg>
        <pc:spChg chg="add del">
          <ac:chgData name="FLORA SILVERIO ALEXANDRE" userId="S::flora.alexandre@fatec.sp.gov.br::82cf885a-3d5b-4fb8-9b61-026512aea3d2" providerId="AD" clId="Web-{D02253CF-9D73-475C-AC11-F385C71615A2}" dt="2021-06-12T05:27:27.487" v="3811"/>
          <ac:spMkLst>
            <pc:docMk/>
            <pc:sldMk cId="1554195347" sldId="447"/>
            <ac:spMk id="75" creationId="{E2A53059-D7B9-4249-ACFA-426AA0C68351}"/>
          </ac:spMkLst>
        </pc:spChg>
        <pc:spChg chg="add del">
          <ac:chgData name="FLORA SILVERIO ALEXANDRE" userId="S::flora.alexandre@fatec.sp.gov.br::82cf885a-3d5b-4fb8-9b61-026512aea3d2" providerId="AD" clId="Web-{D02253CF-9D73-475C-AC11-F385C71615A2}" dt="2021-06-12T05:27:27.487" v="3811"/>
          <ac:spMkLst>
            <pc:docMk/>
            <pc:sldMk cId="1554195347" sldId="447"/>
            <ac:spMk id="77" creationId="{F230AD75-6717-4566-9CA9-25308C0596EE}"/>
          </ac:spMkLst>
        </pc:spChg>
        <pc:spChg chg="add del">
          <ac:chgData name="FLORA SILVERIO ALEXANDRE" userId="S::flora.alexandre@fatec.sp.gov.br::82cf885a-3d5b-4fb8-9b61-026512aea3d2" providerId="AD" clId="Web-{D02253CF-9D73-475C-AC11-F385C71615A2}" dt="2021-06-12T05:25:51.762" v="3797"/>
          <ac:spMkLst>
            <pc:docMk/>
            <pc:sldMk cId="1554195347" sldId="447"/>
            <ac:spMk id="78" creationId="{3BC921DF-9345-4B9D-A324-FA2A21AFF5D6}"/>
          </ac:spMkLst>
        </pc:spChg>
        <pc:spChg chg="add del">
          <ac:chgData name="FLORA SILVERIO ALEXANDRE" userId="S::flora.alexandre@fatec.sp.gov.br::82cf885a-3d5b-4fb8-9b61-026512aea3d2" providerId="AD" clId="Web-{D02253CF-9D73-475C-AC11-F385C71615A2}" dt="2021-06-12T05:25:51.762" v="3797"/>
          <ac:spMkLst>
            <pc:docMk/>
            <pc:sldMk cId="1554195347" sldId="447"/>
            <ac:spMk id="79" creationId="{B1B9B8C5-9EF5-4094-9C30-C774FB0EA91F}"/>
          </ac:spMkLst>
        </pc:spChg>
        <pc:spChg chg="add del">
          <ac:chgData name="FLORA SILVERIO ALEXANDRE" userId="S::flora.alexandre@fatec.sp.gov.br::82cf885a-3d5b-4fb8-9b61-026512aea3d2" providerId="AD" clId="Web-{D02253CF-9D73-475C-AC11-F385C71615A2}" dt="2021-06-12T05:25:51.762" v="3797"/>
          <ac:spMkLst>
            <pc:docMk/>
            <pc:sldMk cId="1554195347" sldId="447"/>
            <ac:spMk id="81" creationId="{CCD0859A-A629-4790-BB98-D8CFFC8C193F}"/>
          </ac:spMkLst>
        </pc:spChg>
        <pc:spChg chg="add">
          <ac:chgData name="FLORA SILVERIO ALEXANDRE" userId="S::flora.alexandre@fatec.sp.gov.br::82cf885a-3d5b-4fb8-9b61-026512aea3d2" providerId="AD" clId="Web-{D02253CF-9D73-475C-AC11-F385C71615A2}" dt="2021-06-12T05:27:27.487" v="3811"/>
          <ac:spMkLst>
            <pc:docMk/>
            <pc:sldMk cId="1554195347" sldId="447"/>
            <ac:spMk id="7176" creationId="{377832A3-8CF3-4E64-9E6A-631FA08421D5}"/>
          </ac:spMkLst>
        </pc:spChg>
        <pc:spChg chg="add">
          <ac:chgData name="FLORA SILVERIO ALEXANDRE" userId="S::flora.alexandre@fatec.sp.gov.br::82cf885a-3d5b-4fb8-9b61-026512aea3d2" providerId="AD" clId="Web-{D02253CF-9D73-475C-AC11-F385C71615A2}" dt="2021-06-12T05:27:27.487" v="3811"/>
          <ac:spMkLst>
            <pc:docMk/>
            <pc:sldMk cId="1554195347" sldId="447"/>
            <ac:spMk id="7177" creationId="{E9D632C8-CC86-4EF4-A3DC-DEC25584BAB4}"/>
          </ac:spMkLst>
        </pc:spChg>
        <pc:picChg chg="add del mod ord">
          <ac:chgData name="FLORA SILVERIO ALEXANDRE" userId="S::flora.alexandre@fatec.sp.gov.br::82cf885a-3d5b-4fb8-9b61-026512aea3d2" providerId="AD" clId="Web-{D02253CF-9D73-475C-AC11-F385C71615A2}" dt="2021-06-12T05:27:49.097" v="3821" actId="1076"/>
          <ac:picMkLst>
            <pc:docMk/>
            <pc:sldMk cId="1554195347" sldId="447"/>
            <ac:picMk id="3" creationId="{75830060-2D58-455C-8E8B-DB54347CF7E6}"/>
          </ac:picMkLst>
        </pc:picChg>
        <pc:picChg chg="add mod ord">
          <ac:chgData name="FLORA SILVERIO ALEXANDRE" userId="S::flora.alexandre@fatec.sp.gov.br::82cf885a-3d5b-4fb8-9b61-026512aea3d2" providerId="AD" clId="Web-{D02253CF-9D73-475C-AC11-F385C71615A2}" dt="2021-06-12T05:27:53.801" v="3823" actId="14100"/>
          <ac:picMkLst>
            <pc:docMk/>
            <pc:sldMk cId="1554195347" sldId="447"/>
            <ac:picMk id="5" creationId="{05B71BAC-0634-45B5-B816-04DA14F50598}"/>
          </ac:picMkLst>
        </pc:picChg>
        <pc:picChg chg="mod">
          <ac:chgData name="FLORA SILVERIO ALEXANDRE" userId="S::flora.alexandre@fatec.sp.gov.br::82cf885a-3d5b-4fb8-9b61-026512aea3d2" providerId="AD" clId="Web-{D02253CF-9D73-475C-AC11-F385C71615A2}" dt="2021-06-12T05:28:13.240" v="3825" actId="1076"/>
          <ac:picMkLst>
            <pc:docMk/>
            <pc:sldMk cId="1554195347" sldId="447"/>
            <ac:picMk id="7173" creationId="{EDFDDD45-AC85-4CCA-9814-8E14D3E64435}"/>
          </ac:picMkLst>
        </pc:picChg>
        <pc:picChg chg="mod">
          <ac:chgData name="FLORA SILVERIO ALEXANDRE" userId="S::flora.alexandre@fatec.sp.gov.br::82cf885a-3d5b-4fb8-9b61-026512aea3d2" providerId="AD" clId="Web-{D02253CF-9D73-475C-AC11-F385C71615A2}" dt="2021-06-12T05:28:02.708" v="3824" actId="1076"/>
          <ac:picMkLst>
            <pc:docMk/>
            <pc:sldMk cId="1554195347" sldId="447"/>
            <ac:picMk id="7174" creationId="{8A64B522-6D00-494C-A016-EAC50A0A3B92}"/>
          </ac:picMkLst>
        </pc:picChg>
      </pc:sldChg>
      <pc:sldChg chg="addSp delSp modSp del">
        <pc:chgData name="FLORA SILVERIO ALEXANDRE" userId="S::flora.alexandre@fatec.sp.gov.br::82cf885a-3d5b-4fb8-9b61-026512aea3d2" providerId="AD" clId="Web-{D02253CF-9D73-475C-AC11-F385C71615A2}" dt="2021-06-12T05:30:52.218" v="3847"/>
        <pc:sldMkLst>
          <pc:docMk/>
          <pc:sldMk cId="2369512788" sldId="448"/>
        </pc:sldMkLst>
        <pc:spChg chg="add del">
          <ac:chgData name="FLORA SILVERIO ALEXANDRE" userId="S::flora.alexandre@fatec.sp.gov.br::82cf885a-3d5b-4fb8-9b61-026512aea3d2" providerId="AD" clId="Web-{D02253CF-9D73-475C-AC11-F385C71615A2}" dt="2021-06-12T05:26:22.373" v="3799"/>
          <ac:spMkLst>
            <pc:docMk/>
            <pc:sldMk cId="2369512788" sldId="448"/>
            <ac:spMk id="2" creationId="{9BAB5574-F43E-4C76-9B77-6C19D2420A2B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24:24.272" v="3786"/>
          <ac:spMkLst>
            <pc:docMk/>
            <pc:sldMk cId="2369512788" sldId="448"/>
            <ac:spMk id="3" creationId="{EAAA0A5A-6F26-45CE-BCDA-B6DAF42C02C4}"/>
          </ac:spMkLst>
        </pc:spChg>
        <pc:picChg chg="add mod">
          <ac:chgData name="FLORA SILVERIO ALEXANDRE" userId="S::flora.alexandre@fatec.sp.gov.br::82cf885a-3d5b-4fb8-9b61-026512aea3d2" providerId="AD" clId="Web-{D02253CF-9D73-475C-AC11-F385C71615A2}" dt="2021-06-12T05:26:39.453" v="3803" actId="1076"/>
          <ac:picMkLst>
            <pc:docMk/>
            <pc:sldMk cId="2369512788" sldId="448"/>
            <ac:picMk id="5" creationId="{C8CCECDD-5B2F-40AC-910F-207D0CB686DD}"/>
          </ac:picMkLst>
        </pc:picChg>
      </pc:sldChg>
      <pc:sldChg chg="del">
        <pc:chgData name="FLORA SILVERIO ALEXANDRE" userId="S::flora.alexandre@fatec.sp.gov.br::82cf885a-3d5b-4fb8-9b61-026512aea3d2" providerId="AD" clId="Web-{D02253CF-9D73-475C-AC11-F385C71615A2}" dt="2021-06-12T05:16:01.209" v="3700"/>
        <pc:sldMkLst>
          <pc:docMk/>
          <pc:sldMk cId="1440853746" sldId="449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6:02.006" v="3701"/>
        <pc:sldMkLst>
          <pc:docMk/>
          <pc:sldMk cId="3544541712" sldId="450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6:03.772" v="3702"/>
        <pc:sldMkLst>
          <pc:docMk/>
          <pc:sldMk cId="1876215789" sldId="451"/>
        </pc:sldMkLst>
      </pc:sldChg>
      <pc:sldChg chg="addSp modSp">
        <pc:chgData name="FLORA SILVERIO ALEXANDRE" userId="S::flora.alexandre@fatec.sp.gov.br::82cf885a-3d5b-4fb8-9b61-026512aea3d2" providerId="AD" clId="Web-{D02253CF-9D73-475C-AC11-F385C71615A2}" dt="2021-06-12T03:23:56.473" v="186" actId="20577"/>
        <pc:sldMkLst>
          <pc:docMk/>
          <pc:sldMk cId="3191973334" sldId="452"/>
        </pc:sldMkLst>
        <pc:spChg chg="mod">
          <ac:chgData name="FLORA SILVERIO ALEXANDRE" userId="S::flora.alexandre@fatec.sp.gov.br::82cf885a-3d5b-4fb8-9b61-026512aea3d2" providerId="AD" clId="Web-{D02253CF-9D73-475C-AC11-F385C71615A2}" dt="2021-06-12T03:19:44.567" v="173" actId="1076"/>
          <ac:spMkLst>
            <pc:docMk/>
            <pc:sldMk cId="3191973334" sldId="452"/>
            <ac:spMk id="3" creationId="{3E3806A6-B41F-49DC-8C8C-859448100821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3:23:56.473" v="186" actId="20577"/>
          <ac:spMkLst>
            <pc:docMk/>
            <pc:sldMk cId="3191973334" sldId="452"/>
            <ac:spMk id="6" creationId="{8BFEC2F2-9571-4711-8FE7-883691EC0FE6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43:06.507" v="3913"/>
        <pc:sldMkLst>
          <pc:docMk/>
          <pc:sldMk cId="2344974396" sldId="456"/>
        </pc:sldMkLst>
      </pc:sldChg>
      <pc:sldChg chg="modSp ord">
        <pc:chgData name="FLORA SILVERIO ALEXANDRE" userId="S::flora.alexandre@fatec.sp.gov.br::82cf885a-3d5b-4fb8-9b61-026512aea3d2" providerId="AD" clId="Web-{D02253CF-9D73-475C-AC11-F385C71615A2}" dt="2021-06-12T05:22:17.889" v="3777" actId="20577"/>
        <pc:sldMkLst>
          <pc:docMk/>
          <pc:sldMk cId="2507736499" sldId="457"/>
        </pc:sldMkLst>
        <pc:spChg chg="mod">
          <ac:chgData name="FLORA SILVERIO ALEXANDRE" userId="S::flora.alexandre@fatec.sp.gov.br::82cf885a-3d5b-4fb8-9b61-026512aea3d2" providerId="AD" clId="Web-{D02253CF-9D73-475C-AC11-F385C71615A2}" dt="2021-06-12T05:22:17.889" v="3777" actId="20577"/>
          <ac:spMkLst>
            <pc:docMk/>
            <pc:sldMk cId="2507736499" sldId="457"/>
            <ac:spMk id="6" creationId="{6373DB4D-64CC-4A97-895C-E5424DCDF47D}"/>
          </ac:spMkLst>
        </pc:spChg>
      </pc:sldChg>
      <pc:sldChg chg="del">
        <pc:chgData name="FLORA SILVERIO ALEXANDRE" userId="S::flora.alexandre@fatec.sp.gov.br::82cf885a-3d5b-4fb8-9b61-026512aea3d2" providerId="AD" clId="Web-{D02253CF-9D73-475C-AC11-F385C71615A2}" dt="2021-06-12T05:15:34.770" v="3692"/>
        <pc:sldMkLst>
          <pc:docMk/>
          <pc:sldMk cId="1439580465" sldId="458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39.161" v="3694"/>
        <pc:sldMkLst>
          <pc:docMk/>
          <pc:sldMk cId="4254314868" sldId="459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37.192" v="3693"/>
        <pc:sldMkLst>
          <pc:docMk/>
          <pc:sldMk cId="2799439963" sldId="460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41.505" v="3695"/>
        <pc:sldMkLst>
          <pc:docMk/>
          <pc:sldMk cId="3859002695" sldId="461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43.583" v="3696"/>
        <pc:sldMkLst>
          <pc:docMk/>
          <pc:sldMk cId="1570899454" sldId="462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5:45.380" v="3697"/>
        <pc:sldMkLst>
          <pc:docMk/>
          <pc:sldMk cId="2188608402" sldId="463"/>
        </pc:sldMkLst>
      </pc:sldChg>
      <pc:sldChg chg="add del replId">
        <pc:chgData name="FLORA SILVERIO ALEXANDRE" userId="S::flora.alexandre@fatec.sp.gov.br::82cf885a-3d5b-4fb8-9b61-026512aea3d2" providerId="AD" clId="Web-{D02253CF-9D73-475C-AC11-F385C71615A2}" dt="2021-06-12T03:21:47.590" v="178"/>
        <pc:sldMkLst>
          <pc:docMk/>
          <pc:sldMk cId="908609146" sldId="464"/>
        </pc:sldMkLst>
      </pc:sldChg>
      <pc:sldChg chg="addSp modSp add del replId">
        <pc:chgData name="FLORA SILVERIO ALEXANDRE" userId="S::flora.alexandre@fatec.sp.gov.br::82cf885a-3d5b-4fb8-9b61-026512aea3d2" providerId="AD" clId="Web-{D02253CF-9D73-475C-AC11-F385C71615A2}" dt="2021-06-12T03:18:18.467" v="164"/>
        <pc:sldMkLst>
          <pc:docMk/>
          <pc:sldMk cId="3634592396" sldId="464"/>
        </pc:sldMkLst>
        <pc:spChg chg="add mod">
          <ac:chgData name="FLORA SILVERIO ALEXANDRE" userId="S::flora.alexandre@fatec.sp.gov.br::82cf885a-3d5b-4fb8-9b61-026512aea3d2" providerId="AD" clId="Web-{D02253CF-9D73-475C-AC11-F385C71615A2}" dt="2021-06-12T03:16:52.634" v="156" actId="20577"/>
          <ac:spMkLst>
            <pc:docMk/>
            <pc:sldMk cId="3634592396" sldId="464"/>
            <ac:spMk id="6" creationId="{84F47B9D-B5FB-4910-B1AA-F7718AF3F378}"/>
          </ac:spMkLst>
        </pc:spChg>
      </pc:sldChg>
      <pc:sldChg chg="modSp add replId">
        <pc:chgData name="FLORA SILVERIO ALEXANDRE" userId="S::flora.alexandre@fatec.sp.gov.br::82cf885a-3d5b-4fb8-9b61-026512aea3d2" providerId="AD" clId="Web-{D02253CF-9D73-475C-AC11-F385C71615A2}" dt="2021-06-12T06:02:01.768" v="4393" actId="20577"/>
        <pc:sldMkLst>
          <pc:docMk/>
          <pc:sldMk cId="3860577746" sldId="464"/>
        </pc:sldMkLst>
        <pc:spChg chg="mod">
          <ac:chgData name="FLORA SILVERIO ALEXANDRE" userId="S::flora.alexandre@fatec.sp.gov.br::82cf885a-3d5b-4fb8-9b61-026512aea3d2" providerId="AD" clId="Web-{D02253CF-9D73-475C-AC11-F385C71615A2}" dt="2021-06-12T06:02:01.768" v="4393" actId="20577"/>
          <ac:spMkLst>
            <pc:docMk/>
            <pc:sldMk cId="3860577746" sldId="464"/>
            <ac:spMk id="6" creationId="{8BFEC2F2-9571-4711-8FE7-883691EC0FE6}"/>
          </ac:spMkLst>
        </pc:spChg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03:08.829" v="3137" actId="20577"/>
        <pc:sldMkLst>
          <pc:docMk/>
          <pc:sldMk cId="2998179489" sldId="465"/>
        </pc:sldMkLst>
        <pc:spChg chg="mod">
          <ac:chgData name="FLORA SILVERIO ALEXANDRE" userId="S::flora.alexandre@fatec.sp.gov.br::82cf885a-3d5b-4fb8-9b61-026512aea3d2" providerId="AD" clId="Web-{D02253CF-9D73-475C-AC11-F385C71615A2}" dt="2021-06-12T04:08:30.899" v="1238" actId="1076"/>
          <ac:spMkLst>
            <pc:docMk/>
            <pc:sldMk cId="2998179489" sldId="465"/>
            <ac:spMk id="7" creationId="{048D6687-5C4D-468C-AAA9-BB01D7B5A32B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3:41:21.790" v="427"/>
          <ac:spMkLst>
            <pc:docMk/>
            <pc:sldMk cId="2998179489" sldId="465"/>
            <ac:spMk id="9" creationId="{F0CAF086-752B-4AC8-86B8-26A0359AE75C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3:44:43.256" v="505"/>
          <ac:spMkLst>
            <pc:docMk/>
            <pc:sldMk cId="2998179489" sldId="465"/>
            <ac:spMk id="11" creationId="{97A51E2B-3CF1-4B83-ADCE-3814BE971022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08:18.851" v="1236" actId="14100"/>
          <ac:spMkLst>
            <pc:docMk/>
            <pc:sldMk cId="2998179489" sldId="465"/>
            <ac:spMk id="13" creationId="{02113EDA-D3DF-4746-BDA1-26F4E9AD084C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5:03:08.829" v="3137" actId="20577"/>
          <ac:spMkLst>
            <pc:docMk/>
            <pc:sldMk cId="2998179489" sldId="465"/>
            <ac:spMk id="15" creationId="{817AC9BE-ECFF-4736-9B03-0CCB4238FCE9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3:47:52.564" v="560"/>
          <ac:spMkLst>
            <pc:docMk/>
            <pc:sldMk cId="2998179489" sldId="465"/>
            <ac:spMk id="16" creationId="{18829F33-0B54-47D0-943B-16BC2C29AE40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3:53:07.709" v="694"/>
          <ac:spMkLst>
            <pc:docMk/>
            <pc:sldMk cId="2998179489" sldId="465"/>
            <ac:spMk id="17" creationId="{0BD6306A-944B-4420-B495-DFF62617B108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3:53:09.303" v="696"/>
          <ac:spMkLst>
            <pc:docMk/>
            <pc:sldMk cId="2998179489" sldId="465"/>
            <ac:spMk id="19" creationId="{7F6EE1D6-454C-4CE5-A271-3F2584A38921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48:43.759" v="2525" actId="14100"/>
          <ac:spMkLst>
            <pc:docMk/>
            <pc:sldMk cId="2998179489" sldId="465"/>
            <ac:spMk id="21" creationId="{60DF0DD8-CB04-4EEB-B70C-F6A592349040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48:47.728" v="2526" actId="1076"/>
          <ac:spMkLst>
            <pc:docMk/>
            <pc:sldMk cId="2998179489" sldId="465"/>
            <ac:spMk id="23" creationId="{3904A216-DB41-44FD-8CE2-26DA800196FE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50:04.842" v="2619" actId="1076"/>
          <ac:spMkLst>
            <pc:docMk/>
            <pc:sldMk cId="2998179489" sldId="465"/>
            <ac:spMk id="26" creationId="{6136AF60-B789-4DAD-8C68-E7A4BEC64447}"/>
          </ac:spMkLst>
        </pc:spChg>
        <pc:picChg chg="add del mod">
          <ac:chgData name="FLORA SILVERIO ALEXANDRE" userId="S::flora.alexandre@fatec.sp.gov.br::82cf885a-3d5b-4fb8-9b61-026512aea3d2" providerId="AD" clId="Web-{D02253CF-9D73-475C-AC11-F385C71615A2}" dt="2021-06-12T03:44:21.364" v="499"/>
          <ac:picMkLst>
            <pc:docMk/>
            <pc:sldMk cId="2998179489" sldId="465"/>
            <ac:picMk id="3" creationId="{8E05B996-60BA-4F66-B36B-B3E451C36265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3:41:08.961" v="426"/>
          <ac:picMkLst>
            <pc:docMk/>
            <pc:sldMk cId="2998179489" sldId="465"/>
            <ac:picMk id="6" creationId="{04C1C894-9B33-4D85-AA43-FC9FE0DA65AD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5:02:55.781" v="3130" actId="1076"/>
          <ac:picMkLst>
            <pc:docMk/>
            <pc:sldMk cId="2998179489" sldId="465"/>
            <ac:picMk id="14" creationId="{27EECCEC-4319-4263-8F8D-228BB792881D}"/>
          </ac:picMkLst>
        </pc:picChg>
        <pc:picChg chg="add del mod">
          <ac:chgData name="FLORA SILVERIO ALEXANDRE" userId="S::flora.alexandre@fatec.sp.gov.br::82cf885a-3d5b-4fb8-9b61-026512aea3d2" providerId="AD" clId="Web-{D02253CF-9D73-475C-AC11-F385C71615A2}" dt="2021-06-12T03:53:07.866" v="695"/>
          <ac:picMkLst>
            <pc:docMk/>
            <pc:sldMk cId="2998179489" sldId="465"/>
            <ac:picMk id="18" creationId="{216BE6EA-E73C-4574-A76E-4277ABB5A3CF}"/>
          </ac:picMkLst>
        </pc:picChg>
        <pc:picChg chg="add del mod">
          <ac:chgData name="FLORA SILVERIO ALEXANDRE" userId="S::flora.alexandre@fatec.sp.gov.br::82cf885a-3d5b-4fb8-9b61-026512aea3d2" providerId="AD" clId="Web-{D02253CF-9D73-475C-AC11-F385C71615A2}" dt="2021-06-12T04:48:16.664" v="2522"/>
          <ac:picMkLst>
            <pc:docMk/>
            <pc:sldMk cId="2998179489" sldId="465"/>
            <ac:picMk id="25" creationId="{4EB9273F-CE64-44D0-8E3B-618E8D350E7A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4:48:50.916" v="2527" actId="1076"/>
          <ac:picMkLst>
            <pc:docMk/>
            <pc:sldMk cId="2998179489" sldId="465"/>
            <ac:picMk id="27" creationId="{149D8E01-4BFC-424A-83EF-20F41EC32077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4:47:58.678" v="2510" actId="20577"/>
        <pc:sldMkLst>
          <pc:docMk/>
          <pc:sldMk cId="3673500728" sldId="466"/>
        </pc:sldMkLst>
        <pc:spChg chg="add mod">
          <ac:chgData name="FLORA SILVERIO ALEXANDRE" userId="S::flora.alexandre@fatec.sp.gov.br::82cf885a-3d5b-4fb8-9b61-026512aea3d2" providerId="AD" clId="Web-{D02253CF-9D73-475C-AC11-F385C71615A2}" dt="2021-06-12T04:10:02.248" v="1260" actId="20577"/>
          <ac:spMkLst>
            <pc:docMk/>
            <pc:sldMk cId="3673500728" sldId="466"/>
            <ac:spMk id="6" creationId="{3B74567C-9CAF-4092-853E-578390B61B70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3:54:34.809" v="708"/>
          <ac:spMkLst>
            <pc:docMk/>
            <pc:sldMk cId="3673500728" sldId="466"/>
            <ac:spMk id="7" creationId="{048D6687-5C4D-468C-AAA9-BB01D7B5A32B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10:06.296" v="1261" actId="14100"/>
          <ac:spMkLst>
            <pc:docMk/>
            <pc:sldMk cId="3673500728" sldId="466"/>
            <ac:spMk id="13" creationId="{02113EDA-D3DF-4746-BDA1-26F4E9AD084C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47:58.678" v="2510" actId="20577"/>
          <ac:spMkLst>
            <pc:docMk/>
            <pc:sldMk cId="3673500728" sldId="466"/>
            <ac:spMk id="15" creationId="{817AC9BE-ECFF-4736-9B03-0CCB4238FCE9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4:09:09.964" v="1252"/>
          <ac:spMkLst>
            <pc:docMk/>
            <pc:sldMk cId="3673500728" sldId="466"/>
            <ac:spMk id="16" creationId="{F1EC4EC6-609A-40B1-AA2E-3595775221CA}"/>
          </ac:spMkLst>
        </pc:spChg>
        <pc:spChg chg="del mod">
          <ac:chgData name="FLORA SILVERIO ALEXANDRE" userId="S::flora.alexandre@fatec.sp.gov.br::82cf885a-3d5b-4fb8-9b61-026512aea3d2" providerId="AD" clId="Web-{D02253CF-9D73-475C-AC11-F385C71615A2}" dt="2021-06-12T04:09:10.448" v="1253"/>
          <ac:spMkLst>
            <pc:docMk/>
            <pc:sldMk cId="3673500728" sldId="466"/>
            <ac:spMk id="17" creationId="{0BD6306A-944B-4420-B495-DFF62617B108}"/>
          </ac:spMkLst>
        </pc:spChg>
        <pc:spChg chg="del mod">
          <ac:chgData name="FLORA SILVERIO ALEXANDRE" userId="S::flora.alexandre@fatec.sp.gov.br::82cf885a-3d5b-4fb8-9b61-026512aea3d2" providerId="AD" clId="Web-{D02253CF-9D73-475C-AC11-F385C71615A2}" dt="2021-06-12T04:09:04.745" v="1249"/>
          <ac:spMkLst>
            <pc:docMk/>
            <pc:sldMk cId="3673500728" sldId="466"/>
            <ac:spMk id="19" creationId="{7F6EE1D6-454C-4CE5-A271-3F2584A38921}"/>
          </ac:spMkLst>
        </pc:spChg>
        <pc:picChg chg="add mod">
          <ac:chgData name="FLORA SILVERIO ALEXANDRE" userId="S::flora.alexandre@fatec.sp.gov.br::82cf885a-3d5b-4fb8-9b61-026512aea3d2" providerId="AD" clId="Web-{D02253CF-9D73-475C-AC11-F385C71615A2}" dt="2021-06-12T04:10:11.843" v="1263" actId="1076"/>
          <ac:picMkLst>
            <pc:docMk/>
            <pc:sldMk cId="3673500728" sldId="466"/>
            <ac:picMk id="3" creationId="{660A46AD-C419-4371-AE2B-065D6A227F22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3:54:02.385" v="703"/>
          <ac:picMkLst>
            <pc:docMk/>
            <pc:sldMk cId="3673500728" sldId="466"/>
            <ac:picMk id="14" creationId="{27EECCEC-4319-4263-8F8D-228BB792881D}"/>
          </ac:picMkLst>
        </pc:picChg>
        <pc:picChg chg="del mod">
          <ac:chgData name="FLORA SILVERIO ALEXANDRE" userId="S::flora.alexandre@fatec.sp.gov.br::82cf885a-3d5b-4fb8-9b61-026512aea3d2" providerId="AD" clId="Web-{D02253CF-9D73-475C-AC11-F385C71615A2}" dt="2021-06-12T04:09:07.995" v="1250"/>
          <ac:picMkLst>
            <pc:docMk/>
            <pc:sldMk cId="3673500728" sldId="466"/>
            <ac:picMk id="18" creationId="{216BE6EA-E73C-4574-A76E-4277ABB5A3CF}"/>
          </ac:picMkLst>
        </pc:picChg>
      </pc:sldChg>
      <pc:sldChg chg="add del replId">
        <pc:chgData name="FLORA SILVERIO ALEXANDRE" userId="S::flora.alexandre@fatec.sp.gov.br::82cf885a-3d5b-4fb8-9b61-026512aea3d2" providerId="AD" clId="Web-{D02253CF-9D73-475C-AC11-F385C71615A2}" dt="2021-06-12T04:07:21.160" v="1223"/>
        <pc:sldMkLst>
          <pc:docMk/>
          <pc:sldMk cId="1779910234" sldId="467"/>
        </pc:sldMkLst>
      </pc:sldChg>
      <pc:sldChg chg="addSp delSp modSp add ord replId">
        <pc:chgData name="FLORA SILVERIO ALEXANDRE" userId="S::flora.alexandre@fatec.sp.gov.br::82cf885a-3d5b-4fb8-9b61-026512aea3d2" providerId="AD" clId="Web-{D02253CF-9D73-475C-AC11-F385C71615A2}" dt="2021-06-12T05:03:23.439" v="3138" actId="20577"/>
        <pc:sldMkLst>
          <pc:docMk/>
          <pc:sldMk cId="3538250067" sldId="467"/>
        </pc:sldMkLst>
        <pc:spChg chg="add mod">
          <ac:chgData name="FLORA SILVERIO ALEXANDRE" userId="S::flora.alexandre@fatec.sp.gov.br::82cf885a-3d5b-4fb8-9b61-026512aea3d2" providerId="AD" clId="Web-{D02253CF-9D73-475C-AC11-F385C71615A2}" dt="2021-06-12T04:57:35.855" v="3026" actId="1076"/>
          <ac:spMkLst>
            <pc:docMk/>
            <pc:sldMk cId="3538250067" sldId="467"/>
            <ac:spMk id="6" creationId="{64FB7F08-276E-4537-878E-CE453609EA15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56:53.712" v="3015" actId="20577"/>
          <ac:spMkLst>
            <pc:docMk/>
            <pc:sldMk cId="3538250067" sldId="467"/>
            <ac:spMk id="7" creationId="{048D6687-5C4D-468C-AAA9-BB01D7B5A32B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57:39.433" v="3027" actId="14100"/>
          <ac:spMkLst>
            <pc:docMk/>
            <pc:sldMk cId="3538250067" sldId="467"/>
            <ac:spMk id="13" creationId="{02113EDA-D3DF-4746-BDA1-26F4E9AD084C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03:23.439" v="3138" actId="20577"/>
          <ac:spMkLst>
            <pc:docMk/>
            <pc:sldMk cId="3538250067" sldId="467"/>
            <ac:spMk id="15" creationId="{817AC9BE-ECFF-4736-9B03-0CCB4238FCE9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57:58.825" v="3034" actId="14100"/>
          <ac:spMkLst>
            <pc:docMk/>
            <pc:sldMk cId="3538250067" sldId="467"/>
            <ac:spMk id="17" creationId="{775D303E-EBAB-421D-90A8-21E7B5DA3B84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58:54.844" v="3069" actId="14100"/>
          <ac:spMkLst>
            <pc:docMk/>
            <pc:sldMk cId="3538250067" sldId="467"/>
            <ac:spMk id="18" creationId="{79669F6A-399E-43C5-B8DF-2E27D2A69986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4:17:04.480" v="1290"/>
          <ac:spMkLst>
            <pc:docMk/>
            <pc:sldMk cId="3538250067" sldId="467"/>
            <ac:spMk id="21" creationId="{60DF0DD8-CB04-4EEB-B70C-F6A592349040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4:17:04.058" v="1289"/>
          <ac:spMkLst>
            <pc:docMk/>
            <pc:sldMk cId="3538250067" sldId="467"/>
            <ac:spMk id="23" creationId="{3904A216-DB41-44FD-8CE2-26DA800196FE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4:17:07.105" v="1291"/>
          <ac:spMkLst>
            <pc:docMk/>
            <pc:sldMk cId="3538250067" sldId="467"/>
            <ac:spMk id="26" creationId="{6136AF60-B789-4DAD-8C68-E7A4BEC64447}"/>
          </ac:spMkLst>
        </pc:spChg>
        <pc:picChg chg="add mod">
          <ac:chgData name="FLORA SILVERIO ALEXANDRE" userId="S::flora.alexandre@fatec.sp.gov.br::82cf885a-3d5b-4fb8-9b61-026512aea3d2" providerId="AD" clId="Web-{D02253CF-9D73-475C-AC11-F385C71615A2}" dt="2021-06-12T04:57:45.137" v="3030" actId="1076"/>
          <ac:picMkLst>
            <pc:docMk/>
            <pc:sldMk cId="3538250067" sldId="467"/>
            <ac:picMk id="3" creationId="{1D2560BD-8CBF-4855-B1AD-E95C9BB64334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4:59:06.236" v="3074" actId="1076"/>
          <ac:picMkLst>
            <pc:docMk/>
            <pc:sldMk cId="3538250067" sldId="467"/>
            <ac:picMk id="8" creationId="{7CABC9B0-9425-4B54-A98A-A99F9823BDDA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4:16:42.401" v="1283"/>
          <ac:picMkLst>
            <pc:docMk/>
            <pc:sldMk cId="3538250067" sldId="467"/>
            <ac:picMk id="14" creationId="{27EECCEC-4319-4263-8F8D-228BB792881D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4:17:02.340" v="1288"/>
          <ac:picMkLst>
            <pc:docMk/>
            <pc:sldMk cId="3538250067" sldId="467"/>
            <ac:picMk id="25" creationId="{4EB9273F-CE64-44D0-8E3B-618E8D350E7A}"/>
          </ac:picMkLst>
        </pc:picChg>
      </pc:sldChg>
      <pc:sldChg chg="addSp delSp modSp add ord replId">
        <pc:chgData name="FLORA SILVERIO ALEXANDRE" userId="S::flora.alexandre@fatec.sp.gov.br::82cf885a-3d5b-4fb8-9b61-026512aea3d2" providerId="AD" clId="Web-{D02253CF-9D73-475C-AC11-F385C71615A2}" dt="2021-06-12T05:04:01.645" v="3143" actId="1076"/>
        <pc:sldMkLst>
          <pc:docMk/>
          <pc:sldMk cId="583856626" sldId="468"/>
        </pc:sldMkLst>
        <pc:spChg chg="mod">
          <ac:chgData name="FLORA SILVERIO ALEXANDRE" userId="S::flora.alexandre@fatec.sp.gov.br::82cf885a-3d5b-4fb8-9b61-026512aea3d2" providerId="AD" clId="Web-{D02253CF-9D73-475C-AC11-F385C71615A2}" dt="2021-06-12T04:41:59.952" v="2379" actId="20577"/>
          <ac:spMkLst>
            <pc:docMk/>
            <pc:sldMk cId="583856626" sldId="468"/>
            <ac:spMk id="7" creationId="{048D6687-5C4D-468C-AAA9-BB01D7B5A32B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44:32.524" v="2467" actId="1076"/>
          <ac:spMkLst>
            <pc:docMk/>
            <pc:sldMk cId="583856626" sldId="468"/>
            <ac:spMk id="9" creationId="{2188DB70-2AE4-4CD7-B5CB-AA57D03D72BD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36:36.619" v="2043" actId="14100"/>
          <ac:spMkLst>
            <pc:docMk/>
            <pc:sldMk cId="583856626" sldId="468"/>
            <ac:spMk id="13" creationId="{02113EDA-D3DF-4746-BDA1-26F4E9AD084C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44:24.524" v="2465" actId="14100"/>
          <ac:spMkLst>
            <pc:docMk/>
            <pc:sldMk cId="583856626" sldId="468"/>
            <ac:spMk id="14" creationId="{DC89D507-A05B-4672-B662-6144C4DFE61B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04:01.645" v="3143" actId="1076"/>
          <ac:spMkLst>
            <pc:docMk/>
            <pc:sldMk cId="583856626" sldId="468"/>
            <ac:spMk id="15" creationId="{817AC9BE-ECFF-4736-9B03-0CCB4238FCE9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44:28.165" v="2466" actId="1076"/>
          <ac:spMkLst>
            <pc:docMk/>
            <pc:sldMk cId="583856626" sldId="468"/>
            <ac:spMk id="16" creationId="{F7FE2A54-E194-4D1A-B6D0-BE96C6A26B43}"/>
          </ac:spMkLst>
        </pc:spChg>
        <pc:picChg chg="del">
          <ac:chgData name="FLORA SILVERIO ALEXANDRE" userId="S::flora.alexandre@fatec.sp.gov.br::82cf885a-3d5b-4fb8-9b61-026512aea3d2" providerId="AD" clId="Web-{D02253CF-9D73-475C-AC11-F385C71615A2}" dt="2021-06-12T04:26:08.436" v="1628"/>
          <ac:picMkLst>
            <pc:docMk/>
            <pc:sldMk cId="583856626" sldId="468"/>
            <ac:picMk id="3" creationId="{1D2560BD-8CBF-4855-B1AD-E95C9BB64334}"/>
          </ac:picMkLst>
        </pc:picChg>
        <pc:picChg chg="add del mod">
          <ac:chgData name="FLORA SILVERIO ALEXANDRE" userId="S::flora.alexandre@fatec.sp.gov.br::82cf885a-3d5b-4fb8-9b61-026512aea3d2" providerId="AD" clId="Web-{D02253CF-9D73-475C-AC11-F385C71615A2}" dt="2021-06-12T04:36:28.353" v="2040"/>
          <ac:picMkLst>
            <pc:docMk/>
            <pc:sldMk cId="583856626" sldId="468"/>
            <ac:picMk id="6" creationId="{EAB22081-06CD-43AC-8938-0ABAFCDAAC18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4:36:32.635" v="2042" actId="1076"/>
          <ac:picMkLst>
            <pc:docMk/>
            <pc:sldMk cId="583856626" sldId="468"/>
            <ac:picMk id="8" creationId="{58FFA556-8012-4FE8-831F-A404B9DE5A2C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4:44:03.319" v="2462" actId="1076"/>
          <ac:picMkLst>
            <pc:docMk/>
            <pc:sldMk cId="583856626" sldId="468"/>
            <ac:picMk id="11" creationId="{B0842DD7-F4F1-4718-93DF-085175B3CD3F}"/>
          </ac:picMkLst>
        </pc:picChg>
      </pc:sldChg>
      <pc:sldChg chg="del">
        <pc:chgData name="FLORA SILVERIO ALEXANDRE" userId="S::flora.alexandre@fatec.sp.gov.br::82cf885a-3d5b-4fb8-9b61-026512aea3d2" providerId="AD" clId="Web-{D02253CF-9D73-475C-AC11-F385C71615A2}" dt="2021-06-12T05:17:33.840" v="3724"/>
        <pc:sldMkLst>
          <pc:docMk/>
          <pc:sldMk cId="3330021038" sldId="469"/>
        </pc:sldMkLst>
      </pc:sldChg>
      <pc:sldChg chg="del">
        <pc:chgData name="FLORA SILVERIO ALEXANDRE" userId="S::flora.alexandre@fatec.sp.gov.br::82cf885a-3d5b-4fb8-9b61-026512aea3d2" providerId="AD" clId="Web-{D02253CF-9D73-475C-AC11-F385C71615A2}" dt="2021-06-12T05:17:35.387" v="3725"/>
        <pc:sldMkLst>
          <pc:docMk/>
          <pc:sldMk cId="1711288718" sldId="470"/>
        </pc:sldMkLst>
      </pc:sldChg>
      <pc:sldChg chg="addSp modSp add replId">
        <pc:chgData name="FLORA SILVERIO ALEXANDRE" userId="S::flora.alexandre@fatec.sp.gov.br::82cf885a-3d5b-4fb8-9b61-026512aea3d2" providerId="AD" clId="Web-{D02253CF-9D73-475C-AC11-F385C71615A2}" dt="2021-06-12T05:03:36.253" v="3139" actId="20577"/>
        <pc:sldMkLst>
          <pc:docMk/>
          <pc:sldMk cId="3473871266" sldId="471"/>
        </pc:sldMkLst>
        <pc:spChg chg="add mod">
          <ac:chgData name="FLORA SILVERIO ALEXANDRE" userId="S::flora.alexandre@fatec.sp.gov.br::82cf885a-3d5b-4fb8-9b61-026512aea3d2" providerId="AD" clId="Web-{D02253CF-9D73-475C-AC11-F385C71615A2}" dt="2021-06-12T04:35:37.819" v="2006" actId="1076"/>
          <ac:spMkLst>
            <pc:docMk/>
            <pc:sldMk cId="3473871266" sldId="471"/>
            <ac:spMk id="3" creationId="{36F19C74-400C-4819-B387-66B459C1FAB9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33:22.810" v="1955" actId="20577"/>
          <ac:spMkLst>
            <pc:docMk/>
            <pc:sldMk cId="3473871266" sldId="471"/>
            <ac:spMk id="7" creationId="{048D6687-5C4D-468C-AAA9-BB01D7B5A32B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35:34.928" v="2005" actId="14100"/>
          <ac:spMkLst>
            <pc:docMk/>
            <pc:sldMk cId="3473871266" sldId="471"/>
            <ac:spMk id="13" creationId="{02113EDA-D3DF-4746-BDA1-26F4E9AD084C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35:22.755" v="2001" actId="14100"/>
          <ac:spMkLst>
            <pc:docMk/>
            <pc:sldMk cId="3473871266" sldId="471"/>
            <ac:spMk id="14" creationId="{0500183A-7B08-4DE9-88F5-B1A56CD07C17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03:36.253" v="3139" actId="20577"/>
          <ac:spMkLst>
            <pc:docMk/>
            <pc:sldMk cId="3473871266" sldId="471"/>
            <ac:spMk id="15" creationId="{817AC9BE-ECFF-4736-9B03-0CCB4238FCE9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4:34:42.878" v="1994" actId="20577"/>
          <ac:spMkLst>
            <pc:docMk/>
            <pc:sldMk cId="3473871266" sldId="471"/>
            <ac:spMk id="16" creationId="{FAACF406-5DED-407A-A369-262B25B38393}"/>
          </ac:spMkLst>
        </pc:spChg>
        <pc:picChg chg="mod">
          <ac:chgData name="FLORA SILVERIO ALEXANDRE" userId="S::flora.alexandre@fatec.sp.gov.br::82cf885a-3d5b-4fb8-9b61-026512aea3d2" providerId="AD" clId="Web-{D02253CF-9D73-475C-AC11-F385C71615A2}" dt="2021-06-12T04:35:31.100" v="2004" actId="1076"/>
          <ac:picMkLst>
            <pc:docMk/>
            <pc:sldMk cId="3473871266" sldId="471"/>
            <ac:picMk id="6" creationId="{EAB22081-06CD-43AC-8938-0ABAFCDAAC18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4:35:14.677" v="2000" actId="14100"/>
          <ac:picMkLst>
            <pc:docMk/>
            <pc:sldMk cId="3473871266" sldId="471"/>
            <ac:picMk id="8" creationId="{0DC5BA18-E335-4CA0-9853-E1D8938105D2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34:35.983" v="3876" actId="20577"/>
        <pc:sldMkLst>
          <pc:docMk/>
          <pc:sldMk cId="2736170955" sldId="472"/>
        </pc:sldMkLst>
        <pc:spChg chg="mod">
          <ac:chgData name="FLORA SILVERIO ALEXANDRE" userId="S::flora.alexandre@fatec.sp.gov.br::82cf885a-3d5b-4fb8-9b61-026512aea3d2" providerId="AD" clId="Web-{D02253CF-9D73-475C-AC11-F385C71615A2}" dt="2021-06-12T04:53:51.138" v="2909" actId="20577"/>
          <ac:spMkLst>
            <pc:docMk/>
            <pc:sldMk cId="2736170955" sldId="472"/>
            <ac:spMk id="7" creationId="{048D6687-5C4D-468C-AAA9-BB01D7B5A32B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34:35.983" v="3876" actId="20577"/>
          <ac:spMkLst>
            <pc:docMk/>
            <pc:sldMk cId="2736170955" sldId="472"/>
            <ac:spMk id="9" creationId="{2188DB70-2AE4-4CD7-B5CB-AA57D03D72BD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46:11.093" v="2488" actId="14100"/>
          <ac:spMkLst>
            <pc:docMk/>
            <pc:sldMk cId="2736170955" sldId="472"/>
            <ac:spMk id="13" creationId="{02113EDA-D3DF-4746-BDA1-26F4E9AD084C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04:17.255" v="3144" actId="20577"/>
          <ac:spMkLst>
            <pc:docMk/>
            <pc:sldMk cId="2736170955" sldId="472"/>
            <ac:spMk id="15" creationId="{817AC9BE-ECFF-4736-9B03-0CCB4238FCE9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55:17.596" v="3004" actId="1076"/>
          <ac:spMkLst>
            <pc:docMk/>
            <pc:sldMk cId="2736170955" sldId="472"/>
            <ac:spMk id="16" creationId="{F7FE2A54-E194-4D1A-B6D0-BE96C6A26B43}"/>
          </ac:spMkLst>
        </pc:spChg>
        <pc:picChg chg="add mod">
          <ac:chgData name="FLORA SILVERIO ALEXANDRE" userId="S::flora.alexandre@fatec.sp.gov.br::82cf885a-3d5b-4fb8-9b61-026512aea3d2" providerId="AD" clId="Web-{D02253CF-9D73-475C-AC11-F385C71615A2}" dt="2021-06-12T04:46:04.515" v="2487" actId="1076"/>
          <ac:picMkLst>
            <pc:docMk/>
            <pc:sldMk cId="2736170955" sldId="472"/>
            <ac:picMk id="3" creationId="{4E8F004B-DE39-4C7B-9493-9BE810746092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4:56:10.896" v="3010" actId="1076"/>
          <ac:picMkLst>
            <pc:docMk/>
            <pc:sldMk cId="2736170955" sldId="472"/>
            <ac:picMk id="6" creationId="{87B919C7-9E63-4AA0-A71C-3467B9DBB29D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4:45:26.528" v="2483"/>
          <ac:picMkLst>
            <pc:docMk/>
            <pc:sldMk cId="2736170955" sldId="472"/>
            <ac:picMk id="8" creationId="{58FFA556-8012-4FE8-831F-A404B9DE5A2C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4:55:50.645" v="3005"/>
          <ac:picMkLst>
            <pc:docMk/>
            <pc:sldMk cId="2736170955" sldId="472"/>
            <ac:picMk id="11" creationId="{B0842DD7-F4F1-4718-93DF-085175B3CD3F}"/>
          </ac:picMkLst>
        </pc:picChg>
      </pc:sldChg>
      <pc:sldChg chg="delSp modSp add replId">
        <pc:chgData name="FLORA SILVERIO ALEXANDRE" userId="S::flora.alexandre@fatec.sp.gov.br::82cf885a-3d5b-4fb8-9b61-026512aea3d2" providerId="AD" clId="Web-{D02253CF-9D73-475C-AC11-F385C71615A2}" dt="2021-06-12T04:47:54.740" v="2508" actId="20577"/>
        <pc:sldMkLst>
          <pc:docMk/>
          <pc:sldMk cId="1599726658" sldId="473"/>
        </pc:sldMkLst>
        <pc:spChg chg="del">
          <ac:chgData name="FLORA SILVERIO ALEXANDRE" userId="S::flora.alexandre@fatec.sp.gov.br::82cf885a-3d5b-4fb8-9b61-026512aea3d2" providerId="AD" clId="Web-{D02253CF-9D73-475C-AC11-F385C71615A2}" dt="2021-06-12T04:46:55.783" v="2493"/>
          <ac:spMkLst>
            <pc:docMk/>
            <pc:sldMk cId="1599726658" sldId="473"/>
            <ac:spMk id="7" creationId="{048D6687-5C4D-468C-AAA9-BB01D7B5A32B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4:46:53.846" v="2492"/>
          <ac:spMkLst>
            <pc:docMk/>
            <pc:sldMk cId="1599726658" sldId="473"/>
            <ac:spMk id="13" creationId="{02113EDA-D3DF-4746-BDA1-26F4E9AD084C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4:46:52.736" v="2491"/>
          <ac:spMkLst>
            <pc:docMk/>
            <pc:sldMk cId="1599726658" sldId="473"/>
            <ac:spMk id="15" creationId="{817AC9BE-ECFF-4736-9B03-0CCB4238FCE9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47:36.880" v="2503" actId="14100"/>
          <ac:spMkLst>
            <pc:docMk/>
            <pc:sldMk cId="1599726658" sldId="473"/>
            <ac:spMk id="21" creationId="{60DF0DD8-CB04-4EEB-B70C-F6A592349040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47:54.740" v="2508" actId="20577"/>
          <ac:spMkLst>
            <pc:docMk/>
            <pc:sldMk cId="1599726658" sldId="473"/>
            <ac:spMk id="23" creationId="{3904A216-DB41-44FD-8CE2-26DA800196FE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4:47:46.896" v="2506" actId="20577"/>
          <ac:spMkLst>
            <pc:docMk/>
            <pc:sldMk cId="1599726658" sldId="473"/>
            <ac:spMk id="26" creationId="{6136AF60-B789-4DAD-8C68-E7A4BEC64447}"/>
          </ac:spMkLst>
        </pc:spChg>
        <pc:picChg chg="del">
          <ac:chgData name="FLORA SILVERIO ALEXANDRE" userId="S::flora.alexandre@fatec.sp.gov.br::82cf885a-3d5b-4fb8-9b61-026512aea3d2" providerId="AD" clId="Web-{D02253CF-9D73-475C-AC11-F385C71615A2}" dt="2021-06-12T04:46:48.767" v="2490"/>
          <ac:picMkLst>
            <pc:docMk/>
            <pc:sldMk cId="1599726658" sldId="473"/>
            <ac:picMk id="14" creationId="{27EECCEC-4319-4263-8F8D-228BB792881D}"/>
          </ac:picMkLst>
        </pc:picChg>
        <pc:picChg chg="mod">
          <ac:chgData name="FLORA SILVERIO ALEXANDRE" userId="S::flora.alexandre@fatec.sp.gov.br::82cf885a-3d5b-4fb8-9b61-026512aea3d2" providerId="AD" clId="Web-{D02253CF-9D73-475C-AC11-F385C71615A2}" dt="2021-06-12T04:47:42.739" v="2505" actId="1076"/>
          <ac:picMkLst>
            <pc:docMk/>
            <pc:sldMk cId="1599726658" sldId="473"/>
            <ac:picMk id="25" creationId="{4EB9273F-CE64-44D0-8E3B-618E8D350E7A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17:19.152" v="3722" actId="20577"/>
        <pc:sldMkLst>
          <pc:docMk/>
          <pc:sldMk cId="640844568" sldId="474"/>
        </pc:sldMkLst>
        <pc:spChg chg="mod">
          <ac:chgData name="FLORA SILVERIO ALEXANDRE" userId="S::flora.alexandre@fatec.sp.gov.br::82cf885a-3d5b-4fb8-9b61-026512aea3d2" providerId="AD" clId="Web-{D02253CF-9D73-475C-AC11-F385C71615A2}" dt="2021-06-12T05:05:25.338" v="3163" actId="20577"/>
          <ac:spMkLst>
            <pc:docMk/>
            <pc:sldMk cId="640844568" sldId="474"/>
            <ac:spMk id="2" creationId="{ABAE2BD9-E45E-478E-B029-3F9EC9369B1B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05:03.618" v="3149"/>
          <ac:spMkLst>
            <pc:docMk/>
            <pc:sldMk cId="640844568" sldId="474"/>
            <ac:spMk id="7" creationId="{048D6687-5C4D-468C-AAA9-BB01D7B5A32B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05:08.258" v="3153"/>
          <ac:spMkLst>
            <pc:docMk/>
            <pc:sldMk cId="640844568" sldId="474"/>
            <ac:spMk id="9" creationId="{2188DB70-2AE4-4CD7-B5CB-AA57D03D72BD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5:17:19.152" v="3722" actId="20577"/>
          <ac:spMkLst>
            <pc:docMk/>
            <pc:sldMk cId="640844568" sldId="474"/>
            <ac:spMk id="11" creationId="{CF36263B-45AD-4A6B-8024-61E489E7E343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05:01.586" v="3147"/>
          <ac:spMkLst>
            <pc:docMk/>
            <pc:sldMk cId="640844568" sldId="474"/>
            <ac:spMk id="13" creationId="{02113EDA-D3DF-4746-BDA1-26F4E9AD084C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05:06.008" v="3151"/>
          <ac:spMkLst>
            <pc:docMk/>
            <pc:sldMk cId="640844568" sldId="474"/>
            <ac:spMk id="14" creationId="{DC89D507-A05B-4672-B662-6144C4DFE61B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05:00.649" v="3146"/>
          <ac:spMkLst>
            <pc:docMk/>
            <pc:sldMk cId="640844568" sldId="474"/>
            <ac:spMk id="15" creationId="{817AC9BE-ECFF-4736-9B03-0CCB4238FCE9}"/>
          </ac:spMkLst>
        </pc:spChg>
        <pc:spChg chg="del">
          <ac:chgData name="FLORA SILVERIO ALEXANDRE" userId="S::flora.alexandre@fatec.sp.gov.br::82cf885a-3d5b-4fb8-9b61-026512aea3d2" providerId="AD" clId="Web-{D02253CF-9D73-475C-AC11-F385C71615A2}" dt="2021-06-12T05:05:05.399" v="3150"/>
          <ac:spMkLst>
            <pc:docMk/>
            <pc:sldMk cId="640844568" sldId="474"/>
            <ac:spMk id="16" creationId="{F7FE2A54-E194-4D1A-B6D0-BE96C6A26B43}"/>
          </ac:spMkLst>
        </pc:spChg>
        <pc:picChg chg="del">
          <ac:chgData name="FLORA SILVERIO ALEXANDRE" userId="S::flora.alexandre@fatec.sp.gov.br::82cf885a-3d5b-4fb8-9b61-026512aea3d2" providerId="AD" clId="Web-{D02253CF-9D73-475C-AC11-F385C71615A2}" dt="2021-06-12T05:05:02.289" v="3148"/>
          <ac:picMkLst>
            <pc:docMk/>
            <pc:sldMk cId="640844568" sldId="474"/>
            <ac:picMk id="3" creationId="{4E8F004B-DE39-4C7B-9493-9BE810746092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5:05:06.618" v="3152"/>
          <ac:picMkLst>
            <pc:docMk/>
            <pc:sldMk cId="640844568" sldId="474"/>
            <ac:picMk id="6" creationId="{87B919C7-9E63-4AA0-A71C-3467B9DBB29D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5:16:50.447" v="3708" actId="1076"/>
          <ac:picMkLst>
            <pc:docMk/>
            <pc:sldMk cId="640844568" sldId="474"/>
            <ac:picMk id="8" creationId="{03EA7381-3663-4834-A0AB-4756BC8EF2D8}"/>
          </ac:picMkLst>
        </pc:picChg>
      </pc:sldChg>
      <pc:sldChg chg="add del replId">
        <pc:chgData name="FLORA SILVERIO ALEXANDRE" userId="S::flora.alexandre@fatec.sp.gov.br::82cf885a-3d5b-4fb8-9b61-026512aea3d2" providerId="AD" clId="Web-{D02253CF-9D73-475C-AC11-F385C71615A2}" dt="2021-06-12T05:30:53.515" v="3848"/>
        <pc:sldMkLst>
          <pc:docMk/>
          <pc:sldMk cId="394836777" sldId="476"/>
        </pc:sldMkLst>
      </pc:sldChg>
      <pc:sldChg chg="add del replId">
        <pc:chgData name="FLORA SILVERIO ALEXANDRE" userId="S::flora.alexandre@fatec.sp.gov.br::82cf885a-3d5b-4fb8-9b61-026512aea3d2" providerId="AD" clId="Web-{D02253CF-9D73-475C-AC11-F385C71615A2}" dt="2021-06-12T05:30:50.390" v="3846"/>
        <pc:sldMkLst>
          <pc:docMk/>
          <pc:sldMk cId="3304091848" sldId="477"/>
        </pc:sldMkLst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30:36.358" v="3845" actId="14100"/>
        <pc:sldMkLst>
          <pc:docMk/>
          <pc:sldMk cId="3764295860" sldId="478"/>
        </pc:sldMkLst>
        <pc:picChg chg="add mod">
          <ac:chgData name="FLORA SILVERIO ALEXANDRE" userId="S::flora.alexandre@fatec.sp.gov.br::82cf885a-3d5b-4fb8-9b61-026512aea3d2" providerId="AD" clId="Web-{D02253CF-9D73-475C-AC11-F385C71615A2}" dt="2021-06-12T05:29:09.040" v="3831" actId="14100"/>
          <ac:picMkLst>
            <pc:docMk/>
            <pc:sldMk cId="3764295860" sldId="478"/>
            <ac:picMk id="2" creationId="{0405FD7F-5139-4F2C-B5AD-53DE50CE7B72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5:28:53.977" v="3827"/>
          <ac:picMkLst>
            <pc:docMk/>
            <pc:sldMk cId="3764295860" sldId="478"/>
            <ac:picMk id="3" creationId="{75830060-2D58-455C-8E8B-DB54347CF7E6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5:29:27.869" v="3834"/>
          <ac:picMkLst>
            <pc:docMk/>
            <pc:sldMk cId="3764295860" sldId="478"/>
            <ac:picMk id="5" creationId="{05B71BAC-0634-45B5-B816-04DA14F50598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5:30:36.358" v="3845" actId="14100"/>
          <ac:picMkLst>
            <pc:docMk/>
            <pc:sldMk cId="3764295860" sldId="478"/>
            <ac:picMk id="7" creationId="{6FD10215-DD17-4D77-BA37-D0680265CE77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30:23.857" v="3844" actId="14100"/>
        <pc:sldMkLst>
          <pc:docMk/>
          <pc:sldMk cId="2753137862" sldId="479"/>
        </pc:sldMkLst>
        <pc:picChg chg="del">
          <ac:chgData name="FLORA SILVERIO ALEXANDRE" userId="S::flora.alexandre@fatec.sp.gov.br::82cf885a-3d5b-4fb8-9b61-026512aea3d2" providerId="AD" clId="Web-{D02253CF-9D73-475C-AC11-F385C71615A2}" dt="2021-06-12T05:30:02.153" v="3839"/>
          <ac:picMkLst>
            <pc:docMk/>
            <pc:sldMk cId="2753137862" sldId="479"/>
            <ac:picMk id="2" creationId="{0405FD7F-5139-4F2C-B5AD-53DE50CE7B72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5:30:06.622" v="3840" actId="14100"/>
          <ac:picMkLst>
            <pc:docMk/>
            <pc:sldMk cId="2753137862" sldId="479"/>
            <ac:picMk id="3" creationId="{00AEDCE3-A28E-4898-8DDE-9B5ABC32C914}"/>
          </ac:picMkLst>
        </pc:picChg>
        <pc:picChg chg="add mod">
          <ac:chgData name="FLORA SILVERIO ALEXANDRE" userId="S::flora.alexandre@fatec.sp.gov.br::82cf885a-3d5b-4fb8-9b61-026512aea3d2" providerId="AD" clId="Web-{D02253CF-9D73-475C-AC11-F385C71615A2}" dt="2021-06-12T05:30:23.857" v="3844" actId="14100"/>
          <ac:picMkLst>
            <pc:docMk/>
            <pc:sldMk cId="2753137862" sldId="479"/>
            <ac:picMk id="5" creationId="{0F955A8B-2E27-4939-A718-69A384F46DAD}"/>
          </ac:picMkLst>
        </pc:picChg>
        <pc:picChg chg="del">
          <ac:chgData name="FLORA SILVERIO ALEXANDRE" userId="S::flora.alexandre@fatec.sp.gov.br::82cf885a-3d5b-4fb8-9b61-026512aea3d2" providerId="AD" clId="Web-{D02253CF-9D73-475C-AC11-F385C71615A2}" dt="2021-06-12T05:30:20.294" v="3843"/>
          <ac:picMkLst>
            <pc:docMk/>
            <pc:sldMk cId="2753137862" sldId="479"/>
            <ac:picMk id="7" creationId="{6FD10215-DD17-4D77-BA37-D0680265CE77}"/>
          </ac:picMkLst>
        </pc:picChg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36:12.301" v="3885" actId="1076"/>
        <pc:sldMkLst>
          <pc:docMk/>
          <pc:sldMk cId="621509676" sldId="480"/>
        </pc:sldMkLst>
        <pc:spChg chg="del mod">
          <ac:chgData name="FLORA SILVERIO ALEXANDRE" userId="S::flora.alexandre@fatec.sp.gov.br::82cf885a-3d5b-4fb8-9b61-026512aea3d2" providerId="AD" clId="Web-{D02253CF-9D73-475C-AC11-F385C71615A2}" dt="2021-06-12T05:35:47.315" v="3879"/>
          <ac:spMkLst>
            <pc:docMk/>
            <pc:sldMk cId="621509676" sldId="480"/>
            <ac:spMk id="6" creationId="{6373DB4D-64CC-4A97-895C-E5424DCDF47D}"/>
          </ac:spMkLst>
        </pc:spChg>
        <pc:picChg chg="add mod">
          <ac:chgData name="FLORA SILVERIO ALEXANDRE" userId="S::flora.alexandre@fatec.sp.gov.br::82cf885a-3d5b-4fb8-9b61-026512aea3d2" providerId="AD" clId="Web-{D02253CF-9D73-475C-AC11-F385C71615A2}" dt="2021-06-12T05:36:12.301" v="3885" actId="1076"/>
          <ac:picMkLst>
            <pc:docMk/>
            <pc:sldMk cId="621509676" sldId="480"/>
            <ac:picMk id="2" creationId="{24DBAED0-B7BF-451D-9DCF-975D934C0DDB}"/>
          </ac:picMkLst>
        </pc:picChg>
      </pc:sldChg>
      <pc:sldChg chg="modSp">
        <pc:chgData name="FLORA SILVERIO ALEXANDRE" userId="S::flora.alexandre@fatec.sp.gov.br::82cf885a-3d5b-4fb8-9b61-026512aea3d2" providerId="AD" clId="Web-{D02253CF-9D73-475C-AC11-F385C71615A2}" dt="2021-06-12T06:05:04.420" v="4397" actId="20577"/>
        <pc:sldMkLst>
          <pc:docMk/>
          <pc:sldMk cId="723581169" sldId="481"/>
        </pc:sldMkLst>
        <pc:spChg chg="mod">
          <ac:chgData name="FLORA SILVERIO ALEXANDRE" userId="S::flora.alexandre@fatec.sp.gov.br::82cf885a-3d5b-4fb8-9b61-026512aea3d2" providerId="AD" clId="Web-{D02253CF-9D73-475C-AC11-F385C71615A2}" dt="2021-06-12T06:05:00.591" v="4395" actId="20577"/>
          <ac:spMkLst>
            <pc:docMk/>
            <pc:sldMk cId="723581169" sldId="481"/>
            <ac:spMk id="11" creationId="{CF36263B-45AD-4A6B-8024-61E489E7E343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6:05:04.420" v="4397" actId="20577"/>
          <ac:spMkLst>
            <pc:docMk/>
            <pc:sldMk cId="723581169" sldId="481"/>
            <ac:spMk id="14" creationId="{B9D123D2-BC42-40B4-BCC6-07EF2F41752C}"/>
          </ac:spMkLst>
        </pc:spChg>
      </pc:sldChg>
      <pc:sldChg chg="add del replId">
        <pc:chgData name="FLORA SILVERIO ALEXANDRE" userId="S::flora.alexandre@fatec.sp.gov.br::82cf885a-3d5b-4fb8-9b61-026512aea3d2" providerId="AD" clId="Web-{D02253CF-9D73-475C-AC11-F385C71615A2}" dt="2021-06-12T05:35:52.425" v="3881"/>
        <pc:sldMkLst>
          <pc:docMk/>
          <pc:sldMk cId="2946279772" sldId="481"/>
        </pc:sldMkLst>
      </pc:sldChg>
      <pc:sldChg chg="addSp delSp modSp add replId">
        <pc:chgData name="FLORA SILVERIO ALEXANDRE" userId="S::flora.alexandre@fatec.sp.gov.br::82cf885a-3d5b-4fb8-9b61-026512aea3d2" providerId="AD" clId="Web-{D02253CF-9D73-475C-AC11-F385C71615A2}" dt="2021-06-12T05:58:12.488" v="4367"/>
        <pc:sldMkLst>
          <pc:docMk/>
          <pc:sldMk cId="2384068281" sldId="482"/>
        </pc:sldMkLst>
        <pc:spChg chg="mod">
          <ac:chgData name="FLORA SILVERIO ALEXANDRE" userId="S::flora.alexandre@fatec.sp.gov.br::82cf885a-3d5b-4fb8-9b61-026512aea3d2" providerId="AD" clId="Web-{D02253CF-9D73-475C-AC11-F385C71615A2}" dt="2021-06-12T05:56:24.554" v="4342" actId="20577"/>
          <ac:spMkLst>
            <pc:docMk/>
            <pc:sldMk cId="2384068281" sldId="482"/>
            <ac:spMk id="2" creationId="{75F38437-DA2F-4921-8E6A-02FA5BFE3400}"/>
          </ac:spMkLst>
        </pc:spChg>
        <pc:spChg chg="add mod">
          <ac:chgData name="FLORA SILVERIO ALEXANDRE" userId="S::flora.alexandre@fatec.sp.gov.br::82cf885a-3d5b-4fb8-9b61-026512aea3d2" providerId="AD" clId="Web-{D02253CF-9D73-475C-AC11-F385C71615A2}" dt="2021-06-12T05:57:48.346" v="4363" actId="14100"/>
          <ac:spMkLst>
            <pc:docMk/>
            <pc:sldMk cId="2384068281" sldId="482"/>
            <ac:spMk id="3" creationId="{B4C7CA03-D8B6-4369-B2E5-121814A86596}"/>
          </ac:spMkLst>
        </pc:spChg>
        <pc:spChg chg="add del mod">
          <ac:chgData name="FLORA SILVERIO ALEXANDRE" userId="S::flora.alexandre@fatec.sp.gov.br::82cf885a-3d5b-4fb8-9b61-026512aea3d2" providerId="AD" clId="Web-{D02253CF-9D73-475C-AC11-F385C71615A2}" dt="2021-06-12T05:58:12.488" v="4367"/>
          <ac:spMkLst>
            <pc:docMk/>
            <pc:sldMk cId="2384068281" sldId="482"/>
            <ac:spMk id="5" creationId="{E055494F-0F00-4C50-8E73-A0C85E9D6218}"/>
          </ac:spMkLst>
        </pc:spChg>
      </pc:sldChg>
      <pc:sldChg chg="delSp modSp add replId">
        <pc:chgData name="FLORA SILVERIO ALEXANDRE" userId="S::flora.alexandre@fatec.sp.gov.br::82cf885a-3d5b-4fb8-9b61-026512aea3d2" providerId="AD" clId="Web-{D02253CF-9D73-475C-AC11-F385C71615A2}" dt="2021-06-12T05:59:25.821" v="4377" actId="20577"/>
        <pc:sldMkLst>
          <pc:docMk/>
          <pc:sldMk cId="106762580" sldId="483"/>
        </pc:sldMkLst>
        <pc:spChg chg="del">
          <ac:chgData name="FLORA SILVERIO ALEXANDRE" userId="S::flora.alexandre@fatec.sp.gov.br::82cf885a-3d5b-4fb8-9b61-026512aea3d2" providerId="AD" clId="Web-{D02253CF-9D73-475C-AC11-F385C71615A2}" dt="2021-06-12T05:58:18.488" v="4368"/>
          <ac:spMkLst>
            <pc:docMk/>
            <pc:sldMk cId="106762580" sldId="483"/>
            <ac:spMk id="3" creationId="{B4C7CA03-D8B6-4369-B2E5-121814A86596}"/>
          </ac:spMkLst>
        </pc:spChg>
        <pc:spChg chg="mod">
          <ac:chgData name="FLORA SILVERIO ALEXANDRE" userId="S::flora.alexandre@fatec.sp.gov.br::82cf885a-3d5b-4fb8-9b61-026512aea3d2" providerId="AD" clId="Web-{D02253CF-9D73-475C-AC11-F385C71615A2}" dt="2021-06-12T05:59:25.821" v="4377" actId="20577"/>
          <ac:spMkLst>
            <pc:docMk/>
            <pc:sldMk cId="106762580" sldId="483"/>
            <ac:spMk id="5" creationId="{E055494F-0F00-4C50-8E73-A0C85E9D6218}"/>
          </ac:spMkLst>
        </pc:spChg>
      </pc:sldChg>
      <pc:sldChg chg="add del replId">
        <pc:chgData name="FLORA SILVERIO ALEXANDRE" userId="S::flora.alexandre@fatec.sp.gov.br::82cf885a-3d5b-4fb8-9b61-026512aea3d2" providerId="AD" clId="Web-{D02253CF-9D73-475C-AC11-F385C71615A2}" dt="2021-06-12T05:56:35.820" v="4344"/>
        <pc:sldMkLst>
          <pc:docMk/>
          <pc:sldMk cId="2614333252" sldId="4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AF3CA642-B58B-443A-9F6A-B81D8EA077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3903F367-508B-497E-8D78-26DFC5BA0A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2243B1E5-BCC9-4B5E-93C8-4E2533B5E82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89038F4A-A71F-4BA5-AA5E-10F6B63C4D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4C31A7-2A2A-40C9-8D5B-5FD9F773CB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BD78FAF-BD90-4F5B-8F65-5C10A8AD56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DCD379F-341E-45A7-9B7A-EF63FDBE87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8E228CB-78FB-4169-AC69-0BF4EFDB86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25ACB997-EAAE-44E5-A80F-9C3FFD8DF1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759325"/>
            <a:ext cx="5049837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81320D38-B40A-49BA-B166-7EB03B04A2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01D8C5D3-FF69-4317-BCD5-8978A3834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387BA6-61A2-4EFF-A72B-5929A87E25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71" y="758952"/>
            <a:ext cx="7652385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71" y="4800600"/>
            <a:ext cx="7652385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881595CF-82CD-4194-8F26-1408A3AB3FBD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2984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A5420-BCB1-45B7-BE37-F1DBE3D398C2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7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069" y="381000"/>
            <a:ext cx="2012156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9125" y="381000"/>
            <a:ext cx="6284119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6B843-5861-44B5-BA66-B9C62ED935D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612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CDE30-C4C1-4091-948B-B23C1DE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CB461-2C24-49F1-853C-62C43094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F2BC7-DFC9-4E90-8E8E-4DB7CEC1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8C4B6-240B-42B9-A4DC-6B3D02A408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89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6A2F7-6A90-4131-9062-0A2ED0C19B4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838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71" y="758952"/>
            <a:ext cx="7652385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4800600"/>
            <a:ext cx="7652385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B8198-18FE-4D20-BBC2-ED3A43B405CB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67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271" y="1828802"/>
            <a:ext cx="3640455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7765" y="1828802"/>
            <a:ext cx="3640455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0A118-02B7-47F9-A9C5-8AC15B409673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10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1717185"/>
            <a:ext cx="3640455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271" y="2507550"/>
            <a:ext cx="3640455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82718" y="1717185"/>
            <a:ext cx="3645408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7765" y="2507550"/>
            <a:ext cx="3640455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F29C5-9468-451E-B5D2-6A8A2A5EF6FA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69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345EB-4D00-4C42-B3E2-EF36B59435A5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386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10375-4017-46C7-B339-0EB2817C4A53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68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2"/>
            <a:ext cx="2600325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717" y="685800"/>
            <a:ext cx="4939242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99736"/>
            <a:ext cx="2600325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9C923-0B39-4752-BA2D-42D325D34B8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20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9175433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257800"/>
            <a:ext cx="8110538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9175433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6108591"/>
            <a:ext cx="8110538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5C2C5-9053-4004-B365-CC6E452511DC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0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9711" y="0"/>
            <a:ext cx="7924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5271" y="365760"/>
            <a:ext cx="787527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1828802"/>
            <a:ext cx="698373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563453" y="1032768"/>
            <a:ext cx="1904999" cy="296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25251" y="4080768"/>
            <a:ext cx="3581400" cy="296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476" y="6172202"/>
            <a:ext cx="74295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3EF29C5-9468-451E-B5D2-6A8A2A5EF6FA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3B7D3E64-7E9C-4A55-9E6B-936389661DC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404813"/>
            <a:ext cx="9253537" cy="1052512"/>
            <a:chOff x="87" y="624"/>
            <a:chExt cx="5829" cy="663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D7CC160-543A-4548-8909-FB002AD6DAE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85" y="692"/>
              <a:ext cx="299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F0C9397-A0FE-4DDF-895C-FFDAE47D958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6" y="692"/>
              <a:ext cx="224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5988ADE8-8A99-4CFE-9B42-BE297368D6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69" y="958"/>
              <a:ext cx="289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DC0B5A8-FAA4-4D6E-A605-3F972F2AE4C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622" y="958"/>
              <a:ext cx="25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4826BA5-8084-4624-A551-EEBBB948F3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7" y="912"/>
              <a:ext cx="382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EF29B099-359D-4DDC-9131-FC96961CF8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0" y="624"/>
              <a:ext cx="22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F35A8C5-5442-42C8-A055-509BBB1071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2" y="1122"/>
              <a:ext cx="5614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US" altLang="pt-BR"/>
            </a:p>
          </p:txBody>
        </p:sp>
      </p:grpSp>
      <p:sp>
        <p:nvSpPr>
          <p:cNvPr id="16" name="Line 18">
            <a:extLst>
              <a:ext uri="{FF2B5EF4-FFF2-40B4-BE49-F238E27FC236}">
                <a16:creationId xmlns:a16="http://schemas.microsoft.com/office/drawing/2014/main" id="{F56C4361-0065-457A-9F8D-55706D14336C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524000" y="1143000"/>
            <a:ext cx="7086600" cy="0"/>
          </a:xfrm>
          <a:prstGeom prst="lin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A6D3EB16-75E3-4C89-89E3-847E1C6015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80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bsetd9gmVQ?feature=oembed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>
            <a:extLst>
              <a:ext uri="{FF2B5EF4-FFF2-40B4-BE49-F238E27FC236}">
                <a16:creationId xmlns:a16="http://schemas.microsoft.com/office/drawing/2014/main" id="{52FA4D6A-34FA-4AE6-A2A5-42D11FDB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55" y="2583180"/>
            <a:ext cx="3848296" cy="16916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Curso Superior Tecnológico em: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Sistemas Biomédicos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São Paulo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1800">
                <a:latin typeface="Times New Roman"/>
                <a:cs typeface="Times New Roman"/>
              </a:rPr>
              <a:t>2021</a:t>
            </a:r>
            <a:endParaRPr 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71">
            <a:extLst>
              <a:ext uri="{FF2B5EF4-FFF2-40B4-BE49-F238E27FC236}">
                <a16:creationId xmlns:a16="http://schemas.microsoft.com/office/drawing/2014/main" id="{131B92B6-C88C-40E0-83F5-237D128B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00" y="0"/>
            <a:ext cx="422243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m para imagem centro paula souza">
            <a:extLst>
              <a:ext uri="{FF2B5EF4-FFF2-40B4-BE49-F238E27FC236}">
                <a16:creationId xmlns:a16="http://schemas.microsoft.com/office/drawing/2014/main" id="{ADBA0BA1-146A-44D0-9087-C4D59076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711" y="620721"/>
            <a:ext cx="2647413" cy="26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Resultado de imagem para imagem fatec osasco">
            <a:extLst>
              <a:ext uri="{FF2B5EF4-FFF2-40B4-BE49-F238E27FC236}">
                <a16:creationId xmlns:a16="http://schemas.microsoft.com/office/drawing/2014/main" id="{CA30DEB8-E835-4302-9251-EEFF2EF4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458" y="4155053"/>
            <a:ext cx="3194313" cy="14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0DF0DD8-CB04-4EEB-B70C-F6A592349040}"/>
              </a:ext>
            </a:extLst>
          </p:cNvPr>
          <p:cNvSpPr/>
          <p:nvPr/>
        </p:nvSpPr>
        <p:spPr>
          <a:xfrm rot="5400000">
            <a:off x="1042121" y="934884"/>
            <a:ext cx="3726977" cy="5193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04A216-DB41-44FD-8CE2-26DA800196FE}"/>
              </a:ext>
            </a:extLst>
          </p:cNvPr>
          <p:cNvSpPr txBox="1"/>
          <p:nvPr/>
        </p:nvSpPr>
        <p:spPr>
          <a:xfrm>
            <a:off x="310082" y="165987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1.2 Esquema de Articulação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25" name="Imagem 18" descr="Diagrama&#10;&#10;Descrição gerada automaticamente">
            <a:extLst>
              <a:ext uri="{FF2B5EF4-FFF2-40B4-BE49-F238E27FC236}">
                <a16:creationId xmlns:a16="http://schemas.microsoft.com/office/drawing/2014/main" id="{4EB9273F-CE64-44D0-8E3B-618E8D350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37" y="1982437"/>
            <a:ext cx="4831592" cy="332254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136AF60-B789-4DAD-8C68-E7A4BEC64447}"/>
              </a:ext>
            </a:extLst>
          </p:cNvPr>
          <p:cNvSpPr txBox="1"/>
          <p:nvPr/>
        </p:nvSpPr>
        <p:spPr>
          <a:xfrm>
            <a:off x="279400" y="5607513"/>
            <a:ext cx="54847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</a:rPr>
              <a:t>Conta com um esquema de articulação funcional​ e faz uso de peças comuns de encontrar.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2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54234" y="1549886"/>
            <a:ext cx="2692177" cy="435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1.3 Montagem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660A46AD-C419-4371-AE2B-065D6A227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7" y="2005492"/>
            <a:ext cx="2521272" cy="36957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74567C-9CAF-4092-853E-578390B61B70}"/>
              </a:ext>
            </a:extLst>
          </p:cNvPr>
          <p:cNvSpPr txBox="1"/>
          <p:nvPr/>
        </p:nvSpPr>
        <p:spPr>
          <a:xfrm>
            <a:off x="2945235" y="1482115"/>
            <a:ext cx="306128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Segoe UI"/>
              </a:rPr>
              <a:t>É formado por: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 tubo de PVC 20mm c/ 40cm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2 tubos de PVC 30mm c/ 10cm​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2 tubos de PVC 20mm c/ 3cm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16 porcas </a:t>
            </a:r>
            <a:r>
              <a:rPr lang="pt-BR" err="1">
                <a:latin typeface="Times New Roman"/>
                <a:cs typeface="Segoe UI"/>
              </a:rPr>
              <a:t>travantes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3 </a:t>
            </a:r>
            <a:r>
              <a:rPr lang="pt-BR" err="1">
                <a:latin typeface="Times New Roman"/>
                <a:cs typeface="Segoe UI"/>
              </a:rPr>
              <a:t>CAPs</a:t>
            </a:r>
            <a:r>
              <a:rPr lang="pt-BR">
                <a:latin typeface="Times New Roman"/>
                <a:cs typeface="Segoe UI"/>
              </a:rPr>
              <a:t> soldável ¼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16 porcas simples ¼ 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2 plugs com rosca ¼ 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 luva com rosca ¼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 luva ¼ com rosca externa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 CAP ¼ com rosca interna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marL="285750" indent="-285750" algn="just">
              <a:buFont typeface="Arial"/>
              <a:buChar char="•"/>
            </a:pPr>
            <a:r>
              <a:rPr lang="pt-BR">
                <a:latin typeface="Times New Roman"/>
                <a:cs typeface="Segoe UI"/>
              </a:rPr>
              <a:t>1 parafuso sextavado G-5 3/8 x 7/8</a:t>
            </a:r>
            <a:r>
              <a:rPr lang="en-US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67350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54234" y="1549886"/>
            <a:ext cx="5676094" cy="435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411057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1.4 Demonstração da Movimentação Manual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7" name="Imagem 7">
            <a:hlinkClick r:id="" action="ppaction://media"/>
            <a:extLst>
              <a:ext uri="{FF2B5EF4-FFF2-40B4-BE49-F238E27FC236}">
                <a16:creationId xmlns:a16="http://schemas.microsoft.com/office/drawing/2014/main" id="{EF17E900-0D27-4717-8EF6-2C770257AD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41968" y="2059860"/>
            <a:ext cx="5488380" cy="35860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F676BED-7130-4DE0-8B76-07B31E4136F0}"/>
              </a:ext>
            </a:extLst>
          </p:cNvPr>
          <p:cNvSpPr txBox="1"/>
          <p:nvPr/>
        </p:nvSpPr>
        <p:spPr>
          <a:xfrm>
            <a:off x="203667" y="5645359"/>
            <a:ext cx="68328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b="1">
                <a:latin typeface="Times"/>
                <a:cs typeface="Times"/>
              </a:rPr>
              <a:t>Trecho retirado do vídeo original disponível em - https://www.youtube.com/watch?v=SiOTzIsUM6g</a:t>
            </a:r>
          </a:p>
        </p:txBody>
      </p:sp>
    </p:spTree>
    <p:extLst>
      <p:ext uri="{BB962C8B-B14F-4D97-AF65-F5344CB8AC3E}">
        <p14:creationId xmlns:p14="http://schemas.microsoft.com/office/powerpoint/2010/main" val="426352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8D6687-5C4D-468C-AAA9-BB01D7B5A32B}"/>
              </a:ext>
            </a:extLst>
          </p:cNvPr>
          <p:cNvSpPr txBox="1"/>
          <p:nvPr/>
        </p:nvSpPr>
        <p:spPr>
          <a:xfrm>
            <a:off x="2728390" y="1526691"/>
            <a:ext cx="330667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Times New Roman"/>
              </a:rPr>
              <a:t>A base do Braço Auxiliar é de MDP cortada no diâmetro de 460mm as partes superior e inferior. </a:t>
            </a:r>
          </a:p>
          <a:p>
            <a:pPr algn="just"/>
            <a:r>
              <a:rPr lang="pt-BR">
                <a:latin typeface="Times New Roman"/>
                <a:cs typeface="Times New Roman"/>
              </a:rPr>
              <a:t>Na parte inferior apresenta 8 furos de 40mm para o encaixe dos soquetes e 1 furo de 280mm para a passagem de conexões elétricas.</a:t>
            </a: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39088" y="1549886"/>
            <a:ext cx="2495268" cy="39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2) CAIXA/BASE DO BRAÇO </a:t>
            </a:r>
            <a:endParaRPr lang="pt-BR" sz="1500" b="1">
              <a:solidFill>
                <a:schemeClr val="bg1"/>
              </a:solidFill>
            </a:endParaRPr>
          </a:p>
        </p:txBody>
      </p:sp>
      <p:pic>
        <p:nvPicPr>
          <p:cNvPr id="3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1D2560BD-8CBF-4855-B1AD-E95C9BB6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70" y="2024344"/>
            <a:ext cx="2115440" cy="31877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FB7F08-276E-4537-878E-CE453609EA15}"/>
              </a:ext>
            </a:extLst>
          </p:cNvPr>
          <p:cNvSpPr txBox="1"/>
          <p:nvPr/>
        </p:nvSpPr>
        <p:spPr>
          <a:xfrm>
            <a:off x="203667" y="5509109"/>
            <a:ext cx="59315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Segoe UI"/>
              </a:rPr>
              <a:t>Na parte superior apresenta apenas 1 furo para conectar o braço ao motor giratório responsável pelo seu movimento.</a:t>
            </a:r>
            <a:r>
              <a:rPr lang="en-US">
                <a:latin typeface="Times New Roman"/>
                <a:cs typeface="Segoe UI"/>
              </a:rPr>
              <a:t>​</a:t>
            </a:r>
          </a:p>
          <a:p>
            <a:pPr algn="just"/>
            <a:r>
              <a:rPr lang="pt-BR">
                <a:latin typeface="Times New Roman"/>
                <a:cs typeface="Segoe UI"/>
              </a:rPr>
              <a:t>Ambas as partes são ligadas por 4 parafusos para madeira.</a:t>
            </a:r>
            <a:r>
              <a:rPr lang="en-US">
                <a:latin typeface="Times New Roman"/>
                <a:cs typeface="Segoe UI"/>
              </a:rPr>
              <a:t>​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5D303E-EBAB-421D-90A8-21E7B5DA3B84}"/>
              </a:ext>
            </a:extLst>
          </p:cNvPr>
          <p:cNvSpPr/>
          <p:nvPr/>
        </p:nvSpPr>
        <p:spPr>
          <a:xfrm>
            <a:off x="2995608" y="4078111"/>
            <a:ext cx="2873937" cy="137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669F6A-399E-43C5-B8DF-2E27D2A69986}"/>
              </a:ext>
            </a:extLst>
          </p:cNvPr>
          <p:cNvSpPr txBox="1"/>
          <p:nvPr/>
        </p:nvSpPr>
        <p:spPr>
          <a:xfrm>
            <a:off x="2889917" y="4039803"/>
            <a:ext cx="308059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2.1 Soquetes p/ lâmpada tubular T8</a:t>
            </a:r>
            <a:endParaRPr lang="pt-BR" sz="1500" b="1">
              <a:solidFill>
                <a:schemeClr val="bg1"/>
              </a:solidFill>
            </a:endParaRP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7CABC9B0-9425-4B54-A98A-A99F9823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736" y="4358887"/>
            <a:ext cx="905968" cy="9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5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8D6687-5C4D-468C-AAA9-BB01D7B5A32B}"/>
              </a:ext>
            </a:extLst>
          </p:cNvPr>
          <p:cNvSpPr txBox="1"/>
          <p:nvPr/>
        </p:nvSpPr>
        <p:spPr>
          <a:xfrm>
            <a:off x="2728390" y="1526691"/>
            <a:ext cx="330667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Times New Roman"/>
              </a:rPr>
              <a:t>O suporte apresenta uma parte superior que é feita com 3cm de tubo PVC + chapa de PVC de  300mm e a parte inferior é feita com 3cm de tubo PVC + chapa de PVC de 280mm.</a:t>
            </a:r>
            <a:endParaRPr lang="pt-BR"/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46661" y="1549886"/>
            <a:ext cx="2487695" cy="340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3) SUPORTE GIRATÓRIO</a:t>
            </a:r>
            <a:endParaRPr lang="pt-BR" sz="1500" b="1">
              <a:solidFill>
                <a:schemeClr val="bg1"/>
              </a:solidFill>
            </a:endParaRPr>
          </a:p>
        </p:txBody>
      </p:sp>
      <p:pic>
        <p:nvPicPr>
          <p:cNvPr id="6" name="Imagem 7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EAB22081-06CD-43AC-8938-0ABAFCDA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84" y="1908501"/>
            <a:ext cx="2061227" cy="28896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6F19C74-400C-4819-B387-66B459C1FAB9}"/>
              </a:ext>
            </a:extLst>
          </p:cNvPr>
          <p:cNvSpPr txBox="1"/>
          <p:nvPr/>
        </p:nvSpPr>
        <p:spPr>
          <a:xfrm>
            <a:off x="180946" y="4971671"/>
            <a:ext cx="29325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</a:rPr>
              <a:t>Dentro dele encontra-se o motor giratório bivolt de 4W e peso de aproximadamente 170g. Suporta uma massa de até 4kg.</a:t>
            </a:r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00183A-7B08-4DE9-88F5-B1A56CD07C17}"/>
              </a:ext>
            </a:extLst>
          </p:cNvPr>
          <p:cNvSpPr/>
          <p:nvPr/>
        </p:nvSpPr>
        <p:spPr>
          <a:xfrm>
            <a:off x="3328829" y="3396852"/>
            <a:ext cx="2480122" cy="245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ACF406-5DED-407A-A369-262B25B38393}"/>
              </a:ext>
            </a:extLst>
          </p:cNvPr>
          <p:cNvSpPr txBox="1"/>
          <p:nvPr/>
        </p:nvSpPr>
        <p:spPr>
          <a:xfrm>
            <a:off x="3276160" y="3396393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3.1 Motor Giratório</a:t>
            </a:r>
            <a:endParaRPr lang="pt-BR" sz="1500" b="1">
              <a:solidFill>
                <a:schemeClr val="bg1"/>
              </a:solidFill>
            </a:endParaRP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0DC5BA18-E335-4CA0-9853-E1D893810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051" y="3824843"/>
            <a:ext cx="2206888" cy="17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7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8D6687-5C4D-468C-AAA9-BB01D7B5A32B}"/>
              </a:ext>
            </a:extLst>
          </p:cNvPr>
          <p:cNvSpPr txBox="1"/>
          <p:nvPr/>
        </p:nvSpPr>
        <p:spPr>
          <a:xfrm>
            <a:off x="2728390" y="1526691"/>
            <a:ext cx="330667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Times New Roman"/>
              </a:rPr>
              <a:t>O corpo de sustentação é um tubo de PVC de 300mm e 81,5cm de altura. É envolto por um papel laminado para a reflexão da luz ultravioleta. </a:t>
            </a:r>
            <a:endParaRPr lang="pt-BR"/>
          </a:p>
          <a:p>
            <a:pPr algn="just"/>
            <a:r>
              <a:rPr lang="pt-BR">
                <a:latin typeface="Times New Roman"/>
                <a:cs typeface="Times New Roman"/>
              </a:rPr>
              <a:t>Ao seu redor estão posicionadas 8 lâmpadas tubulares fluorescentes T8 de 18W-20W com 60cm de altura cada, são lâmpadas germicidas com comprimento de onda de 253,7nm.  </a:t>
            </a: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54234" y="1549886"/>
            <a:ext cx="2480122" cy="404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178818" y="1549426"/>
            <a:ext cx="30275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>
                <a:solidFill>
                  <a:schemeClr val="bg1"/>
                </a:solidFill>
                <a:latin typeface="Times New Roman"/>
              </a:rPr>
              <a:t>4) CORPO DE SUSTENTAÇÃO</a:t>
            </a:r>
            <a:endParaRPr lang="pt-BR" sz="1400" b="1">
              <a:solidFill>
                <a:schemeClr val="bg1"/>
              </a:solidFill>
            </a:endParaRPr>
          </a:p>
        </p:txBody>
      </p:sp>
      <p:pic>
        <p:nvPicPr>
          <p:cNvPr id="8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58FFA556-8012-4FE8-831F-A404B9DE5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49" y="1864535"/>
            <a:ext cx="2001269" cy="35528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C89D507-A05B-4672-B662-6144C4DFE61B}"/>
              </a:ext>
            </a:extLst>
          </p:cNvPr>
          <p:cNvSpPr/>
          <p:nvPr/>
        </p:nvSpPr>
        <p:spPr>
          <a:xfrm>
            <a:off x="3631763" y="4653396"/>
            <a:ext cx="1594035" cy="201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88DB70-2AE4-4CD7-B5CB-AA57D03D72BD}"/>
              </a:ext>
            </a:extLst>
          </p:cNvPr>
          <p:cNvSpPr txBox="1"/>
          <p:nvPr/>
        </p:nvSpPr>
        <p:spPr>
          <a:xfrm>
            <a:off x="256680" y="56226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</a:rPr>
              <a:t>Para elas são usados reatores próprios para lâmpadas tubulares T8: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FE2A54-E194-4D1A-B6D0-BE96C6A26B43}"/>
              </a:ext>
            </a:extLst>
          </p:cNvPr>
          <p:cNvSpPr txBox="1"/>
          <p:nvPr/>
        </p:nvSpPr>
        <p:spPr>
          <a:xfrm>
            <a:off x="3707843" y="465293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4.1 Reator </a:t>
            </a:r>
            <a:endParaRPr lang="pt-BR"/>
          </a:p>
        </p:txBody>
      </p:sp>
      <p:pic>
        <p:nvPicPr>
          <p:cNvPr id="11" name="Imagem 16">
            <a:extLst>
              <a:ext uri="{FF2B5EF4-FFF2-40B4-BE49-F238E27FC236}">
                <a16:creationId xmlns:a16="http://schemas.microsoft.com/office/drawing/2014/main" id="{B0842DD7-F4F1-4718-93DF-085175B3C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134" y="4988753"/>
            <a:ext cx="1305654" cy="15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5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8D6687-5C4D-468C-AAA9-BB01D7B5A32B}"/>
              </a:ext>
            </a:extLst>
          </p:cNvPr>
          <p:cNvSpPr txBox="1"/>
          <p:nvPr/>
        </p:nvSpPr>
        <p:spPr>
          <a:xfrm>
            <a:off x="2728390" y="1526691"/>
            <a:ext cx="330667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Times New Roman"/>
              </a:rPr>
              <a:t>A caixa da torre é formada por tampos de MDP cortados em 50x50cm nas suas bases e 20cm de altura nas laterais. </a:t>
            </a:r>
            <a:endParaRPr lang="pt-BR"/>
          </a:p>
          <a:p>
            <a:pPr algn="just"/>
            <a:r>
              <a:rPr lang="pt-BR">
                <a:latin typeface="Times New Roman"/>
                <a:cs typeface="Times New Roman"/>
              </a:rPr>
              <a:t>Em sua parte superior têm 8 furos para o encaixe do soquete e um furo central de 300mm para o encaixe do corpo de sustentação.</a:t>
            </a:r>
          </a:p>
          <a:p>
            <a:pPr algn="just"/>
            <a:r>
              <a:rPr lang="pt-BR">
                <a:latin typeface="Times New Roman"/>
                <a:cs typeface="Times New Roman"/>
              </a:rPr>
              <a:t>Apresenta uma pequena porta que dá acesso ao circuito elétrico para modificações futuras.</a:t>
            </a: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54234" y="1549886"/>
            <a:ext cx="2480122" cy="34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5) CAIXA/BASE DA TORRE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89D507-A05B-4672-B662-6144C4DFE61B}"/>
              </a:ext>
            </a:extLst>
          </p:cNvPr>
          <p:cNvSpPr/>
          <p:nvPr/>
        </p:nvSpPr>
        <p:spPr>
          <a:xfrm>
            <a:off x="3003172" y="4668535"/>
            <a:ext cx="2942098" cy="200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88DB70-2AE4-4CD7-B5CB-AA57D03D72BD}"/>
              </a:ext>
            </a:extLst>
          </p:cNvPr>
          <p:cNvSpPr txBox="1"/>
          <p:nvPr/>
        </p:nvSpPr>
        <p:spPr>
          <a:xfrm>
            <a:off x="203666" y="512306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</a:rPr>
              <a:t>Para que a torre possa ser deslocada de uma sala a outra é utilizado 4 rodas PVC 100mm. 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FE2A54-E194-4D1A-B6D0-BE96C6A26B43}"/>
              </a:ext>
            </a:extLst>
          </p:cNvPr>
          <p:cNvSpPr txBox="1"/>
          <p:nvPr/>
        </p:nvSpPr>
        <p:spPr>
          <a:xfrm>
            <a:off x="3003517" y="4668075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5.1 Rodizio Giratório PVC 100mm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4E8F004B-DE39-4C7B-9493-9BE810746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39" y="2115895"/>
            <a:ext cx="2312915" cy="2383984"/>
          </a:xfrm>
          <a:prstGeom prst="rect">
            <a:avLst/>
          </a:prstGeom>
        </p:spPr>
      </p:pic>
      <p:pic>
        <p:nvPicPr>
          <p:cNvPr id="6" name="Imagem 16">
            <a:extLst>
              <a:ext uri="{FF2B5EF4-FFF2-40B4-BE49-F238E27FC236}">
                <a16:creationId xmlns:a16="http://schemas.microsoft.com/office/drawing/2014/main" id="{87B919C7-9E63-4AA0-A71C-3467B9DBB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134" y="5019498"/>
            <a:ext cx="1555576" cy="14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8D6687-5C4D-468C-AAA9-BB01D7B5A32B}"/>
              </a:ext>
            </a:extLst>
          </p:cNvPr>
          <p:cNvSpPr txBox="1"/>
          <p:nvPr/>
        </p:nvSpPr>
        <p:spPr>
          <a:xfrm>
            <a:off x="2728390" y="1360161"/>
            <a:ext cx="330667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latin typeface="Times New Roman"/>
                <a:cs typeface="Times New Roman"/>
              </a:rPr>
              <a:t>Esse componente abriga o braço auxiliar, sua função é proteger o consumidor enquanto a </a:t>
            </a:r>
            <a:r>
              <a:rPr lang="pt-BR">
                <a:latin typeface="Times New Roman"/>
                <a:cs typeface="Times New Roman"/>
              </a:rPr>
              <a:t>desinfetação somente dos </a:t>
            </a:r>
            <a:r>
              <a:rPr lang="pt-BR" dirty="0">
                <a:latin typeface="Times New Roman"/>
                <a:cs typeface="Times New Roman"/>
              </a:rPr>
              <a:t>materiais é feita, assim a sala não é inativada caso não se queira desinfectar o ambiente. É formada por 600mm (altura) de chapas de alumínio de 5mm (externa) e 0,3mm (interna) e 450mm (diâmetro) de cada uma delas.</a:t>
            </a:r>
            <a:endParaRPr lang="pt-BR" dirty="0"/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54234" y="1549886"/>
            <a:ext cx="2480122" cy="34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  <a:latin typeface="Times New Roman"/>
              </a:rPr>
              <a:t>6) PROTEÇÃO CILÍNDRICA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89D507-A05B-4672-B662-6144C4DFE61B}"/>
              </a:ext>
            </a:extLst>
          </p:cNvPr>
          <p:cNvSpPr/>
          <p:nvPr/>
        </p:nvSpPr>
        <p:spPr>
          <a:xfrm>
            <a:off x="3003172" y="4668535"/>
            <a:ext cx="2942098" cy="200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88DB70-2AE4-4CD7-B5CB-AA57D03D72BD}"/>
              </a:ext>
            </a:extLst>
          </p:cNvPr>
          <p:cNvSpPr txBox="1"/>
          <p:nvPr/>
        </p:nvSpPr>
        <p:spPr>
          <a:xfrm>
            <a:off x="226386" y="5017089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</a:rPr>
              <a:t>Para que a desinfetação ocorra de forma segura é utilizado o sensor magnético para caso o cliente abra a porta antes do tempo.</a:t>
            </a:r>
            <a:endParaRPr lang="pt-BR" dirty="0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FE2A54-E194-4D1A-B6D0-BE96C6A26B43}"/>
              </a:ext>
            </a:extLst>
          </p:cNvPr>
          <p:cNvSpPr txBox="1"/>
          <p:nvPr/>
        </p:nvSpPr>
        <p:spPr>
          <a:xfrm>
            <a:off x="3003517" y="4668075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  <a:latin typeface="Times New Roman"/>
              </a:rPr>
              <a:t>6.1 Sensor Magnético MC-38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10" descr="Desenho preto e branco&#10;&#10;Descrição gerada automaticamente">
            <a:extLst>
              <a:ext uri="{FF2B5EF4-FFF2-40B4-BE49-F238E27FC236}">
                <a16:creationId xmlns:a16="http://schemas.microsoft.com/office/drawing/2014/main" id="{B37A420C-45F0-4299-B737-7A8EC550A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26" y="1992874"/>
            <a:ext cx="2184167" cy="2743569"/>
          </a:xfrm>
          <a:prstGeom prst="rect">
            <a:avLst/>
          </a:prstGeom>
        </p:spPr>
      </p:pic>
      <p:pic>
        <p:nvPicPr>
          <p:cNvPr id="11" name="Imagem 16">
            <a:extLst>
              <a:ext uri="{FF2B5EF4-FFF2-40B4-BE49-F238E27FC236}">
                <a16:creationId xmlns:a16="http://schemas.microsoft.com/office/drawing/2014/main" id="{9E220518-A3B6-42E5-895F-6373675AD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092" y="4970667"/>
            <a:ext cx="1631310" cy="15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6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Circuito Elétrico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36263B-45AD-4A6B-8024-61E489E7E343}"/>
              </a:ext>
            </a:extLst>
          </p:cNvPr>
          <p:cNvSpPr txBox="1"/>
          <p:nvPr/>
        </p:nvSpPr>
        <p:spPr>
          <a:xfrm>
            <a:off x="345832" y="1994853"/>
            <a:ext cx="5255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Simulação no </a:t>
            </a:r>
            <a:r>
              <a:rPr lang="pt-BR" err="1">
                <a:latin typeface="Times New Roman"/>
                <a:cs typeface="Times New Roman"/>
              </a:rPr>
              <a:t>Tinkercad</a:t>
            </a:r>
            <a:r>
              <a:rPr lang="pt-BR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21C5DAB9-1FB2-4BE4-96EF-54A7ECEE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32" y="2990269"/>
            <a:ext cx="5590099" cy="30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Circuito Elétrico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36263B-45AD-4A6B-8024-61E489E7E343}"/>
              </a:ext>
            </a:extLst>
          </p:cNvPr>
          <p:cNvSpPr txBox="1"/>
          <p:nvPr/>
        </p:nvSpPr>
        <p:spPr>
          <a:xfrm>
            <a:off x="379298" y="3600629"/>
            <a:ext cx="5255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Fluxograma:</a:t>
            </a:r>
          </a:p>
        </p:txBody>
      </p:sp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E9DD6CE4-AB00-42D4-9658-B8320BDC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453" y="1798954"/>
            <a:ext cx="3725906" cy="46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5F8EAE-C07D-467B-9639-07B0B4472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945" y="1353049"/>
            <a:ext cx="5826263" cy="53699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pt-BR" altLang="pt-BR" sz="2200" b="1">
                <a:latin typeface="Times New Roman"/>
                <a:cs typeface="Times New Roman"/>
              </a:rPr>
              <a:t>PESQUISA</a:t>
            </a:r>
            <a:endParaRPr lang="pt-BR" sz="2200"/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altLang="pt-BR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buNone/>
              <a:defRPr/>
            </a:pPr>
            <a:r>
              <a:rPr lang="pt-BR" alt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Autores</a:t>
            </a:r>
            <a:r>
              <a:rPr lang="pt-BR" altLang="pt-BR">
                <a:solidFill>
                  <a:schemeClr val="tx1">
                    <a:lumMod val="95000"/>
                    <a:lumOff val="5000"/>
                  </a:schemeClr>
                </a:solidFill>
              </a:rPr>
              <a:t>: Brenda Xavier de Moura</a:t>
            </a:r>
          </a:p>
          <a:p>
            <a:pPr algn="ctr">
              <a:spcAft>
                <a:spcPts val="0"/>
              </a:spcAft>
              <a:buNone/>
              <a:defRPr/>
            </a:pPr>
            <a:r>
              <a:rPr lang="pt-BR" altLang="pt-BR">
                <a:solidFill>
                  <a:schemeClr val="tx1">
                    <a:lumMod val="95000"/>
                    <a:lumOff val="5000"/>
                  </a:schemeClr>
                </a:solidFill>
              </a:rPr>
              <a:t>              Flora Silvério Alexandre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spcAft>
                <a:spcPts val="0"/>
              </a:spcAft>
              <a:buNone/>
              <a:defRPr/>
            </a:pPr>
            <a:r>
              <a:rPr lang="pt-BR" altLang="pt-BR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       Luana Correa dos Santos</a:t>
            </a:r>
          </a:p>
          <a:p>
            <a:pPr algn="ctr">
              <a:spcAft>
                <a:spcPts val="0"/>
              </a:spcAft>
              <a:buNone/>
              <a:defRPr/>
            </a:pPr>
            <a:endParaRPr lang="pt-BR" altLang="pt-BR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170000"/>
              </a:lnSpc>
              <a:buNone/>
              <a:defRPr/>
            </a:pP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Orientador: 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Docentes do Curso de Sistemas Biomédicos</a:t>
            </a:r>
          </a:p>
          <a:p>
            <a:pPr algn="ctr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pt-BR" alt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Coorientador: </a:t>
            </a:r>
            <a:r>
              <a:rPr lang="pt-BR" altLang="pt-BR" err="1">
                <a:solidFill>
                  <a:schemeClr val="tx1">
                    <a:lumMod val="95000"/>
                    <a:lumOff val="5000"/>
                  </a:schemeClr>
                </a:solidFill>
              </a:rPr>
              <a:t>Profª</a:t>
            </a:r>
            <a:r>
              <a:rPr lang="pt-BR" altLang="pt-BR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altLang="pt-BR" err="1">
                <a:solidFill>
                  <a:schemeClr val="tx1">
                    <a:lumMod val="95000"/>
                    <a:lumOff val="5000"/>
                  </a:schemeClr>
                </a:solidFill>
              </a:rPr>
              <a:t>Dr</a:t>
            </a:r>
            <a:r>
              <a:rPr lang="pt-BR" altLang="pt-BR">
                <a:solidFill>
                  <a:schemeClr val="tx1">
                    <a:lumMod val="95000"/>
                    <a:lumOff val="5000"/>
                  </a:schemeClr>
                </a:solidFill>
              </a:rPr>
              <a:t>ª Tânia Regina Exposito Ferreira</a:t>
            </a:r>
          </a:p>
          <a:p>
            <a:pPr algn="ctr">
              <a:spcAft>
                <a:spcPts val="0"/>
              </a:spcAft>
              <a:buNone/>
              <a:defRPr/>
            </a:pPr>
            <a:endParaRPr lang="pt-BR" altLang="pt-BR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São Paulo</a:t>
            </a:r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2021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2" descr="Centro Paula Souza - Home | Facebook">
            <a:extLst>
              <a:ext uri="{FF2B5EF4-FFF2-40B4-BE49-F238E27FC236}">
                <a16:creationId xmlns:a16="http://schemas.microsoft.com/office/drawing/2014/main" id="{1F5EC107-82B8-4F31-8D4A-11994906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4" descr="Resultado de imagem para imagem fatec osasco">
            <a:extLst>
              <a:ext uri="{FF2B5EF4-FFF2-40B4-BE49-F238E27FC236}">
                <a16:creationId xmlns:a16="http://schemas.microsoft.com/office/drawing/2014/main" id="{29F9F788-3CEF-463D-BE0F-4E5AF3E36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Circuito Elétrico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36263B-45AD-4A6B-8024-61E489E7E343}"/>
              </a:ext>
            </a:extLst>
          </p:cNvPr>
          <p:cNvSpPr txBox="1"/>
          <p:nvPr/>
        </p:nvSpPr>
        <p:spPr>
          <a:xfrm>
            <a:off x="289425" y="1713930"/>
            <a:ext cx="5255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Módulos da programação:</a:t>
            </a:r>
          </a:p>
        </p:txBody>
      </p:sp>
      <p:pic>
        <p:nvPicPr>
          <p:cNvPr id="6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E261494-3A02-412D-8E40-7ED5B446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99" y="2368360"/>
            <a:ext cx="3368932" cy="11288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435C61-D662-46A4-AD85-28747A35E405}"/>
              </a:ext>
            </a:extLst>
          </p:cNvPr>
          <p:cNvSpPr txBox="1"/>
          <p:nvPr/>
        </p:nvSpPr>
        <p:spPr>
          <a:xfrm>
            <a:off x="3412775" y="2572573"/>
            <a:ext cx="5255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Bibliotecas utilizadas.</a:t>
            </a:r>
            <a:endParaRPr lang="pt-BR"/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37AA4905-96C8-490B-A9AE-29DF42EAE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805" y="3855034"/>
            <a:ext cx="3670128" cy="2571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D123D2-BC42-40B4-BCC6-07EF2F41752C}"/>
              </a:ext>
            </a:extLst>
          </p:cNvPr>
          <p:cNvSpPr txBox="1"/>
          <p:nvPr/>
        </p:nvSpPr>
        <p:spPr>
          <a:xfrm>
            <a:off x="457596" y="4262445"/>
            <a:ext cx="16185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Times New Roman"/>
              </a:rPr>
              <a:t>Módulo principal,  onde é definido os comandos assumidos pela torre.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8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A9A223A-AEAA-472C-BA3A-920D669C814D}"/>
              </a:ext>
            </a:extLst>
          </p:cNvPr>
          <p:cNvSpPr txBox="1"/>
          <p:nvPr/>
        </p:nvSpPr>
        <p:spPr>
          <a:xfrm>
            <a:off x="0" y="1421686"/>
            <a:ext cx="59904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1EBBD4-3751-40DA-B282-CF24D107F83F}"/>
              </a:ext>
            </a:extLst>
          </p:cNvPr>
          <p:cNvSpPr txBox="1"/>
          <p:nvPr/>
        </p:nvSpPr>
        <p:spPr>
          <a:xfrm>
            <a:off x="252860" y="1883442"/>
            <a:ext cx="59750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Times New Roman"/>
                <a:cs typeface="Times New Roman"/>
              </a:rPr>
              <a:t>TABELA DE TEMPO DA TORRE PARA DESINFETAÇÃO DE 99,9% DOS MICRORGANISMOS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278D9-2724-4F67-BE2E-2BDAB64B9B0A}"/>
              </a:ext>
            </a:extLst>
          </p:cNvPr>
          <p:cNvSpPr txBox="1"/>
          <p:nvPr/>
        </p:nvSpPr>
        <p:spPr>
          <a:xfrm>
            <a:off x="2335785" y="6102419"/>
            <a:ext cx="4727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B860CB5-1D98-4A2A-AA6B-1918190AE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3335"/>
              </p:ext>
            </p:extLst>
          </p:nvPr>
        </p:nvGraphicFramePr>
        <p:xfrm>
          <a:off x="287788" y="2702324"/>
          <a:ext cx="5768204" cy="341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16">
                  <a:extLst>
                    <a:ext uri="{9D8B030D-6E8A-4147-A177-3AD203B41FA5}">
                      <a16:colId xmlns:a16="http://schemas.microsoft.com/office/drawing/2014/main" val="2964531830"/>
                    </a:ext>
                  </a:extLst>
                </a:gridCol>
                <a:gridCol w="1105150">
                  <a:extLst>
                    <a:ext uri="{9D8B030D-6E8A-4147-A177-3AD203B41FA5}">
                      <a16:colId xmlns:a16="http://schemas.microsoft.com/office/drawing/2014/main" val="111362835"/>
                    </a:ext>
                  </a:extLst>
                </a:gridCol>
                <a:gridCol w="1074874">
                  <a:extLst>
                    <a:ext uri="{9D8B030D-6E8A-4147-A177-3AD203B41FA5}">
                      <a16:colId xmlns:a16="http://schemas.microsoft.com/office/drawing/2014/main" val="1266065882"/>
                    </a:ext>
                  </a:extLst>
                </a:gridCol>
                <a:gridCol w="858024">
                  <a:extLst>
                    <a:ext uri="{9D8B030D-6E8A-4147-A177-3AD203B41FA5}">
                      <a16:colId xmlns:a16="http://schemas.microsoft.com/office/drawing/2014/main" val="852805203"/>
                    </a:ext>
                  </a:extLst>
                </a:gridCol>
                <a:gridCol w="944970">
                  <a:extLst>
                    <a:ext uri="{9D8B030D-6E8A-4147-A177-3AD203B41FA5}">
                      <a16:colId xmlns:a16="http://schemas.microsoft.com/office/drawing/2014/main" val="3830429124"/>
                    </a:ext>
                  </a:extLst>
                </a:gridCol>
                <a:gridCol w="944970">
                  <a:extLst>
                    <a:ext uri="{9D8B030D-6E8A-4147-A177-3AD203B41FA5}">
                      <a16:colId xmlns:a16="http://schemas.microsoft.com/office/drawing/2014/main" val="1950122079"/>
                    </a:ext>
                  </a:extLst>
                </a:gridCol>
              </a:tblGrid>
              <a:tr h="671579">
                <a:tc>
                  <a:txBody>
                    <a:bodyPr/>
                    <a:lstStyle/>
                    <a:p>
                      <a:r>
                        <a:rPr lang="pt-BR" sz="1400"/>
                        <a:t>Tempo em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Bactérias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Fungos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Levedos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Algas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52988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/>
                        <a:t>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Salmonella </a:t>
                      </a:r>
                      <a:r>
                        <a:rPr lang="pt-BR" sz="1200" err="1"/>
                        <a:t>Typhus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err="1"/>
                        <a:t>Polio</a:t>
                      </a:r>
                      <a:r>
                        <a:rPr lang="pt-BR" sz="120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pt-BR" sz="1200"/>
                        <a:t>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20787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/>
                        <a:t>0,825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err="1"/>
                        <a:t>Proteus</a:t>
                      </a:r>
                      <a:r>
                        <a:rPr lang="pt-BR" sz="1200"/>
                        <a:t> Vulgares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Influenza</a:t>
                      </a:r>
                    </a:p>
                    <a:p>
                      <a:pPr lvl="0">
                        <a:buNone/>
                      </a:pPr>
                      <a:r>
                        <a:rPr lang="pt-BR" sz="1200"/>
                        <a:t>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Levedo de cerveja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92752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/>
                        <a:t>1,375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B. </a:t>
                      </a:r>
                      <a:r>
                        <a:rPr lang="pt-BR" sz="1200" err="1"/>
                        <a:t>subtilis</a:t>
                      </a:r>
                      <a:r>
                        <a:rPr lang="pt-BR" sz="1200"/>
                        <a:t> (</a:t>
                      </a:r>
                      <a:r>
                        <a:rPr lang="pt-BR" sz="1200" err="1"/>
                        <a:t>vegetative</a:t>
                      </a:r>
                      <a:r>
                        <a:rPr lang="pt-BR" sz="12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err="1"/>
                        <a:t>Oospora</a:t>
                      </a:r>
                      <a:r>
                        <a:rPr lang="pt-BR" sz="1200"/>
                        <a:t> </a:t>
                      </a:r>
                      <a:r>
                        <a:rPr lang="pt-BR" sz="1200" err="1"/>
                        <a:t>lactis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0161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/>
                        <a:t>2,75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err="1"/>
                        <a:t>Clostidium</a:t>
                      </a:r>
                      <a:r>
                        <a:rPr lang="pt-BR" sz="1200"/>
                        <a:t> </a:t>
                      </a:r>
                      <a:r>
                        <a:rPr lang="pt-BR" sz="1200" err="1"/>
                        <a:t>tenani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err="1"/>
                        <a:t>Penincilium</a:t>
                      </a:r>
                      <a:r>
                        <a:rPr lang="pt-BR" sz="1200"/>
                        <a:t> </a:t>
                      </a:r>
                      <a:r>
                        <a:rPr lang="pt-BR" sz="1200" err="1"/>
                        <a:t>expansum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Chlorella</a:t>
                      </a:r>
                    </a:p>
                    <a:p>
                      <a:pPr lvl="0">
                        <a:buNone/>
                      </a:pPr>
                      <a:r>
                        <a:rPr lang="pt-BR" sz="1200"/>
                        <a:t>vulgares (</a:t>
                      </a:r>
                      <a:r>
                        <a:rPr lang="pt-BR" sz="1200" err="1"/>
                        <a:t>algae</a:t>
                      </a:r>
                      <a:r>
                        <a:rPr lang="pt-BR" sz="12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78071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631255CB-6FB7-495F-BA7F-60733A74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Desinfetação</a:t>
            </a:r>
            <a:endParaRPr lang="pt-BR" sz="2800" b="1"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393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A9A223A-AEAA-472C-BA3A-920D669C814D}"/>
              </a:ext>
            </a:extLst>
          </p:cNvPr>
          <p:cNvSpPr txBox="1"/>
          <p:nvPr/>
        </p:nvSpPr>
        <p:spPr>
          <a:xfrm>
            <a:off x="0" y="1421686"/>
            <a:ext cx="59904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1EBBD4-3751-40DA-B282-CF24D107F83F}"/>
              </a:ext>
            </a:extLst>
          </p:cNvPr>
          <p:cNvSpPr txBox="1"/>
          <p:nvPr/>
        </p:nvSpPr>
        <p:spPr>
          <a:xfrm>
            <a:off x="252860" y="1910442"/>
            <a:ext cx="5911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Times New Roman"/>
                <a:cs typeface="Times New Roman"/>
              </a:rPr>
              <a:t>TABELA DE TEMPO DO BRAÇO PARA DESINFETAÇÃO DE 99,9% DOS MICRORGANISMOS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278D9-2724-4F67-BE2E-2BDAB64B9B0A}"/>
              </a:ext>
            </a:extLst>
          </p:cNvPr>
          <p:cNvSpPr txBox="1"/>
          <p:nvPr/>
        </p:nvSpPr>
        <p:spPr>
          <a:xfrm>
            <a:off x="2335785" y="6102419"/>
            <a:ext cx="4727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B860CB5-1D98-4A2A-AA6B-1918190AE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26077"/>
              </p:ext>
            </p:extLst>
          </p:nvPr>
        </p:nvGraphicFramePr>
        <p:xfrm>
          <a:off x="287788" y="2702324"/>
          <a:ext cx="5768204" cy="341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216">
                  <a:extLst>
                    <a:ext uri="{9D8B030D-6E8A-4147-A177-3AD203B41FA5}">
                      <a16:colId xmlns:a16="http://schemas.microsoft.com/office/drawing/2014/main" val="2964531830"/>
                    </a:ext>
                  </a:extLst>
                </a:gridCol>
                <a:gridCol w="1105150">
                  <a:extLst>
                    <a:ext uri="{9D8B030D-6E8A-4147-A177-3AD203B41FA5}">
                      <a16:colId xmlns:a16="http://schemas.microsoft.com/office/drawing/2014/main" val="111362835"/>
                    </a:ext>
                  </a:extLst>
                </a:gridCol>
                <a:gridCol w="1074874">
                  <a:extLst>
                    <a:ext uri="{9D8B030D-6E8A-4147-A177-3AD203B41FA5}">
                      <a16:colId xmlns:a16="http://schemas.microsoft.com/office/drawing/2014/main" val="1266065882"/>
                    </a:ext>
                  </a:extLst>
                </a:gridCol>
                <a:gridCol w="858024">
                  <a:extLst>
                    <a:ext uri="{9D8B030D-6E8A-4147-A177-3AD203B41FA5}">
                      <a16:colId xmlns:a16="http://schemas.microsoft.com/office/drawing/2014/main" val="852805203"/>
                    </a:ext>
                  </a:extLst>
                </a:gridCol>
                <a:gridCol w="944970">
                  <a:extLst>
                    <a:ext uri="{9D8B030D-6E8A-4147-A177-3AD203B41FA5}">
                      <a16:colId xmlns:a16="http://schemas.microsoft.com/office/drawing/2014/main" val="3830429124"/>
                    </a:ext>
                  </a:extLst>
                </a:gridCol>
                <a:gridCol w="944970">
                  <a:extLst>
                    <a:ext uri="{9D8B030D-6E8A-4147-A177-3AD203B41FA5}">
                      <a16:colId xmlns:a16="http://schemas.microsoft.com/office/drawing/2014/main" val="1950122079"/>
                    </a:ext>
                  </a:extLst>
                </a:gridCol>
              </a:tblGrid>
              <a:tr h="671579">
                <a:tc>
                  <a:txBody>
                    <a:bodyPr/>
                    <a:lstStyle/>
                    <a:p>
                      <a:r>
                        <a:rPr lang="pt-BR" sz="1400" dirty="0"/>
                        <a:t>Tempo em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Bactérias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Fungos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Levedos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52988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 dirty="0"/>
                        <a:t>1,82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Salmonella </a:t>
                      </a:r>
                      <a:r>
                        <a:rPr lang="pt-BR" sz="1200" dirty="0" err="1"/>
                        <a:t>Typhus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Polio</a:t>
                      </a:r>
                      <a:r>
                        <a:rPr lang="pt-BR" sz="1200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pt-BR" sz="1200" dirty="0"/>
                        <a:t>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20787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 dirty="0"/>
                        <a:t>2,01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Proteus</a:t>
                      </a:r>
                      <a:r>
                        <a:rPr lang="pt-BR" sz="1200" dirty="0"/>
                        <a:t> Vulgares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Influenza</a:t>
                      </a:r>
                    </a:p>
                    <a:p>
                      <a:pPr lvl="0">
                        <a:buNone/>
                      </a:pPr>
                      <a:r>
                        <a:rPr lang="pt-BR" sz="1200" dirty="0"/>
                        <a:t>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Levedo de cerveja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92752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 dirty="0"/>
                        <a:t>3,35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B. </a:t>
                      </a:r>
                      <a:r>
                        <a:rPr lang="pt-BR" sz="1200" dirty="0" err="1"/>
                        <a:t>subtilis</a:t>
                      </a:r>
                      <a:r>
                        <a:rPr lang="pt-BR" sz="1200" dirty="0"/>
                        <a:t> (</a:t>
                      </a:r>
                      <a:r>
                        <a:rPr lang="pt-BR" sz="1200" dirty="0" err="1"/>
                        <a:t>vegetative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Oospora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lactis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0161"/>
                  </a:ext>
                </a:extLst>
              </a:tr>
              <a:tr h="685570">
                <a:tc>
                  <a:txBody>
                    <a:bodyPr/>
                    <a:lstStyle/>
                    <a:p>
                      <a:r>
                        <a:rPr lang="pt-BR" dirty="0"/>
                        <a:t>6,70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Clostidium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tenani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Penincilium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expansum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Chlorella</a:t>
                      </a:r>
                    </a:p>
                    <a:p>
                      <a:pPr lvl="0">
                        <a:buNone/>
                      </a:pPr>
                      <a:r>
                        <a:rPr lang="pt-BR" sz="1200" dirty="0"/>
                        <a:t>vulgares (</a:t>
                      </a:r>
                      <a:r>
                        <a:rPr lang="pt-BR" sz="1200" dirty="0" err="1"/>
                        <a:t>algae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78071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631255CB-6FB7-495F-BA7F-60733A74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Desinfetação</a:t>
            </a:r>
            <a:endParaRPr lang="pt-BR" sz="2800" b="1"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094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0C8BEF-8CDE-45DA-A97A-35D6DAE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Cálculo 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73DB4D-64CC-4A97-895C-E5424DCDF47D}"/>
              </a:ext>
            </a:extLst>
          </p:cNvPr>
          <p:cNvSpPr txBox="1"/>
          <p:nvPr/>
        </p:nvSpPr>
        <p:spPr>
          <a:xfrm>
            <a:off x="607497" y="1515356"/>
            <a:ext cx="5215175" cy="61170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latin typeface="Times New Roman"/>
                <a:cs typeface="Times"/>
              </a:rPr>
              <a:t>CÁLCULO PARA  A  QUANTIFICAÇÃO CORRETA DO TEMPO  DE ESTERILIZAÇÃO DA TORRE</a:t>
            </a:r>
            <a:endParaRPr lang="pt-BR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500" dirty="0">
                <a:latin typeface="Times New Roman"/>
                <a:cs typeface="Times"/>
              </a:rPr>
              <a:t>Primeiro usamos a informação de que a sala em que a torre estará tem em metros 7,5m² e de pé direito 3m. Então suponhamos que a torre esteja no centro da sala, assim, pegando o cumprimento de onda das 8 lâmpadas de 20w cada, em 3 paredes a partir do centro teríamos 3 potências de 20, 32 e 20 que somando daria 72W. </a:t>
            </a:r>
          </a:p>
          <a:p>
            <a:pPr algn="just">
              <a:lnSpc>
                <a:spcPct val="150000"/>
              </a:lnSpc>
            </a:pPr>
            <a:r>
              <a:rPr lang="pt-BR" sz="1500" dirty="0">
                <a:latin typeface="Times New Roman"/>
                <a:cs typeface="Times"/>
              </a:rPr>
              <a:t>Diante desse resultado e visto que as luzes pegariam 3 paredes do centro para frente, a multiplicação de 3x3 resulta em  9, ou seja, 72/9 = 8t.</a:t>
            </a: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sz="1500" dirty="0">
                <a:latin typeface="Times New Roman"/>
                <a:cs typeface="Times"/>
              </a:rPr>
              <a:t>Depois que achamos o tempo utilizamos a fórmula Dosagem dividida pelo tempo encontrado. Assim chegamos no resultado esperado. </a:t>
            </a: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0064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0C8BEF-8CDE-45DA-A97A-35D6DAE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Cálculo 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73DB4D-64CC-4A97-895C-E5424DCDF47D}"/>
              </a:ext>
            </a:extLst>
          </p:cNvPr>
          <p:cNvSpPr txBox="1"/>
          <p:nvPr/>
        </p:nvSpPr>
        <p:spPr>
          <a:xfrm>
            <a:off x="646383" y="1815932"/>
            <a:ext cx="5215175" cy="5978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latin typeface="Times New Roman"/>
                <a:cs typeface="Times"/>
              </a:rPr>
              <a:t>CÁLCULO PARA  A  QUANTIFICAÇÃO CORRETA DO TEMPO   DE ESTERILIZAÇÃO DO BRAÇO</a:t>
            </a:r>
            <a:endParaRPr lang="pt-BR" sz="16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pt-BR" sz="1500" b="1" dirty="0">
              <a:latin typeface="Times New Roman"/>
              <a:cs typeface="Times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/>
                <a:ea typeface="+mn-lt"/>
                <a:cs typeface="+mn-lt"/>
              </a:rPr>
              <a:t>O braço auxiliar tem como objetivo esterilizar objetos com uma lâmpada UV de 14 W cada. </a:t>
            </a:r>
            <a:endParaRPr lang="pt-BR" sz="2000">
              <a:latin typeface="Times New Roman"/>
              <a:cs typeface="Times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/>
                <a:ea typeface="+mn-lt"/>
                <a:cs typeface="+mn-lt"/>
              </a:rPr>
              <a:t>O prato giratório em que o braço posicionará a lâmpada por cima, é de 46 centímetros e o braço é de 56,7 centímetros. Com esses dados sabemos que a área em que o cumprimento de onda ira alcançar é de 46cm, sendo assim, 46/14 = 3,28</a:t>
            </a:r>
            <a:endParaRPr lang="pt-BR" sz="1600">
              <a:latin typeface="Times New Roman"/>
              <a:cs typeface="Times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/>
                <a:ea typeface="+mn-lt"/>
                <a:cs typeface="+mn-lt"/>
              </a:rPr>
              <a:t>Para saber o tempo exato de cada dose basta usara fórmula D/T (DOSE/TEMPO).</a:t>
            </a:r>
            <a:endParaRPr lang="pt-BR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pt-BR" sz="1600" dirty="0">
              <a:latin typeface="Times New Roman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6890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0C8BEF-8CDE-45DA-A97A-35D6DAE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 panose="020B0604020202020204" pitchFamily="66" charset="-78"/>
              </a:rPr>
              <a:t>DADOS LEVANTADOS  </a:t>
            </a:r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17E4C00F-B489-49DC-B517-01D079E01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19" y="2160898"/>
            <a:ext cx="5618139" cy="32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0C8BEF-8CDE-45DA-A97A-35D6DAE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 panose="020B0604020202020204" pitchFamily="66" charset="-78"/>
              </a:rPr>
              <a:t>DADOS LEVANTADOS  </a:t>
            </a:r>
          </a:p>
        </p:txBody>
      </p:sp>
      <p:pic>
        <p:nvPicPr>
          <p:cNvPr id="2" name="Imagem 3" descr="Tabela&#10;&#10;Descrição gerada automaticamente">
            <a:extLst>
              <a:ext uri="{FF2B5EF4-FFF2-40B4-BE49-F238E27FC236}">
                <a16:creationId xmlns:a16="http://schemas.microsoft.com/office/drawing/2014/main" id="{1AB201C2-5F63-4C4C-95D6-4831F56C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6" y="1877220"/>
            <a:ext cx="5796345" cy="34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6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5239EEE-D311-417A-A643-63CF868BF8A3}"/>
              </a:ext>
            </a:extLst>
          </p:cNvPr>
          <p:cNvSpPr txBox="1"/>
          <p:nvPr/>
        </p:nvSpPr>
        <p:spPr>
          <a:xfrm>
            <a:off x="837067" y="1523570"/>
            <a:ext cx="4959118" cy="55707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>
                <a:latin typeface="Times New Roman"/>
                <a:ea typeface="+mn-lt"/>
                <a:cs typeface="+mn-lt"/>
              </a:rPr>
              <a:t>APRESENTAÇÃO DO PRODUTO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1600">
                <a:latin typeface="Times New Roman"/>
                <a:ea typeface="+mn-lt"/>
                <a:cs typeface="+mn-lt"/>
              </a:rPr>
              <a:t>A Torre CSX-21 foi projetada para fazer desinfetação de ambientes e objetos com a ajuda do braço auxiliar, que encontra-se dentro da proteção cilíndrica, que poderá ser deslocado manualmente para a posição desejada focando nos materiais. 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1600">
                <a:latin typeface="Times New Roman"/>
                <a:ea typeface="+mn-lt"/>
                <a:cs typeface="+mn-lt"/>
              </a:rPr>
              <a:t>Pode ser utilizada em consultórios médicos, salas de odontologia, escritórios hospitalares etc. Foi desenvolvida para fazer a irradiação de salas ou consultórios médicos com o tamanho médio de 7,5m² e 3m de pé direito.</a:t>
            </a:r>
            <a:endParaRPr lang="pt-BR" sz="1600">
              <a:effectLst/>
              <a:latin typeface="Times New Roman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BE8BCF5D-7D10-4682-9FE8-4B3085D6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171" y="553417"/>
            <a:ext cx="5215483" cy="5493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2000" b="1"/>
              <a:t>TORRE COM BRAÇO AUXILIAR</a:t>
            </a:r>
          </a:p>
        </p:txBody>
      </p:sp>
    </p:spTree>
    <p:extLst>
      <p:ext uri="{BB962C8B-B14F-4D97-AF65-F5344CB8AC3E}">
        <p14:creationId xmlns:p14="http://schemas.microsoft.com/office/powerpoint/2010/main" val="3153449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3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6A7CF5C2-4C1E-4871-82FB-CE644FA3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86" y="1568026"/>
            <a:ext cx="7215728" cy="50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3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3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77724FA0-2A16-42A9-AF24-6C80A984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6" y="1568166"/>
            <a:ext cx="7245441" cy="51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B58F153-2C05-4057-8926-C19588EB9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5432" y="0"/>
            <a:ext cx="7429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3167118-CCC6-4EA0-956F-63D5BBB0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754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3FE8B4B2-8B29-4052-A49E-BACA3EB38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602" y="587490"/>
            <a:ext cx="8540780" cy="69251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pt-BR" b="1"/>
              <a:t>Introdução e contextualização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D0E1BD-CFB5-44B6-BFDB-D18D1E76808E}"/>
              </a:ext>
            </a:extLst>
          </p:cNvPr>
          <p:cNvSpPr txBox="1"/>
          <p:nvPr/>
        </p:nvSpPr>
        <p:spPr>
          <a:xfrm>
            <a:off x="4978065" y="1310167"/>
            <a:ext cx="4197725" cy="52110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182880" algn="just" defTabSz="914400">
              <a:lnSpc>
                <a:spcPct val="150000"/>
              </a:lnSpc>
              <a:spcAft>
                <a:spcPts val="600"/>
              </a:spcAft>
            </a:pPr>
            <a:r>
              <a:rPr lang="pt-BR">
                <a:latin typeface="Times New Roman"/>
                <a:ea typeface="+mn-lt"/>
                <a:cs typeface="+mn-lt"/>
              </a:rPr>
              <a:t>A contaminação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por </a:t>
            </a:r>
            <a:r>
              <a:rPr lang="pt-BR">
                <a:latin typeface="Times New Roman"/>
                <a:ea typeface="+mn-lt"/>
                <a:cs typeface="+mn-lt"/>
              </a:rPr>
              <a:t>SARS-CoV-2 (ou Covid-19) assim como nos demais vírus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pt-BR">
                <a:latin typeface="Times New Roman"/>
                <a:ea typeface="+mn-lt"/>
                <a:cs typeface="+mn-lt"/>
              </a:rPr>
              <a:t>fungos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e </a:t>
            </a:r>
            <a:r>
              <a:rPr lang="pt-BR">
                <a:latin typeface="Times New Roman"/>
                <a:ea typeface="+mn-lt"/>
                <a:cs typeface="+mn-lt"/>
              </a:rPr>
              <a:t>bactérias se alastram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de </a:t>
            </a:r>
            <a:r>
              <a:rPr lang="pt-BR">
                <a:latin typeface="Times New Roman"/>
                <a:ea typeface="+mn-lt"/>
                <a:cs typeface="+mn-lt"/>
              </a:rPr>
              <a:t>forma rápida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e </a:t>
            </a:r>
            <a:r>
              <a:rPr lang="pt-BR">
                <a:latin typeface="Times New Roman"/>
                <a:ea typeface="+mn-lt"/>
                <a:cs typeface="+mn-lt"/>
              </a:rPr>
              <a:t>imperceptível, em razão disso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a</a:t>
            </a:r>
            <a:r>
              <a:rPr lang="pt-BR">
                <a:latin typeface="Times New Roman"/>
                <a:ea typeface="+mn-lt"/>
                <a:cs typeface="+mn-lt"/>
              </a:rPr>
              <a:t> área médica mundial vem procurando meios para combater sua rápida disseminação e, atualmente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, a </a:t>
            </a:r>
            <a:r>
              <a:rPr lang="pt-BR">
                <a:latin typeface="Times New Roman"/>
                <a:ea typeface="+mn-lt"/>
                <a:cs typeface="+mn-lt"/>
              </a:rPr>
              <a:t>radiação ultravioleta está sendo uma das alternativas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mais </a:t>
            </a:r>
            <a:r>
              <a:rPr lang="pt-BR">
                <a:latin typeface="Times New Roman"/>
                <a:ea typeface="+mn-lt"/>
                <a:cs typeface="+mn-lt"/>
              </a:rPr>
              <a:t>eficazes para a eliminação desse vírus, visto que é notável o aumento na procura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de </a:t>
            </a:r>
            <a:r>
              <a:rPr lang="pt-BR">
                <a:latin typeface="Times New Roman"/>
                <a:ea typeface="+mn-lt"/>
                <a:cs typeface="+mn-lt"/>
              </a:rPr>
              <a:t>soluções pautadas nesse recurso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.</a:t>
            </a:r>
            <a:r>
              <a:rPr lang="pt-BR">
                <a:latin typeface="Times New Roman"/>
                <a:ea typeface="+mn-lt"/>
                <a:cs typeface="+mn-lt"/>
              </a:rPr>
              <a:t> Deste modo buscamos formas de esterilizar locais e objetos por meio das tecnologias disponíveis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no </a:t>
            </a:r>
            <a:r>
              <a:rPr lang="pt-BR">
                <a:latin typeface="Times New Roman"/>
                <a:ea typeface="+mn-lt"/>
                <a:cs typeface="+mn-lt"/>
              </a:rPr>
              <a:t>mercado e fazendo as devidas modificações e melhorias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. </a:t>
            </a:r>
            <a:r>
              <a:rPr lang="pt-BR">
                <a:latin typeface="Times New Roman"/>
                <a:ea typeface="+mn-lt"/>
                <a:cs typeface="+mn-lt"/>
              </a:rPr>
              <a:t>Iremos demonstrar o desenvolvimento de </a:t>
            </a:r>
            <a:r>
              <a:rPr lang="pt-BR" b="0" i="0">
                <a:effectLst/>
                <a:latin typeface="Times New Roman"/>
                <a:ea typeface="+mn-lt"/>
                <a:cs typeface="+mn-lt"/>
              </a:rPr>
              <a:t>um </a:t>
            </a:r>
            <a:r>
              <a:rPr lang="pt-BR">
                <a:latin typeface="Times New Roman"/>
                <a:ea typeface="+mn-lt"/>
                <a:cs typeface="+mn-lt"/>
              </a:rPr>
              <a:t>equipamento para desinfecção de baixo custo, funcional, seguro e de confecção acessível.</a:t>
            </a:r>
            <a:endParaRPr lang="pt-BR">
              <a:latin typeface="Times New Roman"/>
            </a:endParaRPr>
          </a:p>
        </p:txBody>
      </p:sp>
      <p:pic>
        <p:nvPicPr>
          <p:cNvPr id="9" name="Picture 2" descr="Centro Paula Souza - Home | Facebook">
            <a:extLst>
              <a:ext uri="{FF2B5EF4-FFF2-40B4-BE49-F238E27FC236}">
                <a16:creationId xmlns:a16="http://schemas.microsoft.com/office/drawing/2014/main" id="{5B395150-FE10-4449-B270-339B7E580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3699" b="-1"/>
          <a:stretch/>
        </p:blipFill>
        <p:spPr bwMode="auto">
          <a:xfrm>
            <a:off x="405228" y="4798442"/>
            <a:ext cx="1774913" cy="19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Resultado de imagem para imagem fatec osasco">
            <a:extLst>
              <a:ext uri="{FF2B5EF4-FFF2-40B4-BE49-F238E27FC236}">
                <a16:creationId xmlns:a16="http://schemas.microsoft.com/office/drawing/2014/main" id="{F118FC95-FC8F-4A5A-921B-81A8952B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5369" y="5205936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35FFB97-5A5A-4A2D-8CD3-B88CF031B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4" r="33510" b="1531"/>
          <a:stretch/>
        </p:blipFill>
        <p:spPr>
          <a:xfrm>
            <a:off x="918504" y="1559770"/>
            <a:ext cx="3396545" cy="36489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3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F46DCD66-147B-4983-854C-FBC60D90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6" y="1568286"/>
            <a:ext cx="7340235" cy="51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3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537745E1-5269-44A9-B204-D98A2FA0B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6" y="1571041"/>
            <a:ext cx="7371832" cy="51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4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A005C561-C50D-4762-A6D8-A9650858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6" y="1569305"/>
            <a:ext cx="7316535" cy="51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3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903990AD-D7AD-4675-BEF4-BE1F87B3D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6" y="1567866"/>
            <a:ext cx="7308637" cy="5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3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6B989288-3964-41BC-82BE-10B16BB34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6" y="1568586"/>
            <a:ext cx="7300737" cy="51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7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A4E29A-DA9A-4255-98E6-AB1D7DA5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624001"/>
            <a:ext cx="79443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300"/>
              <a:t> </a:t>
            </a:r>
          </a:p>
        </p:txBody>
      </p:sp>
      <p:sp>
        <p:nvSpPr>
          <p:cNvPr id="7177" name="Rectangle 78">
            <a:extLst>
              <a:ext uri="{FF2B5EF4-FFF2-40B4-BE49-F238E27FC236}">
                <a16:creationId xmlns:a16="http://schemas.microsoft.com/office/drawing/2014/main" id="{E9D632C8-CC86-4EF4-A3DC-DEC25584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4" name="Picture 2" descr="Centro Paula Souza - Home | Facebook">
            <a:extLst>
              <a:ext uri="{FF2B5EF4-FFF2-40B4-BE49-F238E27FC236}">
                <a16:creationId xmlns:a16="http://schemas.microsoft.com/office/drawing/2014/main" id="{8A64B522-6D00-494C-A016-EAC50A0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96" y="337246"/>
            <a:ext cx="1144965" cy="11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Resultado de imagem para imagem fatec osasco">
            <a:extLst>
              <a:ext uri="{FF2B5EF4-FFF2-40B4-BE49-F238E27FC236}">
                <a16:creationId xmlns:a16="http://schemas.microsoft.com/office/drawing/2014/main" id="{EDFDDD45-AC85-4CCA-9814-8E14D3E6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563" y="224088"/>
            <a:ext cx="2037610" cy="9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37E7C8A3-321F-4E30-8F88-70DF9B29577D}"/>
              </a:ext>
            </a:extLst>
          </p:cNvPr>
          <p:cNvSpPr txBox="1">
            <a:spLocks/>
          </p:cNvSpPr>
          <p:nvPr/>
        </p:nvSpPr>
        <p:spPr>
          <a:xfrm>
            <a:off x="1332171" y="553417"/>
            <a:ext cx="5215483" cy="54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000" b="1"/>
              <a:t>TORRE COM BRAÇO AUXILIAR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004FB926-54A9-4F4F-B026-EEFBCC1A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34" y="1567145"/>
            <a:ext cx="7253340" cy="51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697" y="2560106"/>
            <a:ext cx="4595036" cy="3724805"/>
          </a:xfrm>
        </p:spPr>
        <p:txBody>
          <a:bodyPr rtlCol="0">
            <a:normAutofit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0C8BEF-8CDE-45DA-A97A-35D6DAE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METODOLOGIA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73DB4D-64CC-4A97-895C-E5424DCDF47D}"/>
              </a:ext>
            </a:extLst>
          </p:cNvPr>
          <p:cNvSpPr txBox="1"/>
          <p:nvPr/>
        </p:nvSpPr>
        <p:spPr>
          <a:xfrm>
            <a:off x="607497" y="1515356"/>
            <a:ext cx="521517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000" b="1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Objetivo da pesquisa: </a:t>
            </a:r>
            <a:r>
              <a:rPr lang="pt-BR" sz="20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Desenvolver um equipamento com materiais de baixo custo para facilitar sua distribuição a hospitais.</a:t>
            </a:r>
            <a:endParaRPr lang="en-US" sz="2000" b="0" i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algn="just" rtl="0" fontAlgn="base"/>
            <a:endParaRPr lang="en-US" sz="20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000" b="1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Tipo de pesquisa</a:t>
            </a:r>
            <a:r>
              <a:rPr lang="pt-BR" sz="20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: Científica. </a:t>
            </a:r>
            <a:r>
              <a:rPr lang="pt-BR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pt-BR" sz="20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/>
            <a:endParaRPr lang="pt-BR" sz="20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2000" b="1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Público-alvo:</a:t>
            </a:r>
            <a:r>
              <a:rPr lang="pt-BR" sz="2000" b="1">
                <a:solidFill>
                  <a:srgbClr val="0D0D0D"/>
                </a:solidFill>
                <a:latin typeface="Times New Roman"/>
                <a:cs typeface="Times New Roman"/>
              </a:rPr>
              <a:t> </a:t>
            </a:r>
            <a:r>
              <a:rPr lang="pt-BR" sz="200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Redes hospitalares e odontológicas 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​</a:t>
            </a:r>
          </a:p>
          <a:p>
            <a:pPr algn="just" rtl="0" fontAlgn="base"/>
            <a:endParaRPr lang="en-US" sz="2000" b="0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000" b="1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Localização geográfica: </a:t>
            </a:r>
            <a:r>
              <a:rPr lang="pt-BR" sz="20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Brasil.  </a:t>
            </a:r>
            <a:r>
              <a:rPr lang="pt-BR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pt-BR" sz="20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endParaRPr lang="pt-BR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000" b="1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Instrumento de pesquisa: </a:t>
            </a:r>
            <a:r>
              <a:rPr lang="pt-BR" sz="20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Pesquisa remota feita nos sites com dados e estatísticas a cerca de melhorar a vida em uma pandemia e aniquilar os microrganismos. </a:t>
            </a:r>
            <a:endParaRPr lang="pt-BR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  <a:p>
            <a:endParaRPr lang="pt-BR" sz="16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07736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9D97958A-41CA-4D09-9D83-06173CF7B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8459" y="1832085"/>
            <a:ext cx="5196856" cy="3917938"/>
          </a:xfrm>
        </p:spPr>
        <p:txBody>
          <a:bodyPr rtlCol="0">
            <a:normAutofit fontScale="92500" lnSpcReduction="20000"/>
          </a:bodyPr>
          <a:lstStyle/>
          <a:p>
            <a:pPr marL="742950" lvl="2" indent="0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Pesquisamos bibliografias de artigos e estudos científicos para conhecer e aprender sobre as principais questões  do tema abordado.</a:t>
            </a:r>
            <a:r>
              <a:rPr lang="en-US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escolha dos componentes e da estrutura foi pensada para ser a mais prática e possível de se realizar, estudamos o preço dos componentes do circuito em várias lojas online de equipamentos eletrônicos e fizemos da mesma forma em relação ao corpo em sites internacionais e nacionais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0">
              <a:buNone/>
            </a:pPr>
            <a:r>
              <a:rPr lang="pt-BR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2" descr="Centro Paula Souza - Home | Facebook">
            <a:extLst>
              <a:ext uri="{FF2B5EF4-FFF2-40B4-BE49-F238E27FC236}">
                <a16:creationId xmlns:a16="http://schemas.microsoft.com/office/drawing/2014/main" id="{EBEDE7C5-3960-45D1-B5C3-023BDBC5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4" descr="Resultado de imagem para imagem fatec osasco">
            <a:extLst>
              <a:ext uri="{FF2B5EF4-FFF2-40B4-BE49-F238E27FC236}">
                <a16:creationId xmlns:a16="http://schemas.microsoft.com/office/drawing/2014/main" id="{28704CA1-14DC-45D0-9170-BC56BB5B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10C8BEF-8CDE-45DA-A97A-35D6DAE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METODOLOGIA</a:t>
            </a:r>
            <a:endParaRPr lang="pt-BR" sz="2800" b="1"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7845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0165678-6DB6-4A63-BDDB-62F0CF66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33" y="648950"/>
            <a:ext cx="4595036" cy="411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/>
              <a:t>Considerações finais</a:t>
            </a:r>
            <a:endParaRPr lang="pt-B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3" name="Picture 2" descr="Centro Paula Souza - Home | Facebook">
            <a:extLst>
              <a:ext uri="{FF2B5EF4-FFF2-40B4-BE49-F238E27FC236}">
                <a16:creationId xmlns:a16="http://schemas.microsoft.com/office/drawing/2014/main" id="{8D9ABC69-DA40-4C74-9E99-A5CD2791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2" name="Picture 4" descr="Resultado de imagem para imagem fatec osasco">
            <a:extLst>
              <a:ext uri="{FF2B5EF4-FFF2-40B4-BE49-F238E27FC236}">
                <a16:creationId xmlns:a16="http://schemas.microsoft.com/office/drawing/2014/main" id="{B946C4AB-9433-4056-BAE0-AFBC3F40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42D9CD-9C84-42D2-81C8-FE5780C106D5}"/>
              </a:ext>
            </a:extLst>
          </p:cNvPr>
          <p:cNvSpPr txBox="1"/>
          <p:nvPr/>
        </p:nvSpPr>
        <p:spPr>
          <a:xfrm>
            <a:off x="880798" y="1411427"/>
            <a:ext cx="5094298" cy="5104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algn="just" defTabSz="914400" fontAlgn="base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pt-BR">
              <a:latin typeface="Times New Roman"/>
              <a:cs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33DE89-B245-421B-B1D7-408282621A46}"/>
              </a:ext>
            </a:extLst>
          </p:cNvPr>
          <p:cNvSpPr txBox="1"/>
          <p:nvPr/>
        </p:nvSpPr>
        <p:spPr>
          <a:xfrm>
            <a:off x="877698" y="1308017"/>
            <a:ext cx="5204553" cy="4849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>
                <a:latin typeface="Times New Roman"/>
                <a:cs typeface="Segoe UI"/>
              </a:rPr>
              <a:t>A partir de todos os dados coletados e apresentados neste descritivo foi viável a elaboração do projeto em questão como um todo, tanto na montagem de seu circuito eletrônico como na construção de sua estrutura, design e marca, sendo que o mesmo apresenta valores com precisão e de fácil interpretação. </a:t>
            </a:r>
            <a:endParaRPr lang="en-US" sz="1600">
              <a:latin typeface="Times New Roman"/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pt-BR" sz="1600">
                <a:latin typeface="Times New Roman"/>
                <a:cs typeface="Segoe UI"/>
              </a:rPr>
              <a:t>Nesse sentido, a preocupação em tornar real e disponibilizar um equipamento de baixo custo que possa auxiliar no combate de vírus tão severos e de alto contagio como o da Covid-19, nos faz querer aprimorá-lo ainda mais e, futuramente promover a movimentação de toda a torre pela sala, tal como adaptar e agregar movimentos robóticos ao braço auxiliar. </a:t>
            </a:r>
            <a:r>
              <a:rPr lang="en-US" sz="1600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0176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1E3D2C-5C54-4A5D-8445-8641280F7501}"/>
              </a:ext>
            </a:extLst>
          </p:cNvPr>
          <p:cNvSpPr txBox="1">
            <a:spLocks/>
          </p:cNvSpPr>
          <p:nvPr/>
        </p:nvSpPr>
        <p:spPr>
          <a:xfrm>
            <a:off x="1260954" y="300761"/>
            <a:ext cx="5084961" cy="812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err="1"/>
              <a:t>Referências</a:t>
            </a:r>
            <a:r>
              <a:rPr lang="en-US" sz="2800" b="1"/>
              <a:t> </a:t>
            </a:r>
            <a:r>
              <a:rPr lang="en-US" sz="2800" b="1" err="1"/>
              <a:t>Bibliográficas</a:t>
            </a:r>
            <a:endParaRPr lang="en-US" sz="28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entro Paula Souza - Home | Facebook">
            <a:extLst>
              <a:ext uri="{FF2B5EF4-FFF2-40B4-BE49-F238E27FC236}">
                <a16:creationId xmlns:a16="http://schemas.microsoft.com/office/drawing/2014/main" id="{FECA6061-ADD7-40C4-88BB-C36BA322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Resultado de imagem para imagem fatec osasco">
            <a:extLst>
              <a:ext uri="{FF2B5EF4-FFF2-40B4-BE49-F238E27FC236}">
                <a16:creationId xmlns:a16="http://schemas.microsoft.com/office/drawing/2014/main" id="{0D3A8C34-83A8-45BF-9FEA-C57426138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F38437-DA2F-4921-8E6A-02FA5BFE3400}"/>
              </a:ext>
            </a:extLst>
          </p:cNvPr>
          <p:cNvSpPr txBox="1"/>
          <p:nvPr/>
        </p:nvSpPr>
        <p:spPr>
          <a:xfrm>
            <a:off x="438441" y="1345863"/>
            <a:ext cx="559079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Tampo de MDP 51,5x70cm – Bege. Disponível em: https://produto.mercadolivre.com.br/MLB-1223797333-tampo-mdp-cook-be-mobiliario-bege-ig. </a:t>
            </a:r>
            <a:r>
              <a:rPr lang="pt-BR" sz="900" u="sng">
                <a:latin typeface="Arial"/>
                <a:cs typeface="Arial"/>
              </a:rPr>
              <a:t>Acesso em: 20/05/2021.</a:t>
            </a:r>
            <a:r>
              <a:rPr lang="pt-BR" sz="900">
                <a:solidFill>
                  <a:srgbClr val="FF0000"/>
                </a:solidFill>
                <a:latin typeface="Arial"/>
                <a:cs typeface="Arial"/>
              </a:rPr>
              <a:t> -</a:t>
            </a:r>
            <a:r>
              <a:rPr lang="pt-BR" sz="900">
                <a:latin typeface="Arial"/>
                <a:cs typeface="Arial"/>
              </a:rPr>
              <a:t>_</a:t>
            </a:r>
            <a:r>
              <a:rPr lang="pt-BR" sz="900" err="1">
                <a:latin typeface="Arial"/>
                <a:cs typeface="Arial"/>
              </a:rPr>
              <a:t>JM?matt_tool</a:t>
            </a:r>
            <a:r>
              <a:rPr lang="pt-BR" sz="900">
                <a:latin typeface="Arial"/>
                <a:cs typeface="Arial"/>
              </a:rPr>
              <a:t>=18956390&amp;utm_source=</a:t>
            </a:r>
            <a:r>
              <a:rPr lang="pt-BR" sz="900" err="1">
                <a:latin typeface="Arial"/>
                <a:cs typeface="Arial"/>
              </a:rPr>
              <a:t>google_shopping&amp;utm_medium</a:t>
            </a:r>
            <a:r>
              <a:rPr lang="pt-BR" sz="900">
                <a:latin typeface="Arial"/>
                <a:cs typeface="Arial"/>
              </a:rPr>
              <a:t>=</a:t>
            </a:r>
            <a:r>
              <a:rPr lang="pt-BR" sz="900" err="1">
                <a:latin typeface="Arial"/>
                <a:cs typeface="Arial"/>
              </a:rPr>
              <a:t>organic</a:t>
            </a:r>
            <a:r>
              <a:rPr lang="pt-BR" sz="900">
                <a:latin typeface="Arial"/>
                <a:cs typeface="Arial"/>
              </a:rPr>
              <a:t>  </a:t>
            </a:r>
            <a:endParaRPr lang="pt-BR" sz="1600"/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Tubo de PVC 300mm – 6 metros. Disponível em:  https://www.lojas2001.com.br/tubo-pvc-esgoto-leve-ponta-bolsa-lisa-300x3-5mm---11207715---tigre/p?idsku=4361 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Lâmpada 18W 20W UVC Fluorescente Germicida Ultravioleta – 60cm. Disponível em: https://www.megaaquarios.com.br/produto/lampada-18w-20w-t8-uv-c-fluores-germicida-ultra-violeta-60cm.html   </a:t>
            </a:r>
            <a:r>
              <a:rPr lang="pt-BR" sz="900" u="sng">
                <a:latin typeface="Arial"/>
                <a:cs typeface="Arial"/>
              </a:rPr>
              <a:t>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Lâmpada Germicida UVC + Timer + Controle – 2U 14W 127V. Disponível em: https://www.americanas.com.br/produto/1965595282?loja=12097883000189&amp;epar=bp_pl_00_go_pla_casaeconst_geral_gmv&amp;opn=YSMESP&amp;WT.srch=1&amp;acc=e789ea56094489dffd798f86ff51c7a9&amp;i=5e4763fc49f937f625dc4e0d&amp;o=5f3ff1f4f8e95eac3df8f6f8&amp;gclid=CjwKCAjw1uiEBhBzEiwAO9B_HZ_mIenQndkWjAzBIUUUb3UE_m90oHUm5X6Mst0BOyRc2MnsUa-csBoCPp8QAvD_BwE&amp;voltagem=127v    </a:t>
            </a:r>
            <a:r>
              <a:rPr lang="pt-BR" sz="900" u="sng">
                <a:latin typeface="Arial"/>
                <a:cs typeface="Arial"/>
              </a:rPr>
              <a:t>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Braço articulado caseiro – Criação Tática. Disponível em: https://www.youtube.com/watch?v=SiOTzIsUM6g     </a:t>
            </a:r>
            <a:r>
              <a:rPr lang="pt-BR" sz="900" u="sng">
                <a:latin typeface="Arial"/>
                <a:cs typeface="Arial"/>
              </a:rPr>
              <a:t>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Arduino Uno R3. Disponível em: https://produto.mercadolivre.com.br/MLB-1629944653-placa-para-arduino-uno-rev3-r3-atmega328-smd-_JM?matt_tool=18956390&amp;utm_source=google_shopping&amp;utm_medium=organic</a:t>
            </a:r>
            <a:r>
              <a:rPr lang="pt-BR" sz="900" u="sng">
                <a:latin typeface="Arial"/>
                <a:cs typeface="Arial"/>
              </a:rPr>
              <a:t>   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Sensor de presença (PIR). Disponível em: https://www.baudaeletronica.com.br/sensor-pir.html?gclid=CjwKCAjwhYOFBhBkEiwASF3KGSSicU5jwyImVmhx_oNlXAjHeTMCM3v7Q3ji7v70MPwz4v3hDExHzRoCEBoQAvD_BwE </a:t>
            </a:r>
            <a:r>
              <a:rPr lang="pt-BR" sz="900" u="sng">
                <a:latin typeface="Arial"/>
                <a:cs typeface="Arial"/>
              </a:rPr>
              <a:t>   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Display LCD (128x64). Disponível em:  https://www.vidadesilicio.com.br/display-lcd-128x64 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900">
                <a:latin typeface="Arial"/>
                <a:cs typeface="Arial"/>
              </a:rPr>
              <a:t> </a:t>
            </a:r>
            <a:r>
              <a:rPr lang="pt-BR" sz="900" u="sng">
                <a:latin typeface="Arial"/>
                <a:cs typeface="Arial"/>
              </a:rPr>
              <a:t>Acesso em: 20/05/2021</a:t>
            </a:r>
          </a:p>
          <a:p>
            <a:pPr algn="just">
              <a:buChar char="•"/>
            </a:pPr>
            <a:endParaRPr lang="pt-BR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9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2" descr="Centro Paula Souza - Home | Facebook">
            <a:extLst>
              <a:ext uri="{FF2B5EF4-FFF2-40B4-BE49-F238E27FC236}">
                <a16:creationId xmlns:a16="http://schemas.microsoft.com/office/drawing/2014/main" id="{08F6B32B-9C7E-4583-8E09-C7E7AA80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4" descr="Resultado de imagem para imagem fatec osasco">
            <a:extLst>
              <a:ext uri="{FF2B5EF4-FFF2-40B4-BE49-F238E27FC236}">
                <a16:creationId xmlns:a16="http://schemas.microsoft.com/office/drawing/2014/main" id="{8E9FEBD8-2BD8-4492-8A60-0ADE6E8A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3BB8240-42EF-4245-831D-42B645916155}"/>
              </a:ext>
            </a:extLst>
          </p:cNvPr>
          <p:cNvSpPr txBox="1">
            <a:spLocks noChangeArrowheads="1"/>
          </p:cNvSpPr>
          <p:nvPr/>
        </p:nvSpPr>
        <p:spPr>
          <a:xfrm>
            <a:off x="1398103" y="479231"/>
            <a:ext cx="3769542" cy="692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/>
              <a:t>Problemática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EBEEF4-A123-4D1E-915D-8270B0C47E61}"/>
              </a:ext>
            </a:extLst>
          </p:cNvPr>
          <p:cNvSpPr txBox="1"/>
          <p:nvPr/>
        </p:nvSpPr>
        <p:spPr>
          <a:xfrm>
            <a:off x="1311503" y="1575632"/>
            <a:ext cx="469710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>
                <a:latin typeface="Times New Roman"/>
                <a:ea typeface="+mn-lt"/>
                <a:cs typeface="+mn-lt"/>
              </a:rPr>
              <a:t>Atualmente no mercado existem vários equipamentos que utilizam lâmpadas UV para a desinfetação de ambiente e outros equipamentos para a desinfetação de objetos. </a:t>
            </a:r>
            <a:endParaRPr lang="pt-BR">
              <a:latin typeface="Times New Roman"/>
              <a:cs typeface="Times"/>
            </a:endParaRPr>
          </a:p>
          <a:p>
            <a:pPr algn="just">
              <a:lnSpc>
                <a:spcPct val="150000"/>
              </a:lnSpc>
            </a:pPr>
            <a:endParaRPr lang="pt-BR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pt-BR">
                <a:latin typeface="Times New Roman"/>
                <a:ea typeface="+mn-lt"/>
                <a:cs typeface="+mn-lt"/>
              </a:rPr>
              <a:t>É possível desinfetar o ambiente e objetos ao mesmo tempo?</a:t>
            </a:r>
            <a:endParaRPr lang="pt-BR">
              <a:latin typeface="Times New Roman"/>
              <a:cs typeface="Times"/>
            </a:endParaRPr>
          </a:p>
          <a:p>
            <a:pPr algn="just">
              <a:lnSpc>
                <a:spcPct val="150000"/>
              </a:lnSpc>
            </a:pPr>
            <a:endParaRPr lang="pt-BR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pt-BR">
                <a:latin typeface="Times New Roman"/>
                <a:ea typeface="+mn-lt"/>
                <a:cs typeface="+mn-lt"/>
              </a:rPr>
              <a:t>Se sim, como funciona a segurança desse equipamento? </a:t>
            </a:r>
            <a:endParaRPr lang="pt-BR">
              <a:latin typeface="Times New Roman"/>
              <a:cs typeface="Times New Roman"/>
            </a:endParaRPr>
          </a:p>
          <a:p>
            <a:pPr algn="l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1E3D2C-5C54-4A5D-8445-8641280F7501}"/>
              </a:ext>
            </a:extLst>
          </p:cNvPr>
          <p:cNvSpPr txBox="1">
            <a:spLocks/>
          </p:cNvSpPr>
          <p:nvPr/>
        </p:nvSpPr>
        <p:spPr>
          <a:xfrm>
            <a:off x="1260954" y="300761"/>
            <a:ext cx="5084961" cy="812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err="1"/>
              <a:t>Referências</a:t>
            </a:r>
            <a:r>
              <a:rPr lang="en-US" sz="2800" b="1"/>
              <a:t> </a:t>
            </a:r>
            <a:r>
              <a:rPr lang="en-US" sz="2800" b="1" err="1"/>
              <a:t>Bibliográficas</a:t>
            </a:r>
            <a:endParaRPr lang="en-US" sz="28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entro Paula Souza - Home | Facebook">
            <a:extLst>
              <a:ext uri="{FF2B5EF4-FFF2-40B4-BE49-F238E27FC236}">
                <a16:creationId xmlns:a16="http://schemas.microsoft.com/office/drawing/2014/main" id="{FECA6061-ADD7-40C4-88BB-C36BA322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Resultado de imagem para imagem fatec osasco">
            <a:extLst>
              <a:ext uri="{FF2B5EF4-FFF2-40B4-BE49-F238E27FC236}">
                <a16:creationId xmlns:a16="http://schemas.microsoft.com/office/drawing/2014/main" id="{0D3A8C34-83A8-45BF-9FEA-C57426138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F38437-DA2F-4921-8E6A-02FA5BFE3400}"/>
              </a:ext>
            </a:extLst>
          </p:cNvPr>
          <p:cNvSpPr txBox="1"/>
          <p:nvPr/>
        </p:nvSpPr>
        <p:spPr>
          <a:xfrm>
            <a:off x="438441" y="1345863"/>
            <a:ext cx="559079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har char="•"/>
            </a:pPr>
            <a:endParaRPr lang="pt-BR" sz="1000">
              <a:latin typeface="Arial"/>
              <a:cs typeface="Arial"/>
            </a:endParaRPr>
          </a:p>
          <a:p>
            <a:pPr algn="just">
              <a:buChar char="•"/>
            </a:pPr>
            <a:endParaRPr lang="pt-BR" sz="120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C7CA03-D8B6-4369-B2E5-121814A86596}"/>
              </a:ext>
            </a:extLst>
          </p:cNvPr>
          <p:cNvSpPr txBox="1"/>
          <p:nvPr/>
        </p:nvSpPr>
        <p:spPr>
          <a:xfrm>
            <a:off x="514990" y="1345865"/>
            <a:ext cx="5589982" cy="5835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Fio com cabo flexível 1,5mm – 1 metro. Disponível em:  https://produto.mercadolivre.com.br/MLB-1580375015-fio-cabo-flexivel-15mm-1-metro-_JM?matt_tool=97626976&amp;matt_word=&amp;matt_source=google&amp;matt_campaign_id=12309568726&amp;matt_ad_group_id=115482634497&amp;matt_match_type=&amp;matt_network=g&amp;matt_device=c&amp;matt_creative=497749890691&amp;matt_keyword=&amp;matt_ad_position=&amp;matt_ad_type=pla&amp;matt_merchant_id=205408661&amp;matt_product_id=MLB1580375015&amp;matt_product_partition_id=825193621825&amp;matt_target_id=aud-1267094690848:pla-825193621825&amp;gclid=Cj0KCQjwk4yGBhDQARIsACGfAetc0ma7e8iKaxHMWxgzQMujsG3Fy0B4TFNgl67ryvRnjYWtK1-mRS4aAuCFEALw_wcB</a:t>
            </a:r>
            <a:r>
              <a:rPr lang="pt-BR" sz="500" u="sng">
                <a:latin typeface="Arial"/>
                <a:cs typeface="Arial"/>
              </a:rPr>
              <a:t> </a:t>
            </a:r>
            <a:r>
              <a:rPr lang="pt-BR" sz="1000">
                <a:latin typeface="Arial"/>
                <a:cs typeface="Arial"/>
              </a:rPr>
              <a:t> </a:t>
            </a:r>
            <a:r>
              <a:rPr lang="pt-BR" sz="800" u="sng">
                <a:latin typeface="Arial"/>
                <a:cs typeface="Arial"/>
              </a:rPr>
              <a:t>Acesso em: 20/05/2021</a:t>
            </a:r>
          </a:p>
          <a:p>
            <a:pPr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Soquetes com rabicho. Disponível em: https://produto.mercadolivre.com.br/MLB-1185125176-soquete-tomadinha-com-rabicho-g13t8t10t12-p-led-kit10pcs-_JM#searchVariation=33417137328&amp;position=1&amp;search_layout=stack&amp;type=pad&amp;tracking_id=67528aac-8e17-40c1-972e </a:t>
            </a:r>
            <a:r>
              <a:rPr lang="pt-BR" sz="1000" u="sng">
                <a:latin typeface="Arial"/>
                <a:cs typeface="Arial"/>
              </a:rPr>
              <a:t>Acesso em: 20/05/2021</a:t>
            </a:r>
            <a:r>
              <a:rPr lang="pt-BR" sz="1000">
                <a:latin typeface="Arial"/>
                <a:cs typeface="Arial"/>
              </a:rPr>
              <a:t> -8145b2379a47&amp;is_advertising=</a:t>
            </a:r>
            <a:r>
              <a:rPr lang="pt-BR" sz="1000" err="1">
                <a:latin typeface="Arial"/>
                <a:cs typeface="Arial"/>
              </a:rPr>
              <a:t>true&amp;ad_domain</a:t>
            </a:r>
            <a:r>
              <a:rPr lang="pt-BR" sz="1000">
                <a:latin typeface="Arial"/>
                <a:cs typeface="Arial"/>
              </a:rPr>
              <a:t>=</a:t>
            </a:r>
            <a:r>
              <a:rPr lang="pt-BR" sz="1000" err="1">
                <a:latin typeface="Arial"/>
                <a:cs typeface="Arial"/>
              </a:rPr>
              <a:t>VQCATCORE_LST&amp;ad_position</a:t>
            </a:r>
            <a:r>
              <a:rPr lang="pt-BR" sz="1000">
                <a:latin typeface="Arial"/>
                <a:cs typeface="Arial"/>
              </a:rPr>
              <a:t>=1&amp;ad_click_id=OWU3ZWQ4YmMtMGQxZi00ZDFiLThhY2UtNmRmZGMyYmU0MGFk </a:t>
            </a:r>
            <a:r>
              <a:rPr lang="pt-BR" sz="1000" u="sng">
                <a:latin typeface="Arial"/>
                <a:cs typeface="Arial"/>
              </a:rPr>
              <a:t>  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Protoboard 830 Pontos. Disponível em: https://www.baudaeletronica.com.br/protoboard-830-pontos-mb-102.html</a:t>
            </a:r>
            <a:r>
              <a:rPr lang="pt-BR" sz="1000" u="sng">
                <a:latin typeface="Arial"/>
                <a:cs typeface="Arial"/>
              </a:rPr>
              <a:t>   Acesso em: 20/05/2021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Motor Giratório. Disponível em: https://produto.mercadolivre.com.br/MLB-707047597-motor-giratorio-deltronica-pglobo-espelhado-ate-40cm-bivolt-_JM?variation=22575631463#reco_item_pos=8&amp;reco_backend=machinalis-seller-items-pdp&amp;reco_backend_type=low_level&amp;reco_client=vip-seller_items-above&amp;reco_id=86c290a9-b739-4db6-aaad-5654851d0286  </a:t>
            </a:r>
            <a:r>
              <a:rPr lang="pt-BR" sz="1000" u="sng">
                <a:latin typeface="Arial"/>
                <a:cs typeface="Arial"/>
              </a:rPr>
              <a:t>Acesso em: 20/05/2021</a:t>
            </a:r>
          </a:p>
          <a:p>
            <a:endParaRPr lang="pt-BR">
              <a:latin typeface="Segoe UI"/>
              <a:cs typeface="Segoe UI"/>
            </a:endParaRPr>
          </a:p>
          <a:p>
            <a:pPr algn="just"/>
            <a:endParaRPr lang="pt-BR" sz="1200">
              <a:latin typeface="Arial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84068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1E3D2C-5C54-4A5D-8445-8641280F7501}"/>
              </a:ext>
            </a:extLst>
          </p:cNvPr>
          <p:cNvSpPr txBox="1">
            <a:spLocks/>
          </p:cNvSpPr>
          <p:nvPr/>
        </p:nvSpPr>
        <p:spPr>
          <a:xfrm>
            <a:off x="1260954" y="300761"/>
            <a:ext cx="5084961" cy="812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err="1"/>
              <a:t>Referências</a:t>
            </a:r>
            <a:r>
              <a:rPr lang="en-US" sz="2800" b="1"/>
              <a:t> </a:t>
            </a:r>
            <a:r>
              <a:rPr lang="en-US" sz="2800" b="1" err="1"/>
              <a:t>Bibliográficas</a:t>
            </a:r>
            <a:endParaRPr lang="en-US" sz="28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entro Paula Souza - Home | Facebook">
            <a:extLst>
              <a:ext uri="{FF2B5EF4-FFF2-40B4-BE49-F238E27FC236}">
                <a16:creationId xmlns:a16="http://schemas.microsoft.com/office/drawing/2014/main" id="{FECA6061-ADD7-40C4-88BB-C36BA322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Resultado de imagem para imagem fatec osasco">
            <a:extLst>
              <a:ext uri="{FF2B5EF4-FFF2-40B4-BE49-F238E27FC236}">
                <a16:creationId xmlns:a16="http://schemas.microsoft.com/office/drawing/2014/main" id="{0D3A8C34-83A8-45BF-9FEA-C57426138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F38437-DA2F-4921-8E6A-02FA5BFE3400}"/>
              </a:ext>
            </a:extLst>
          </p:cNvPr>
          <p:cNvSpPr txBox="1"/>
          <p:nvPr/>
        </p:nvSpPr>
        <p:spPr>
          <a:xfrm>
            <a:off x="438441" y="1345863"/>
            <a:ext cx="559079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har char="•"/>
            </a:pPr>
            <a:endParaRPr lang="pt-BR" sz="1000">
              <a:latin typeface="Arial"/>
              <a:cs typeface="Arial"/>
            </a:endParaRPr>
          </a:p>
          <a:p>
            <a:pPr algn="just">
              <a:buChar char="•"/>
            </a:pPr>
            <a:endParaRPr lang="pt-BR" sz="120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55494F-0F00-4C50-8E73-A0C85E9D6218}"/>
              </a:ext>
            </a:extLst>
          </p:cNvPr>
          <p:cNvSpPr txBox="1"/>
          <p:nvPr/>
        </p:nvSpPr>
        <p:spPr>
          <a:xfrm>
            <a:off x="438441" y="1557810"/>
            <a:ext cx="5492342" cy="4172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Controle para lâmpadas. Disponível em: https://produto.mercadolivre.com.br/MLB-1837677105-controle-remoto-lampada-interruptor-sem-fio-lmpada-onoff-_JM?matt_tool=18956390&amp;utm_source=google_shopping&amp;utm_medium=organic </a:t>
            </a:r>
            <a:r>
              <a:rPr lang="en-US" sz="1000">
                <a:latin typeface="Arial"/>
                <a:cs typeface="Arial"/>
              </a:rPr>
              <a:t>​</a:t>
            </a:r>
            <a:r>
              <a:rPr lang="pt-BR" sz="1800">
                <a:latin typeface="Arial"/>
                <a:cs typeface="Arial"/>
              </a:rPr>
              <a:t> </a:t>
            </a:r>
            <a:r>
              <a:rPr lang="pt-BR" sz="1000" u="sng">
                <a:latin typeface="Arial"/>
                <a:cs typeface="Arial"/>
              </a:rPr>
              <a:t>Acesso em: 20/05/2021</a:t>
            </a:r>
            <a:endParaRPr lang="pt-BR" sz="1000" u="sng"/>
          </a:p>
          <a:p>
            <a:pPr algn="just">
              <a:lnSpc>
                <a:spcPct val="150000"/>
              </a:lnSpc>
              <a:buChar char="•"/>
            </a:pPr>
            <a:r>
              <a:rPr lang="pt-BR" sz="1000" err="1">
                <a:latin typeface="Arial"/>
                <a:cs typeface="Arial"/>
              </a:rPr>
              <a:t>Buzzer</a:t>
            </a:r>
            <a:r>
              <a:rPr lang="pt-BR" sz="1000">
                <a:latin typeface="Arial"/>
                <a:cs typeface="Arial"/>
              </a:rPr>
              <a:t> – 3 a 4V. Disponível em: https://www.baudaeletronica.com.br/buzzer-5v.html  Acesso em: 20/05/2021 </a:t>
            </a:r>
            <a:r>
              <a:rPr lang="en-US" sz="1000">
                <a:latin typeface="Arial"/>
                <a:cs typeface="Arial"/>
              </a:rPr>
              <a:t>​</a:t>
            </a:r>
            <a:endParaRPr lang="en-US" sz="1000">
              <a:latin typeface="Arial"/>
              <a:ea typeface="Microsoft Sans Serif"/>
              <a:cs typeface="Arial"/>
            </a:endParaRPr>
          </a:p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Retificador de onda completa. Disponível em: https://www.eletrishop.com.br/partes-e-pecas/ponte-retificadora-weg-110v-220v-2a-onda-completa?parceiro=8424 </a:t>
            </a:r>
            <a:r>
              <a:rPr lang="en-US" sz="1000">
                <a:latin typeface="Arial"/>
                <a:cs typeface="Arial"/>
              </a:rPr>
              <a:t>​</a:t>
            </a:r>
            <a:r>
              <a:rPr lang="pt-BR" sz="1000">
                <a:latin typeface="Arial"/>
                <a:cs typeface="Arial"/>
              </a:rPr>
              <a:t> </a:t>
            </a:r>
            <a:r>
              <a:rPr lang="pt-BR" sz="1000" u="sng">
                <a:latin typeface="Arial"/>
                <a:cs typeface="Arial"/>
              </a:rPr>
              <a:t>Acesso em: 20/05/2021</a:t>
            </a:r>
            <a:endParaRPr lang="en-US" sz="1000" u="sng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Reator para lâmpada tubular. Disponível em: https://produto.mercadolivre.com.br/MLB-1309112186-driver-reator-da-lmpada-led-tubular-t8-10w-20w-12m-60cm-300ma-fonte-tubular-_JM?matt_tool=18956390&amp;utm_source=google_shopping&amp;utm_medium=organic </a:t>
            </a:r>
            <a:r>
              <a:rPr lang="en-US" sz="1000">
                <a:latin typeface="Arial"/>
                <a:cs typeface="Arial"/>
              </a:rPr>
              <a:t>​</a:t>
            </a:r>
            <a:r>
              <a:rPr lang="pt-BR" sz="1000">
                <a:latin typeface="Arial"/>
                <a:cs typeface="Arial"/>
              </a:rPr>
              <a:t> </a:t>
            </a:r>
            <a:r>
              <a:rPr lang="pt-BR" sz="1000" u="sng">
                <a:latin typeface="Arial"/>
                <a:cs typeface="Arial"/>
              </a:rPr>
              <a:t>Acesso em: 20/05/2021</a:t>
            </a:r>
            <a:endParaRPr lang="en-US" sz="1000" u="sng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buChar char="•"/>
            </a:pPr>
            <a:r>
              <a:rPr lang="pt-BR" sz="1000">
                <a:latin typeface="Arial"/>
                <a:cs typeface="Arial"/>
              </a:rPr>
              <a:t>Cabo Força Bipolar. Disponível em: https://produto.mercadolivre.com.br/MLB-1805290740-cabo-forca-bipolar-rabicho-2-metros-075mm-preto-10a-250v-_JM?matt_tool=18956390&amp;utm_source=google_shopping&amp;utm_medium=organic  </a:t>
            </a:r>
            <a:r>
              <a:rPr lang="pt-BR" sz="1000" u="sng">
                <a:latin typeface="Arial"/>
                <a:cs typeface="Arial"/>
              </a:rPr>
              <a:t>Acesso em: 20/05/2021 </a:t>
            </a:r>
            <a:r>
              <a:rPr lang="en-US" sz="1000" u="sng">
                <a:latin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6762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A691EF-5EBA-4890-96CF-63DCA73615B2}"/>
              </a:ext>
            </a:extLst>
          </p:cNvPr>
          <p:cNvSpPr txBox="1"/>
          <p:nvPr/>
        </p:nvSpPr>
        <p:spPr>
          <a:xfrm>
            <a:off x="3779706" y="599768"/>
            <a:ext cx="5137860" cy="4200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6100" spc="-5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spc="-50" err="1">
                <a:latin typeface="+mj-lt"/>
                <a:ea typeface="+mj-ea"/>
                <a:cs typeface="+mj-cs"/>
              </a:rPr>
              <a:t>Agradecemos</a:t>
            </a:r>
            <a:r>
              <a:rPr lang="en-US" sz="6100" spc="-50">
                <a:latin typeface="+mj-lt"/>
                <a:ea typeface="+mj-ea"/>
                <a:cs typeface="+mj-cs"/>
              </a:rPr>
              <a:t> pela </a:t>
            </a:r>
            <a:r>
              <a:rPr lang="en-US" sz="6100" spc="-50" err="1">
                <a:latin typeface="+mj-lt"/>
                <a:ea typeface="+mj-ea"/>
                <a:cs typeface="+mj-cs"/>
              </a:rPr>
              <a:t>atenção</a:t>
            </a:r>
            <a:r>
              <a:rPr lang="en-US" sz="6100" spc="-50">
                <a:latin typeface="+mj-lt"/>
                <a:ea typeface="+mj-ea"/>
                <a:cs typeface="+mj-cs"/>
              </a:rPr>
              <a:t> 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8D19E5-9167-484E-933A-35BBA1BEF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F74BAC-160C-450F-9FAD-7C4618D5C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483" y="599768"/>
            <a:ext cx="2476370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E327F182-3298-45C4-8081-A7CF81DC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695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2A3E949-4427-4F0E-8122-DA1AA314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483" y="3688130"/>
            <a:ext cx="2476370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8A0DB2D4-5FF8-48F8-BFF8-D387158A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724" y="4488991"/>
            <a:ext cx="2121889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0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A41639F-B515-4708-AF4A-0C259325F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502" y="1223197"/>
            <a:ext cx="4996726" cy="50311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300"/>
              <a:t>	</a:t>
            </a:r>
          </a:p>
          <a:p>
            <a:pPr indent="450215" algn="just">
              <a:lnSpc>
                <a:spcPct val="170000"/>
              </a:lnSpc>
            </a:pPr>
            <a:r>
              <a:rPr lang="pt-BR" altLang="pt-BR" sz="140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pt-BR" alt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/>
              </a:rPr>
              <a:t> </a:t>
            </a:r>
            <a:r>
              <a:rPr lang="pt-BR" altLang="pt-BR" sz="14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Produzir uma torre com um braço auxiliar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acessível a partir da pesquisa realizada na área de Sistemas Biomédicos.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pt-BR" sz="140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indent="450215" algn="just">
              <a:lnSpc>
                <a:spcPct val="170000"/>
              </a:lnSpc>
            </a:pP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Conhecer a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radiação UV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como medir, como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os raios 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agem nos microrganismos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e o funcionamento do equipamento que faz a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desinfetação de ambientes e objetos.</a:t>
            </a:r>
            <a:endParaRPr lang="pt-BR" sz="140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indent="450215" algn="just">
              <a:lnSpc>
                <a:spcPct val="170000"/>
              </a:lnSpc>
            </a:pP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Levantar dados das amostras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e dosagens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descrever o funcionamento 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da torre com braço auxiliar 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autoral e ilustrar sua estrutura.</a:t>
            </a:r>
            <a:endParaRPr lang="pt-BR" altLang="pt-BR" sz="140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/>
              <a:ea typeface="Times New Roman" panose="02020603050405020304" pitchFamily="18" charset="0"/>
              <a:cs typeface="Times New Roman"/>
            </a:endParaRPr>
          </a:p>
          <a:p>
            <a:pPr indent="450215" algn="just">
              <a:lnSpc>
                <a:spcPct val="170000"/>
              </a:lnSpc>
            </a:pP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Documentar o processo de desenvolvimento do dispositivo em questão, tal como análises, resultados e conclusões.</a:t>
            </a:r>
            <a:r>
              <a:rPr lang="pt-BR" sz="1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pt-BR" altLang="pt-BR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2" descr="Centro Paula Souza - Home | Facebook">
            <a:extLst>
              <a:ext uri="{FF2B5EF4-FFF2-40B4-BE49-F238E27FC236}">
                <a16:creationId xmlns:a16="http://schemas.microsoft.com/office/drawing/2014/main" id="{08F6B32B-9C7E-4583-8E09-C7E7AA80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4" descr="Resultado de imagem para imagem fatec osasco">
            <a:extLst>
              <a:ext uri="{FF2B5EF4-FFF2-40B4-BE49-F238E27FC236}">
                <a16:creationId xmlns:a16="http://schemas.microsoft.com/office/drawing/2014/main" id="{8E9FEBD8-2BD8-4492-8A60-0ADE6E8A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525B61-8FBD-4388-8A96-EF97F070D0A4}"/>
              </a:ext>
            </a:extLst>
          </p:cNvPr>
          <p:cNvSpPr txBox="1"/>
          <p:nvPr/>
        </p:nvSpPr>
        <p:spPr>
          <a:xfrm>
            <a:off x="1439167" y="599768"/>
            <a:ext cx="285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1960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0F593DA-D186-4745-9F02-1EB3A5164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426" y="516839"/>
            <a:ext cx="4595036" cy="6121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>
                <a:cs typeface="Times New Roman" panose="02020603050405020304" pitchFamily="18" charset="0"/>
              </a:rPr>
              <a:t>Justificativa do estudo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3C7D2-98D0-4D38-8DBD-DA9C7D2B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94" y="1728681"/>
            <a:ext cx="4595036" cy="372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algn="just" defTabSz="9144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0000"/>
              <a:defRPr/>
            </a:pPr>
            <a:r>
              <a:rPr lang="pt-BR">
                <a:effectLst/>
                <a:latin typeface="Times New Roman"/>
                <a:cs typeface="Times New Roman"/>
              </a:rPr>
              <a:t>Visando simplificar e tornar acessível a torre, carece a pesquisa de novos métodos e soluções para a distribuição e o desenvolvimento de dispositivos capazes de auxiliar </a:t>
            </a:r>
            <a:r>
              <a:rPr lang="pt-BR">
                <a:latin typeface="Times New Roman"/>
                <a:cs typeface="Times New Roman"/>
              </a:rPr>
              <a:t>na desinfetação de ambientes e objetos  hospitalares</a:t>
            </a:r>
            <a:r>
              <a:rPr lang="pt-BR">
                <a:effectLst/>
                <a:latin typeface="Times New Roman"/>
                <a:cs typeface="Times New Roman"/>
              </a:rPr>
              <a:t>. Sendo que para isso vale a escolha por materiais mais baratos em termos de fabricação do equipamento.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2" descr="Centro Paula Souza - Home | Facebook">
            <a:extLst>
              <a:ext uri="{FF2B5EF4-FFF2-40B4-BE49-F238E27FC236}">
                <a16:creationId xmlns:a16="http://schemas.microsoft.com/office/drawing/2014/main" id="{06424D02-0BF5-4263-98D6-27AEB44A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4" descr="Resultado de imagem para imagem fatec osasco">
            <a:extLst>
              <a:ext uri="{FF2B5EF4-FFF2-40B4-BE49-F238E27FC236}">
                <a16:creationId xmlns:a16="http://schemas.microsoft.com/office/drawing/2014/main" id="{E3BE8E5F-A0C5-4AC9-B513-8F284D13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1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0F593DA-D186-4745-9F02-1EB3A5164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827" y="516839"/>
            <a:ext cx="5260997" cy="6121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>
                <a:cs typeface="Times New Roman" panose="02020603050405020304" pitchFamily="18" charset="0"/>
              </a:rPr>
              <a:t>FUNDAMENTAÇÃO TEÓRICA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2" descr="Centro Paula Souza - Home | Facebook">
            <a:extLst>
              <a:ext uri="{FF2B5EF4-FFF2-40B4-BE49-F238E27FC236}">
                <a16:creationId xmlns:a16="http://schemas.microsoft.com/office/drawing/2014/main" id="{06424D02-0BF5-4263-98D6-27AEB44A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4" descr="Resultado de imagem para imagem fatec osasco">
            <a:extLst>
              <a:ext uri="{FF2B5EF4-FFF2-40B4-BE49-F238E27FC236}">
                <a16:creationId xmlns:a16="http://schemas.microsoft.com/office/drawing/2014/main" id="{E3BE8E5F-A0C5-4AC9-B513-8F284D13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8785A17-0AC4-4952-B60F-F3D206D9F75D}"/>
              </a:ext>
            </a:extLst>
          </p:cNvPr>
          <p:cNvSpPr txBox="1"/>
          <p:nvPr/>
        </p:nvSpPr>
        <p:spPr>
          <a:xfrm>
            <a:off x="1364012" y="3274584"/>
            <a:ext cx="590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Os slides a seguir apresentam a fundamentação teórica para o desenvolvimento do projeto.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1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0D2C61A-8158-477A-B9F0-222F6ABABD44}"/>
              </a:ext>
            </a:extLst>
          </p:cNvPr>
          <p:cNvSpPr/>
          <p:nvPr/>
        </p:nvSpPr>
        <p:spPr>
          <a:xfrm>
            <a:off x="481436" y="1882945"/>
            <a:ext cx="5312571" cy="410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56755C-64F2-429E-AA90-3AB3575ADFFB}"/>
              </a:ext>
            </a:extLst>
          </p:cNvPr>
          <p:cNvSpPr txBox="1"/>
          <p:nvPr/>
        </p:nvSpPr>
        <p:spPr>
          <a:xfrm>
            <a:off x="2917407" y="1885859"/>
            <a:ext cx="29542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</a:rPr>
              <a:t>A </a:t>
            </a:r>
            <a:r>
              <a:rPr lang="pt-BR" dirty="0">
                <a:solidFill>
                  <a:schemeClr val="bg1"/>
                </a:solidFill>
                <a:latin typeface="Times New Roman"/>
              </a:rPr>
              <a:t>Torre CSX-21</a:t>
            </a:r>
            <a:r>
              <a:rPr lang="pt-BR" dirty="0">
                <a:latin typeface="Times New Roman"/>
              </a:rPr>
              <a:t>, pode ser dividida em: </a:t>
            </a:r>
            <a:endParaRPr lang="pt-BR" dirty="0">
              <a:latin typeface="Century Schoolbook" panose="02040604050505020304"/>
            </a:endParaRPr>
          </a:p>
          <a:p>
            <a:endParaRPr lang="pt-BR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Times New Roman"/>
              </a:rPr>
              <a:t>Braço Auxiliar Articulado</a:t>
            </a:r>
            <a:endParaRPr lang="pt-BR" dirty="0">
              <a:latin typeface="Century Schoolbook" panose="02040604050505020304"/>
            </a:endParaRPr>
          </a:p>
          <a:p>
            <a:endParaRPr lang="pt-BR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Times New Roman"/>
              </a:rPr>
              <a:t>Caixa/Base do Braço</a:t>
            </a:r>
            <a:endParaRPr lang="pt-BR" dirty="0">
              <a:latin typeface="Century Schoolbook" panose="02040604050505020304"/>
            </a:endParaRPr>
          </a:p>
          <a:p>
            <a:endParaRPr lang="pt-BR">
              <a:latin typeface="Century Schoolbook" panose="020406040505050203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Times New Roman"/>
              </a:rPr>
              <a:t>Suporte Giratório </a:t>
            </a:r>
            <a:endParaRPr lang="pt-BR" dirty="0">
              <a:latin typeface="Century Schoolbook" panose="02040604050505020304"/>
            </a:endParaRPr>
          </a:p>
          <a:p>
            <a:endParaRPr lang="pt-BR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Times New Roman"/>
              </a:rPr>
              <a:t>Corpo de Sustentação</a:t>
            </a:r>
            <a:endParaRPr lang="pt-BR" dirty="0">
              <a:latin typeface="Century Schoolbook" panose="02040604050505020304"/>
            </a:endParaRPr>
          </a:p>
          <a:p>
            <a:endParaRPr lang="pt-BR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Times New Roman"/>
              </a:rPr>
              <a:t>Caixa/Base da Torre</a:t>
            </a:r>
          </a:p>
          <a:p>
            <a:pPr marL="285750" indent="-285750">
              <a:buFont typeface="Arial"/>
              <a:buChar char="•"/>
            </a:pPr>
            <a:endParaRPr lang="pt-BR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Times New Roman"/>
                <a:cs typeface="Times New Roman"/>
              </a:rPr>
              <a:t>Proteção Cilíndrica</a:t>
            </a:r>
          </a:p>
        </p:txBody>
      </p:sp>
      <p:pic>
        <p:nvPicPr>
          <p:cNvPr id="3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BE5CB99-9F4F-4596-9B62-1F54D3DF0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0" y="1984732"/>
            <a:ext cx="2294510" cy="38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7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2BD9-E45E-478E-B029-3F9EC936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7" y="599768"/>
            <a:ext cx="4595036" cy="530771"/>
          </a:xfrm>
        </p:spPr>
        <p:txBody>
          <a:bodyPr>
            <a:normAutofit/>
          </a:bodyPr>
          <a:lstStyle/>
          <a:p>
            <a:r>
              <a:rPr lang="pt-BR" sz="2800" b="1">
                <a:cs typeface="Arabic Typesetting"/>
              </a:rPr>
              <a:t>Materiais Utilizados</a:t>
            </a:r>
            <a:endParaRPr lang="pt-BR" sz="2800" b="1">
              <a:cs typeface="Arabic Typesetting" panose="020B0604020202020204" pitchFamily="66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599768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entro Paula Souza - Home | Facebook">
            <a:extLst>
              <a:ext uri="{FF2B5EF4-FFF2-40B4-BE49-F238E27FC236}">
                <a16:creationId xmlns:a16="http://schemas.microsoft.com/office/drawing/2014/main" id="{FBA86720-29C0-425F-AAFA-CCB16CC2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888" y="822905"/>
            <a:ext cx="2119945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675" y="3688130"/>
            <a:ext cx="247637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imagem fatec osasco">
            <a:extLst>
              <a:ext uri="{FF2B5EF4-FFF2-40B4-BE49-F238E27FC236}">
                <a16:creationId xmlns:a16="http://schemas.microsoft.com/office/drawing/2014/main" id="{6D700A58-734C-444B-9D99-11571D42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15" y="4488991"/>
            <a:ext cx="2121890" cy="9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8D6687-5C4D-468C-AAA9-BB01D7B5A32B}"/>
              </a:ext>
            </a:extLst>
          </p:cNvPr>
          <p:cNvSpPr txBox="1"/>
          <p:nvPr/>
        </p:nvSpPr>
        <p:spPr>
          <a:xfrm>
            <a:off x="2758683" y="1708360"/>
            <a:ext cx="33672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  <a:cs typeface="Times New Roman"/>
              </a:rPr>
              <a:t>Feito majoritariamente de tubo PVC, o braço articulado é inteiramente caseiro e de fácil confecção. </a:t>
            </a: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  <a:p>
            <a:pPr algn="just"/>
            <a:endParaRPr lang="pt-BR">
              <a:latin typeface="Times New Roman"/>
              <a:cs typeface="Times New Roma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113EDA-D3DF-4746-BDA1-26F4E9AD084C}"/>
              </a:ext>
            </a:extLst>
          </p:cNvPr>
          <p:cNvSpPr/>
          <p:nvPr/>
        </p:nvSpPr>
        <p:spPr>
          <a:xfrm>
            <a:off x="254234" y="1549886"/>
            <a:ext cx="2480122" cy="368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7AC9BE-ECFF-4736-9B03-0CCB4238FCE9}"/>
              </a:ext>
            </a:extLst>
          </p:cNvPr>
          <p:cNvSpPr txBox="1"/>
          <p:nvPr/>
        </p:nvSpPr>
        <p:spPr>
          <a:xfrm>
            <a:off x="201538" y="1549426"/>
            <a:ext cx="27322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300" b="1">
                <a:solidFill>
                  <a:schemeClr val="bg1"/>
                </a:solidFill>
                <a:latin typeface="Times New Roman"/>
              </a:rPr>
              <a:t>1) BRAÇO AUXILIAR </a:t>
            </a:r>
            <a:endParaRPr lang="pt-BR" sz="1300" b="1">
              <a:solidFill>
                <a:schemeClr val="bg1"/>
              </a:solidFill>
              <a:latin typeface="Century Schoolbook" panose="02040604050505020304"/>
            </a:endParaRPr>
          </a:p>
          <a:p>
            <a:r>
              <a:rPr lang="pt-BR" sz="1300" b="1">
                <a:solidFill>
                  <a:schemeClr val="bg1"/>
                </a:solidFill>
                <a:latin typeface="Times New Roman"/>
              </a:rPr>
              <a:t>ARTICULADO</a:t>
            </a:r>
            <a:endParaRPr lang="pt-BR" sz="1300" b="1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0DF0DD8-CB04-4EEB-B70C-F6A592349040}"/>
              </a:ext>
            </a:extLst>
          </p:cNvPr>
          <p:cNvSpPr/>
          <p:nvPr/>
        </p:nvSpPr>
        <p:spPr>
          <a:xfrm rot="5400000">
            <a:off x="2803462" y="3519641"/>
            <a:ext cx="3257427" cy="232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04A216-DB41-44FD-8CE2-26DA800196FE}"/>
              </a:ext>
            </a:extLst>
          </p:cNvPr>
          <p:cNvSpPr txBox="1"/>
          <p:nvPr/>
        </p:nvSpPr>
        <p:spPr>
          <a:xfrm>
            <a:off x="3293999" y="3052670"/>
            <a:ext cx="302758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b="1">
                <a:solidFill>
                  <a:schemeClr val="bg1"/>
                </a:solidFill>
                <a:latin typeface="Times New Roman"/>
              </a:rPr>
              <a:t>1.1 Lâmpada Germicida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136AF60-B789-4DAD-8C68-E7A4BEC64447}"/>
              </a:ext>
            </a:extLst>
          </p:cNvPr>
          <p:cNvSpPr txBox="1"/>
          <p:nvPr/>
        </p:nvSpPr>
        <p:spPr>
          <a:xfrm>
            <a:off x="158228" y="5229036"/>
            <a:ext cx="27507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latin typeface="Times New Roman"/>
              </a:rPr>
              <a:t>No fim de sua extensão terá uma lâmpada de 127V, com base E27 e comprimento de onda de 253,7nm.</a:t>
            </a:r>
            <a:endParaRPr lang="pt-BR">
              <a:latin typeface="Times New Roman"/>
              <a:cs typeface="Times New Roman"/>
            </a:endParaRPr>
          </a:p>
        </p:txBody>
      </p:sp>
      <p:pic>
        <p:nvPicPr>
          <p:cNvPr id="27" name="Imagem 27">
            <a:extLst>
              <a:ext uri="{FF2B5EF4-FFF2-40B4-BE49-F238E27FC236}">
                <a16:creationId xmlns:a16="http://schemas.microsoft.com/office/drawing/2014/main" id="{149D8E01-4BFC-424A-83EF-20F41EC3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472" y="3389639"/>
            <a:ext cx="2001269" cy="2743200"/>
          </a:xfrm>
          <a:prstGeom prst="rect">
            <a:avLst/>
          </a:prstGeom>
        </p:spPr>
      </p:pic>
      <p:pic>
        <p:nvPicPr>
          <p:cNvPr id="3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2BD1CC7E-CADE-4602-ABE1-59D0CAE43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44" y="2045163"/>
            <a:ext cx="194409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948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39A86C02D9CA479DCB7128DD9732FC" ma:contentTypeVersion="2" ma:contentTypeDescription="Crie um novo documento." ma:contentTypeScope="" ma:versionID="39e3faf50f98bee0a910c2258bca7304">
  <xsd:schema xmlns:xsd="http://www.w3.org/2001/XMLSchema" xmlns:xs="http://www.w3.org/2001/XMLSchema" xmlns:p="http://schemas.microsoft.com/office/2006/metadata/properties" xmlns:ns2="690b58bc-af07-494e-a29f-229524ba3c0a" targetNamespace="http://schemas.microsoft.com/office/2006/metadata/properties" ma:root="true" ma:fieldsID="cb4cc7ecafbc6fce5e1d67412c7ea3be" ns2:_="">
    <xsd:import namespace="690b58bc-af07-494e-a29f-229524ba3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b58bc-af07-494e-a29f-229524ba3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AD5429-1955-46F4-B8A0-D19B37E1B8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DBAB4-DC8D-41C6-88F5-5B20C0372D1B}">
  <ds:schemaRefs>
    <ds:schemaRef ds:uri="ba930f98-1c64-4d7c-9dbd-b037ef7f7a24"/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4FDC11E5-6C05-4691-9DC8-6D0F61B36A18}">
  <ds:schemaRefs>
    <ds:schemaRef ds:uri="690b58bc-af07-494e-a29f-229524ba3c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Papel A4 (210 x 297 mm)</PresentationFormat>
  <Slides>42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Exibir</vt:lpstr>
      <vt:lpstr>Apresentação do PowerPoint</vt:lpstr>
      <vt:lpstr>Apresentação do PowerPoint</vt:lpstr>
      <vt:lpstr>Introdução e contextualização</vt:lpstr>
      <vt:lpstr>Apresentação do PowerPoint</vt:lpstr>
      <vt:lpstr>Apresentação do PowerPoint</vt:lpstr>
      <vt:lpstr>Justificativa do estudo</vt:lpstr>
      <vt:lpstr>FUNDAMENTAÇÃO TEÓRICA</vt:lpstr>
      <vt:lpstr>Materiais Utilizados</vt:lpstr>
      <vt:lpstr>Materiais Utilizados</vt:lpstr>
      <vt:lpstr>Materiais Utilizados</vt:lpstr>
      <vt:lpstr>Materiais Utilizados</vt:lpstr>
      <vt:lpstr>Materiais Utilizados</vt:lpstr>
      <vt:lpstr>Materiais Utilizados</vt:lpstr>
      <vt:lpstr>Materiais Utilizados</vt:lpstr>
      <vt:lpstr>Materiais Utilizados</vt:lpstr>
      <vt:lpstr>Materiais Utilizados</vt:lpstr>
      <vt:lpstr>Materiais Utilizados</vt:lpstr>
      <vt:lpstr>Circuito Elétrico</vt:lpstr>
      <vt:lpstr>Circuito Elétrico</vt:lpstr>
      <vt:lpstr>Circuito Elétrico</vt:lpstr>
      <vt:lpstr>Desinfetação</vt:lpstr>
      <vt:lpstr>Desinfetação</vt:lpstr>
      <vt:lpstr>Cálculo </vt:lpstr>
      <vt:lpstr>Cálculo </vt:lpstr>
      <vt:lpstr>DADOS LEVANTADOS  </vt:lpstr>
      <vt:lpstr>DADOS LEVANTADOS  </vt:lpstr>
      <vt:lpstr>TORRE COM BRAÇO AUXILIAR</vt:lpstr>
      <vt:lpstr> </vt:lpstr>
      <vt:lpstr> </vt:lpstr>
      <vt:lpstr> </vt:lpstr>
      <vt:lpstr> </vt:lpstr>
      <vt:lpstr> </vt:lpstr>
      <vt:lpstr> </vt:lpstr>
      <vt:lpstr> </vt:lpstr>
      <vt:lpstr> </vt:lpstr>
      <vt:lpstr>METODOLOGIA</vt:lpstr>
      <vt:lpstr>METODOLOGIA</vt:lpstr>
      <vt:lpstr>Considerações finais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FLORA SILVERIO ALEXANDRE</dc:creator>
  <cp:revision>128</cp:revision>
  <dcterms:created xsi:type="dcterms:W3CDTF">2020-11-26T15:52:08Z</dcterms:created>
  <dcterms:modified xsi:type="dcterms:W3CDTF">2021-06-21T02:18:28Z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0x0101004439A86C02D9CA479DCB7128DD9732FC</vt:lpwstr>
  </property>
</Properties>
</file>