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3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4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1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3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81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6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5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5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93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7213-5553-4D47-A789-FD3293D85104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9D2B-4424-4795-8849-CF9C93CB5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5675" y="1022985"/>
            <a:ext cx="4345305" cy="45662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426924" y="1212054"/>
            <a:ext cx="232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Mojo Menu        Closest location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846" t="43366" r="71835" b="42949"/>
          <a:stretch/>
        </p:blipFill>
        <p:spPr>
          <a:xfrm>
            <a:off x="1415720" y="2908935"/>
            <a:ext cx="1293190" cy="187039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76650" y="3190874"/>
            <a:ext cx="1362075" cy="1217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Selects Closest location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276475" y="3676650"/>
            <a:ext cx="1381125" cy="95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02630" y="4408779"/>
            <a:ext cx="1362075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Selects Menu</a:t>
            </a:r>
          </a:p>
        </p:txBody>
      </p:sp>
      <p:sp>
        <p:nvSpPr>
          <p:cNvPr id="13" name="Oval 12"/>
          <p:cNvSpPr/>
          <p:nvPr/>
        </p:nvSpPr>
        <p:spPr>
          <a:xfrm>
            <a:off x="5753099" y="3225701"/>
            <a:ext cx="1362075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Selects Menu</a:t>
            </a:r>
          </a:p>
        </p:txBody>
      </p:sp>
      <p:sp>
        <p:nvSpPr>
          <p:cNvPr id="14" name="Oval 13"/>
          <p:cNvSpPr/>
          <p:nvPr/>
        </p:nvSpPr>
        <p:spPr>
          <a:xfrm>
            <a:off x="5753099" y="2061330"/>
            <a:ext cx="1362075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Selects Menu</a:t>
            </a:r>
          </a:p>
        </p:txBody>
      </p:sp>
      <p:cxnSp>
        <p:nvCxnSpPr>
          <p:cNvPr id="15" name="Straight Arrow Connector 14"/>
          <p:cNvCxnSpPr>
            <a:cxnSpLocks/>
            <a:endCxn id="12" idx="2"/>
          </p:cNvCxnSpPr>
          <p:nvPr/>
        </p:nvCxnSpPr>
        <p:spPr>
          <a:xfrm>
            <a:off x="4755834" y="4282547"/>
            <a:ext cx="1046796" cy="621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7" idx="6"/>
            <a:endCxn id="13" idx="2"/>
          </p:cNvCxnSpPr>
          <p:nvPr/>
        </p:nvCxnSpPr>
        <p:spPr>
          <a:xfrm flipV="1">
            <a:off x="5038725" y="3721001"/>
            <a:ext cx="714374" cy="788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4" idx="2"/>
          </p:cNvCxnSpPr>
          <p:nvPr/>
        </p:nvCxnSpPr>
        <p:spPr>
          <a:xfrm flipV="1">
            <a:off x="4638675" y="2556630"/>
            <a:ext cx="1114424" cy="6690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20123379">
            <a:off x="4844119" y="3146552"/>
            <a:ext cx="1485900" cy="44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&lt;&lt;Includes&gt;&gt;</a:t>
            </a:r>
          </a:p>
        </p:txBody>
      </p:sp>
      <p:sp>
        <p:nvSpPr>
          <p:cNvPr id="26" name="Rectangle 25"/>
          <p:cNvSpPr/>
          <p:nvPr/>
        </p:nvSpPr>
        <p:spPr>
          <a:xfrm rot="1910755">
            <a:off x="4428297" y="4759405"/>
            <a:ext cx="1455433" cy="1944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&lt;&lt;Includes&gt;&gt;</a:t>
            </a:r>
          </a:p>
        </p:txBody>
      </p:sp>
      <p:sp>
        <p:nvSpPr>
          <p:cNvPr id="27" name="Rectangle 26"/>
          <p:cNvSpPr/>
          <p:nvPr/>
        </p:nvSpPr>
        <p:spPr>
          <a:xfrm rot="2664100">
            <a:off x="7609201" y="3044301"/>
            <a:ext cx="1482651" cy="21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&lt;&lt;Extends&gt;&gt;</a:t>
            </a:r>
          </a:p>
        </p:txBody>
      </p:sp>
      <p:sp>
        <p:nvSpPr>
          <p:cNvPr id="31" name="Oval 30"/>
          <p:cNvSpPr/>
          <p:nvPr/>
        </p:nvSpPr>
        <p:spPr>
          <a:xfrm>
            <a:off x="8984169" y="2953581"/>
            <a:ext cx="1645731" cy="1534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Users location set on Google Maps</a:t>
            </a:r>
          </a:p>
        </p:txBody>
      </p:sp>
      <p:cxnSp>
        <p:nvCxnSpPr>
          <p:cNvPr id="37" name="Straight Arrow Connector 36"/>
          <p:cNvCxnSpPr>
            <a:stCxn id="13" idx="6"/>
            <a:endCxn id="31" idx="2"/>
          </p:cNvCxnSpPr>
          <p:nvPr/>
        </p:nvCxnSpPr>
        <p:spPr>
          <a:xfrm>
            <a:off x="7115174" y="3721001"/>
            <a:ext cx="186899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14" idx="6"/>
          </p:cNvCxnSpPr>
          <p:nvPr/>
        </p:nvCxnSpPr>
        <p:spPr>
          <a:xfrm>
            <a:off x="7115174" y="2556630"/>
            <a:ext cx="1486681" cy="116307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V="1">
            <a:off x="7163922" y="3719708"/>
            <a:ext cx="1437933" cy="127342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9701126">
            <a:off x="4251678" y="2702015"/>
            <a:ext cx="1482651" cy="21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&lt;&lt;Includes&gt;&gt;</a:t>
            </a:r>
          </a:p>
        </p:txBody>
      </p:sp>
      <p:sp>
        <p:nvSpPr>
          <p:cNvPr id="45" name="Rectangle 44"/>
          <p:cNvSpPr/>
          <p:nvPr/>
        </p:nvSpPr>
        <p:spPr>
          <a:xfrm rot="19198193">
            <a:off x="7554655" y="4243691"/>
            <a:ext cx="1482651" cy="21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&lt;&lt;Extends&gt;&gt;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89551" y="3456452"/>
            <a:ext cx="1482651" cy="21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418241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Khatwa</dc:creator>
  <cp:lastModifiedBy>Ashwin Khatwa</cp:lastModifiedBy>
  <cp:revision>4</cp:revision>
  <dcterms:created xsi:type="dcterms:W3CDTF">2017-03-19T14:59:53Z</dcterms:created>
  <dcterms:modified xsi:type="dcterms:W3CDTF">2017-03-19T15:14:20Z</dcterms:modified>
</cp:coreProperties>
</file>