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1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5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9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9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5BB8-662F-40C8-A1FA-2BFB27F6EEC5}" type="datetimeFigureOut">
              <a:rPr lang="en-GB" smtClean="0"/>
              <a:t>28/10/2016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3EAA-2BB0-4C32-88AA-5C0A82A5A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6" y="638758"/>
            <a:ext cx="2857500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94" y="638758"/>
            <a:ext cx="2857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899" y="1643645"/>
            <a:ext cx="2371725" cy="16859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685592" y="2407298"/>
            <a:ext cx="1166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89256" y="2407298"/>
            <a:ext cx="1166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7589" y="4497951"/>
            <a:ext cx="2497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When the user is presented with a list of requested menus, they are given the option to choose their preferred one.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494" y="4497951"/>
            <a:ext cx="2857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For example: If the user chooses Subway, they will be presented with the Subway menu. At the bottom they are given a button option to share the menu.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220899" y="4497951"/>
            <a:ext cx="24978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When the user clicks on the share button, a pop up window will show, where they have the choice to share the menu they chose on a variety of social platforms (as shown above).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9166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Brunel University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Puvirajasinghe</dc:creator>
  <cp:lastModifiedBy>Brenda Puvirajasinghe</cp:lastModifiedBy>
  <cp:revision>2</cp:revision>
  <dcterms:created xsi:type="dcterms:W3CDTF">2016-10-28T12:36:08Z</dcterms:created>
  <dcterms:modified xsi:type="dcterms:W3CDTF">2016-10-28T12:48:43Z</dcterms:modified>
</cp:coreProperties>
</file>