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8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1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8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D006-FCAA-411A-B844-48D2B89E9953}" type="datetimeFigureOut">
              <a:rPr lang="en-GB" smtClean="0"/>
              <a:t>13/12/2016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1357-9A5A-4C68-9E6F-E98FEA58E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6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76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4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 Puvirajasinghe</dc:creator>
  <cp:lastModifiedBy>Brenda Puvirajasinghe</cp:lastModifiedBy>
  <cp:revision>2</cp:revision>
  <dcterms:created xsi:type="dcterms:W3CDTF">2016-12-13T19:38:14Z</dcterms:created>
  <dcterms:modified xsi:type="dcterms:W3CDTF">2016-12-13T22:17:48Z</dcterms:modified>
</cp:coreProperties>
</file>