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65AE-616F-4D19-8064-583BD62897A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9FE9-9C68-4CA2-8819-88D78ED92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89FE9-9C68-4CA2-8819-88D78ED922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4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6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1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93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C04A-FA65-43A6-80CC-9286080D128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B51B-BD5C-4C39-9FE1-F1AEB9AF6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Demonstration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Android APP Development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xure Handwriting" pitchFamily="34" charset="0"/>
              </a:rPr>
              <a:t>Search By Postcode Use case</a:t>
            </a:r>
            <a:endParaRPr lang="en-GB" dirty="0">
              <a:latin typeface="Axure Handwriting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5" t="21614" r="30308" b="9375"/>
          <a:stretch/>
        </p:blipFill>
        <p:spPr bwMode="auto">
          <a:xfrm>
            <a:off x="611560" y="1196752"/>
            <a:ext cx="7743826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3" r="73959" b="16434"/>
          <a:stretch/>
        </p:blipFill>
        <p:spPr>
          <a:xfrm>
            <a:off x="914468" y="1562568"/>
            <a:ext cx="2700199" cy="39546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xure Handwriting" pitchFamily="34" charset="0"/>
              </a:rPr>
              <a:t>Search </a:t>
            </a:r>
            <a:r>
              <a:rPr lang="en-GB" dirty="0" smtClean="0">
                <a:latin typeface="Axure Handwriting" pitchFamily="34" charset="0"/>
              </a:rPr>
              <a:t>By Name/Postcode</a:t>
            </a:r>
            <a:endParaRPr lang="en-GB" dirty="0">
              <a:latin typeface="Axure Handwriting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3968" y="1628800"/>
            <a:ext cx="4402832" cy="44973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Navigation (Menu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Company Logo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Search </a:t>
            </a:r>
            <a:r>
              <a:rPr lang="en-GB" dirty="0" smtClean="0"/>
              <a:t>Box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Text field to accept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Dropdown list to choose an option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Button to submit the user </a:t>
            </a:r>
            <a:r>
              <a:rPr lang="en-GB" dirty="0" smtClean="0"/>
              <a:t>input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Displays the recent search results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21235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0647" y="22048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248360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3378" y="2819797"/>
            <a:ext cx="2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867" y="3002320"/>
            <a:ext cx="2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33569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6" y="4365104"/>
            <a:ext cx="23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7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16898" r="39453" b="18055"/>
          <a:stretch/>
        </p:blipFill>
        <p:spPr>
          <a:xfrm>
            <a:off x="1187318" y="1556792"/>
            <a:ext cx="2664602" cy="45105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xure Handwriting" pitchFamily="34" charset="0"/>
              </a:rPr>
              <a:t>List </a:t>
            </a:r>
            <a:r>
              <a:rPr lang="en-GB" dirty="0" smtClean="0">
                <a:latin typeface="Axure Handwriting" pitchFamily="34" charset="0"/>
              </a:rPr>
              <a:t>of Stores</a:t>
            </a:r>
            <a:endParaRPr lang="en-GB" dirty="0">
              <a:latin typeface="Axure Handwriting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1468" y="1628800"/>
            <a:ext cx="3835331" cy="44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Navigation ( Menu System)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Store Logo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Store Name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67880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9709" y="269962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7089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4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3" t="18286" r="1171" b="16203"/>
          <a:stretch/>
        </p:blipFill>
        <p:spPr>
          <a:xfrm>
            <a:off x="941697" y="1692855"/>
            <a:ext cx="2622191" cy="431441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xure Handwriting" pitchFamily="34" charset="0"/>
              </a:rPr>
              <a:t>Example </a:t>
            </a:r>
            <a:r>
              <a:rPr lang="en-GB" dirty="0" smtClean="0">
                <a:latin typeface="Axure Handwriting" pitchFamily="34" charset="0"/>
              </a:rPr>
              <a:t>Menus</a:t>
            </a:r>
            <a:endParaRPr lang="en-GB" dirty="0">
              <a:latin typeface="Axure Handwriting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5976" y="1628800"/>
            <a:ext cx="4330824" cy="44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Share button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Store 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Sub Menu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Navigation to the store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22768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26462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7075" y="49853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6138" y="37515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84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Design Demonstration </vt:lpstr>
      <vt:lpstr>Search By Postcode Use case</vt:lpstr>
      <vt:lpstr>Search By Name/Postcode</vt:lpstr>
      <vt:lpstr>List of Stores</vt:lpstr>
      <vt:lpstr>Example Menus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Demonstration</dc:title>
  <dc:creator>Muhunthan Ravi</dc:creator>
  <cp:lastModifiedBy>Muhunthan Ravi</cp:lastModifiedBy>
  <cp:revision>7</cp:revision>
  <dcterms:created xsi:type="dcterms:W3CDTF">2016-10-28T16:57:20Z</dcterms:created>
  <dcterms:modified xsi:type="dcterms:W3CDTF">2016-10-31T19:49:48Z</dcterms:modified>
</cp:coreProperties>
</file>