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da Puvirajasinghe" initials="BP" lastIdx="1" clrIdx="0">
    <p:extLst>
      <p:ext uri="{19B8F6BF-5375-455C-9EA6-DF929625EA0E}">
        <p15:presenceInfo xmlns:p15="http://schemas.microsoft.com/office/powerpoint/2012/main" userId="3ed87285a68f18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9T21:47:44.00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37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76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54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6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4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8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7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9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0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9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49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3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3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E2F72-3DEC-421C-A342-B558F60568E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22CE-7EA6-4211-A811-D9F4AB7C0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46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101" y="2160104"/>
            <a:ext cx="8637073" cy="1024599"/>
          </a:xfrm>
        </p:spPr>
        <p:txBody>
          <a:bodyPr>
            <a:normAutofit/>
          </a:bodyPr>
          <a:lstStyle/>
          <a:p>
            <a:r>
              <a:rPr lang="en-US" sz="4400" dirty="0"/>
              <a:t>Closest 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2101" y="3184703"/>
            <a:ext cx="313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Ashwin </a:t>
            </a:r>
            <a:r>
              <a:rPr lang="en-GB" dirty="0" err="1"/>
              <a:t>Khatwa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98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24" y="393701"/>
            <a:ext cx="5599402" cy="57370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46" t="28653" r="23407" b="10255"/>
          <a:stretch/>
        </p:blipFill>
        <p:spPr>
          <a:xfrm>
            <a:off x="1570025" y="1245705"/>
            <a:ext cx="7984792" cy="51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1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53" y="92738"/>
            <a:ext cx="9905998" cy="1478570"/>
          </a:xfrm>
        </p:spPr>
        <p:txBody>
          <a:bodyPr/>
          <a:lstStyle/>
          <a:p>
            <a:r>
              <a:rPr lang="en-GB" dirty="0" err="1"/>
              <a:t>Axure</a:t>
            </a:r>
            <a:r>
              <a:rPr lang="en-GB" dirty="0"/>
              <a:t> Concept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83" y="1402061"/>
            <a:ext cx="2934605" cy="4624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24" y="1467803"/>
            <a:ext cx="3346982" cy="43722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115859" y="3603812"/>
            <a:ext cx="1751106" cy="17929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3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76" y="227515"/>
            <a:ext cx="3995064" cy="573707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Design: Closest location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43491" y="2410474"/>
            <a:ext cx="1554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user will select which “menu” they want to go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closest location will be listed at the top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68786" y="2410474"/>
            <a:ext cx="1509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If the user has more than one location based app they will be given the option which one they like to use</a:t>
            </a:r>
          </a:p>
          <a:p>
            <a:endParaRPr lang="en-GB" dirty="0"/>
          </a:p>
        </p:txBody>
      </p:sp>
      <p:sp>
        <p:nvSpPr>
          <p:cNvPr id="10" name="TextBox 10"/>
          <p:cNvSpPr txBox="1"/>
          <p:nvPr/>
        </p:nvSpPr>
        <p:spPr>
          <a:xfrm>
            <a:off x="10707755" y="2271974"/>
            <a:ext cx="1484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user will be taken to their chosen location based app and be given the directions to their chose menu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6" y="1906863"/>
            <a:ext cx="1968982" cy="3303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3" y="1444488"/>
            <a:ext cx="2122976" cy="4232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018" y="1895337"/>
            <a:ext cx="1947572" cy="34100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84" y="1444488"/>
            <a:ext cx="2122974" cy="4232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216" y="1834463"/>
            <a:ext cx="2015606" cy="34569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54" y="1444488"/>
            <a:ext cx="2154645" cy="42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7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78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Closest Location</vt:lpstr>
      <vt:lpstr>Use case diagram</vt:lpstr>
      <vt:lpstr>Axure Concept</vt:lpstr>
      <vt:lpstr>Final Design: Closest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Closest Location</dc:title>
  <dc:creator>Ashwin Khatwa</dc:creator>
  <cp:lastModifiedBy>Ashwin Khatwa</cp:lastModifiedBy>
  <cp:revision>1</cp:revision>
  <dcterms:created xsi:type="dcterms:W3CDTF">2017-03-17T12:11:53Z</dcterms:created>
  <dcterms:modified xsi:type="dcterms:W3CDTF">2017-03-17T12:12:32Z</dcterms:modified>
</cp:coreProperties>
</file>