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9DCFB8"/>
    <a:srgbClr val="89AC3F"/>
    <a:srgbClr val="ACAC3B"/>
    <a:srgbClr val="141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3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72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4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87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3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1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5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0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96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606">
              <a:srgbClr val="605D4B"/>
            </a:gs>
            <a:gs pos="48706">
              <a:srgbClr val="292820"/>
            </a:gs>
            <a:gs pos="0">
              <a:srgbClr val="827E66"/>
            </a:gs>
            <a:gs pos="71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0E73-ED76-40A8-9157-007FC60C58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CEAC-1EB1-4C7F-A91B-747434AB7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97098" y="2924944"/>
            <a:ext cx="410721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Mojo Menus</a:t>
            </a:r>
          </a:p>
        </p:txBody>
      </p:sp>
      <p:sp>
        <p:nvSpPr>
          <p:cNvPr id="5" name="Oval 4"/>
          <p:cNvSpPr/>
          <p:nvPr/>
        </p:nvSpPr>
        <p:spPr>
          <a:xfrm>
            <a:off x="3068905" y="2594521"/>
            <a:ext cx="1584176" cy="158417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4725" y="1206696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Homepage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Bence </a:t>
            </a:r>
            <a:r>
              <a:rPr lang="en-GB" dirty="0" err="1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Toth</a:t>
            </a:r>
            <a:endParaRPr lang="en-GB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4725" y="2951089"/>
            <a:ext cx="234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Category Search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Kozimjon </a:t>
            </a:r>
            <a:r>
              <a:rPr lang="en-GB" dirty="0" err="1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Khikmatillaev</a:t>
            </a:r>
            <a:endParaRPr lang="en-GB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4724" y="4695482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QR Code Scanner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Minhajul Hussain</a:t>
            </a:r>
            <a:endParaRPr lang="en-GB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994" y="1206696"/>
            <a:ext cx="234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Nearest Menu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Muhunthan </a:t>
            </a:r>
            <a:r>
              <a:rPr lang="en-GB" dirty="0" err="1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Ravichandran</a:t>
            </a:r>
            <a:endParaRPr lang="en-GB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94994" y="2951088"/>
            <a:ext cx="234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Share Menu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Brenda Puvirajasinghe</a:t>
            </a:r>
            <a:endParaRPr lang="en-GB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4993" y="4695480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Navigate to Menu</a:t>
            </a:r>
          </a:p>
          <a:p>
            <a:pPr algn="ctr"/>
            <a:r>
              <a:rPr lang="en-GB" dirty="0" err="1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Ashwin</a:t>
            </a:r>
            <a:r>
              <a:rPr lang="en-GB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Khatwa</a:t>
            </a:r>
            <a:endParaRPr lang="en-GB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78838" y="859302"/>
            <a:ext cx="1471346" cy="1341120"/>
          </a:xfrm>
          <a:prstGeom prst="roundRect">
            <a:avLst>
              <a:gd name="adj" fmla="val 10000"/>
            </a:avLst>
          </a:prstGeom>
          <a:solidFill>
            <a:srgbClr val="B0343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ounded Rectangle 2"/>
          <p:cNvSpPr/>
          <p:nvPr/>
        </p:nvSpPr>
        <p:spPr>
          <a:xfrm>
            <a:off x="478838" y="2603695"/>
            <a:ext cx="1471346" cy="1341120"/>
          </a:xfrm>
          <a:prstGeom prst="roundRect">
            <a:avLst>
              <a:gd name="adj" fmla="val 10000"/>
            </a:avLst>
          </a:prstGeom>
          <a:solidFill>
            <a:srgbClr val="BC6738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1250719"/>
              <a:satOff val="-1118"/>
              <a:lumOff val="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ounded Rectangle 3"/>
          <p:cNvSpPr/>
          <p:nvPr/>
        </p:nvSpPr>
        <p:spPr>
          <a:xfrm>
            <a:off x="478838" y="4348088"/>
            <a:ext cx="1471346" cy="1341120"/>
          </a:xfrm>
          <a:prstGeom prst="roundRect">
            <a:avLst>
              <a:gd name="adj" fmla="val 10000"/>
            </a:avLst>
          </a:prstGeom>
          <a:solidFill>
            <a:srgbClr val="AB853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2501437"/>
              <a:satOff val="-2237"/>
              <a:lumOff val="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ounded Rectangle 4"/>
          <p:cNvSpPr/>
          <p:nvPr/>
        </p:nvSpPr>
        <p:spPr>
          <a:xfrm>
            <a:off x="6008839" y="859302"/>
            <a:ext cx="1471346" cy="1341120"/>
          </a:xfrm>
          <a:prstGeom prst="roundRect">
            <a:avLst>
              <a:gd name="adj" fmla="val 10000"/>
            </a:avLst>
          </a:prstGeom>
          <a:solidFill>
            <a:srgbClr val="ACAC3B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3752156"/>
              <a:satOff val="-3355"/>
              <a:lumOff val="1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ounded Rectangle 5"/>
          <p:cNvSpPr/>
          <p:nvPr/>
        </p:nvSpPr>
        <p:spPr>
          <a:xfrm>
            <a:off x="6008839" y="2603695"/>
            <a:ext cx="1471346" cy="1341120"/>
          </a:xfrm>
          <a:prstGeom prst="roundRect">
            <a:avLst>
              <a:gd name="adj" fmla="val 10000"/>
            </a:avLst>
          </a:prstGeom>
          <a:solidFill>
            <a:srgbClr val="89AC3F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5002875"/>
              <a:satOff val="-4473"/>
              <a:lumOff val="1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ounded Rectangle 6"/>
          <p:cNvSpPr/>
          <p:nvPr/>
        </p:nvSpPr>
        <p:spPr>
          <a:xfrm>
            <a:off x="6008839" y="4348088"/>
            <a:ext cx="1471346" cy="1341120"/>
          </a:xfrm>
          <a:prstGeom prst="roundRect">
            <a:avLst>
              <a:gd name="adj" fmla="val 10000"/>
            </a:avLst>
          </a:prstGeom>
          <a:solidFill>
            <a:srgbClr val="9DCFB8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5002875"/>
              <a:satOff val="-4473"/>
              <a:lumOff val="1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4323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145" y="141850"/>
            <a:ext cx="11914799" cy="688144"/>
          </a:xfrm>
          <a:prstGeom prst="roundRect">
            <a:avLst>
              <a:gd name="adj" fmla="val 10000"/>
            </a:avLst>
          </a:prstGeom>
          <a:solidFill>
            <a:srgbClr val="B0343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/>
          <p:cNvSpPr/>
          <p:nvPr/>
        </p:nvSpPr>
        <p:spPr>
          <a:xfrm>
            <a:off x="4561628" y="108665"/>
            <a:ext cx="2777492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Homepage</a:t>
            </a:r>
            <a:endParaRPr lang="en-US" sz="4000" dirty="0">
              <a:ln w="4127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597843" y="6209918"/>
            <a:ext cx="444101" cy="44410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" r="6551" b="953"/>
          <a:stretch/>
        </p:blipFill>
        <p:spPr>
          <a:xfrm>
            <a:off x="4561628" y="1082165"/>
            <a:ext cx="2807358" cy="55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10" y="155918"/>
            <a:ext cx="11971070" cy="660009"/>
          </a:xfrm>
          <a:prstGeom prst="roundRect">
            <a:avLst>
              <a:gd name="adj" fmla="val 10000"/>
            </a:avLst>
          </a:prstGeom>
          <a:solidFill>
            <a:srgbClr val="BC6738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1250719"/>
              <a:satOff val="-1118"/>
              <a:lumOff val="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3937037" y="108665"/>
            <a:ext cx="4026680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Category Search</a:t>
            </a:r>
            <a:endParaRPr lang="en-US" sz="4000" dirty="0">
              <a:ln w="4127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597843" y="6209918"/>
            <a:ext cx="444101" cy="44410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r="6202"/>
          <a:stretch/>
        </p:blipFill>
        <p:spPr>
          <a:xfrm>
            <a:off x="2453923" y="863180"/>
            <a:ext cx="2966228" cy="5832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4722"/>
          <a:stretch/>
        </p:blipFill>
        <p:spPr>
          <a:xfrm>
            <a:off x="6224699" y="863180"/>
            <a:ext cx="2965269" cy="5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5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002" y="141396"/>
            <a:ext cx="11971070" cy="660009"/>
          </a:xfrm>
          <a:prstGeom prst="roundRect">
            <a:avLst>
              <a:gd name="adj" fmla="val 10000"/>
            </a:avLst>
          </a:prstGeom>
          <a:solidFill>
            <a:srgbClr val="AB853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2501437"/>
              <a:satOff val="-2237"/>
              <a:lumOff val="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4259089" y="93519"/>
            <a:ext cx="4322017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QR Code Scanner</a:t>
            </a:r>
            <a:endParaRPr lang="en-US" sz="4000" dirty="0">
              <a:ln w="4127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97843" y="6209918"/>
            <a:ext cx="444101" cy="44410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5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10" y="155918"/>
            <a:ext cx="11971070" cy="660009"/>
          </a:xfrm>
          <a:prstGeom prst="roundRect">
            <a:avLst>
              <a:gd name="adj" fmla="val 10000"/>
            </a:avLst>
          </a:prstGeom>
          <a:solidFill>
            <a:srgbClr val="ACAC3B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1250719"/>
              <a:satOff val="-1118"/>
              <a:lumOff val="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4220191" y="108665"/>
            <a:ext cx="3460371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Nearest Menu</a:t>
            </a:r>
            <a:endParaRPr lang="en-US" sz="4000" dirty="0">
              <a:ln w="4127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4793"/>
          <a:stretch/>
        </p:blipFill>
        <p:spPr>
          <a:xfrm>
            <a:off x="2560317" y="991866"/>
            <a:ext cx="2841673" cy="5548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r="3540"/>
          <a:stretch/>
        </p:blipFill>
        <p:spPr>
          <a:xfrm>
            <a:off x="6217529" y="991867"/>
            <a:ext cx="2871684" cy="554822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597843" y="6209918"/>
            <a:ext cx="444101" cy="44410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10" y="155918"/>
            <a:ext cx="11971070" cy="660009"/>
          </a:xfrm>
          <a:prstGeom prst="roundRect">
            <a:avLst>
              <a:gd name="adj" fmla="val 10000"/>
            </a:avLst>
          </a:prstGeom>
          <a:solidFill>
            <a:srgbClr val="89AC3F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1250719"/>
              <a:satOff val="-1118"/>
              <a:lumOff val="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4461443" y="108665"/>
            <a:ext cx="2977866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Share Menu</a:t>
            </a:r>
            <a:endParaRPr lang="en-US" sz="4000" dirty="0">
              <a:ln w="4127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Picture 4" descr="C:\Users\brend\Downloads\Screenshot_20170309-1152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4" y="1345031"/>
            <a:ext cx="2566914" cy="45634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3374936" y="1345030"/>
            <a:ext cx="2566914" cy="4563403"/>
            <a:chOff x="3880118" y="1162148"/>
            <a:chExt cx="2771775" cy="4927600"/>
          </a:xfrm>
        </p:grpSpPr>
        <p:pic>
          <p:nvPicPr>
            <p:cNvPr id="6" name="Picture 5" descr="C:\Users\brend\Downloads\Screenshot_20170309-115240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118" y="1162148"/>
              <a:ext cx="2771775" cy="492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/>
            <p:cNvSpPr/>
            <p:nvPr/>
          </p:nvSpPr>
          <p:spPr>
            <a:xfrm>
              <a:off x="3938953" y="4276578"/>
              <a:ext cx="2656668" cy="815927"/>
            </a:xfrm>
            <a:prstGeom prst="rect">
              <a:avLst/>
            </a:prstGeom>
            <a:solidFill>
              <a:srgbClr val="FAFAFA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 descr="Image result for whatsapp contact icon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206" y="4276578"/>
              <a:ext cx="447675" cy="44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Image result for whatsapp contact icon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316" y="4276577"/>
              <a:ext cx="447675" cy="44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Image result for whatsapp contact icon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215" y="4276577"/>
              <a:ext cx="447675" cy="44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 descr="Image result for whatsapp contact icon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189" y="4276576"/>
              <a:ext cx="447675" cy="447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Picture 12" descr="C:\Users\brend\Downloads\Screenshot_20170309-115243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28" y="1345029"/>
            <a:ext cx="2542828" cy="4563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brend\Downloads\Screenshot_20170309-115250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20" y="1345029"/>
            <a:ext cx="2568477" cy="456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/>
          <p:cNvSpPr/>
          <p:nvPr/>
        </p:nvSpPr>
        <p:spPr>
          <a:xfrm>
            <a:off x="11597843" y="6209918"/>
            <a:ext cx="444101" cy="444101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9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10" y="155918"/>
            <a:ext cx="11971070" cy="660009"/>
          </a:xfrm>
          <a:prstGeom prst="roundRect">
            <a:avLst>
              <a:gd name="adj" fmla="val 10000"/>
            </a:avLst>
          </a:prstGeom>
          <a:solidFill>
            <a:srgbClr val="9DCFB8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1250719"/>
              <a:satOff val="-1118"/>
              <a:lumOff val="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3770358" y="108665"/>
            <a:ext cx="4360041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Navigate to Menu</a:t>
            </a:r>
            <a:endParaRPr lang="en-US" sz="4000" dirty="0">
              <a:ln w="4127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97843" y="6209918"/>
            <a:ext cx="444101" cy="44410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74" y="952713"/>
            <a:ext cx="3136329" cy="57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23F45"/>
      </a:dk1>
      <a:lt1>
        <a:sysClr val="window" lastClr="E9EBE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 Puvirajasinghe</dc:creator>
  <cp:lastModifiedBy>Brenda Puvirajasinghe</cp:lastModifiedBy>
  <cp:revision>13</cp:revision>
  <dcterms:created xsi:type="dcterms:W3CDTF">2017-03-14T20:53:25Z</dcterms:created>
  <dcterms:modified xsi:type="dcterms:W3CDTF">2017-03-15T23:16:59Z</dcterms:modified>
</cp:coreProperties>
</file>