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72" r:id="rId6"/>
    <p:sldId id="273" r:id="rId7"/>
    <p:sldId id="274" r:id="rId8"/>
    <p:sldId id="275" r:id="rId9"/>
    <p:sldId id="276" r:id="rId10"/>
    <p:sldId id="277" r:id="rId11"/>
    <p:sldId id="278" r:id="rId12"/>
    <p:sldId id="279" r:id="rId13"/>
    <p:sldId id="271" r:id="rId14"/>
    <p:sldId id="260" r:id="rId15"/>
    <p:sldId id="270" r:id="rId16"/>
    <p:sldId id="280" r:id="rId17"/>
    <p:sldId id="282" r:id="rId18"/>
    <p:sldId id="281" r:id="rId19"/>
    <p:sldId id="266" r:id="rId20"/>
    <p:sldId id="267" r:id="rId2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 Prado" initials="TP" lastIdx="1" clrIdx="0">
    <p:extLst>
      <p:ext uri="{19B8F6BF-5375-455C-9EA6-DF929625EA0E}">
        <p15:presenceInfo xmlns:p15="http://schemas.microsoft.com/office/powerpoint/2012/main" userId="260479ff8c74ef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5050"/>
    <a:srgbClr val="F0FD77"/>
    <a:srgbClr val="FAFA98"/>
    <a:srgbClr val="C450AB"/>
    <a:srgbClr val="FF0066"/>
    <a:srgbClr val="206676"/>
    <a:srgbClr val="25615B"/>
    <a:srgbClr val="329691"/>
    <a:srgbClr val="FFD966"/>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AC7561-28BB-4277-B6EE-FAE75CEFF32F}" type="datetimeFigureOut">
              <a:rPr lang="es-MX" smtClean="0"/>
              <a:t>03/03/2020</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B6E039-BAD3-48F4-9074-E936046C3F9F}" type="slidenum">
              <a:rPr lang="es-MX" smtClean="0"/>
              <a:t>‹Nº›</a:t>
            </a:fld>
            <a:endParaRPr lang="es-MX"/>
          </a:p>
        </p:txBody>
      </p:sp>
    </p:spTree>
    <p:extLst>
      <p:ext uri="{BB962C8B-B14F-4D97-AF65-F5344CB8AC3E}">
        <p14:creationId xmlns:p14="http://schemas.microsoft.com/office/powerpoint/2010/main" val="379899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5D8D-EC22-4578-8FF0-91073DF8F7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99BAB253-293B-499C-84D1-9A1F44AE88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24FC9606-29E2-4BE2-BB86-737A405EBD96}"/>
              </a:ext>
            </a:extLst>
          </p:cNvPr>
          <p:cNvSpPr>
            <a:spLocks noGrp="1"/>
          </p:cNvSpPr>
          <p:nvPr>
            <p:ph type="dt" sz="half" idx="10"/>
          </p:nvPr>
        </p:nvSpPr>
        <p:spPr/>
        <p:txBody>
          <a:bodyPr/>
          <a:lstStyle/>
          <a:p>
            <a:fld id="{47202C3D-6251-439A-86A6-B66DB0F88861}" type="datetimeFigureOut">
              <a:rPr lang="es-MX" smtClean="0"/>
              <a:t>03/03/2020</a:t>
            </a:fld>
            <a:endParaRPr lang="es-MX" dirty="0"/>
          </a:p>
        </p:txBody>
      </p:sp>
      <p:sp>
        <p:nvSpPr>
          <p:cNvPr id="5" name="Footer Placeholder 4">
            <a:extLst>
              <a:ext uri="{FF2B5EF4-FFF2-40B4-BE49-F238E27FC236}">
                <a16:creationId xmlns:a16="http://schemas.microsoft.com/office/drawing/2014/main" id="{D8123E95-937F-456F-A54D-B390AD4A7A41}"/>
              </a:ext>
            </a:extLst>
          </p:cNvPr>
          <p:cNvSpPr>
            <a:spLocks noGrp="1"/>
          </p:cNvSpPr>
          <p:nvPr>
            <p:ph type="ftr" sz="quarter" idx="11"/>
          </p:nvPr>
        </p:nvSpPr>
        <p:spPr/>
        <p:txBody>
          <a:bodyPr/>
          <a:lstStyle/>
          <a:p>
            <a:endParaRPr lang="es-MX" dirty="0"/>
          </a:p>
        </p:txBody>
      </p:sp>
      <p:sp>
        <p:nvSpPr>
          <p:cNvPr id="6" name="Slide Number Placeholder 5">
            <a:extLst>
              <a:ext uri="{FF2B5EF4-FFF2-40B4-BE49-F238E27FC236}">
                <a16:creationId xmlns:a16="http://schemas.microsoft.com/office/drawing/2014/main" id="{13CBE5DA-EBFE-4FFB-B25C-DB868C3C8F1E}"/>
              </a:ext>
            </a:extLst>
          </p:cNvPr>
          <p:cNvSpPr>
            <a:spLocks noGrp="1"/>
          </p:cNvSpPr>
          <p:nvPr>
            <p:ph type="sldNum" sz="quarter" idx="12"/>
          </p:nvPr>
        </p:nvSpPr>
        <p:spPr/>
        <p:txBody>
          <a:bodyPr/>
          <a:lstStyle/>
          <a:p>
            <a:fld id="{4F8C9D92-FF56-409C-B92B-44DB56FE62F6}" type="slidenum">
              <a:rPr lang="es-MX" smtClean="0"/>
              <a:t>‹Nº›</a:t>
            </a:fld>
            <a:endParaRPr lang="es-MX" dirty="0"/>
          </a:p>
        </p:txBody>
      </p:sp>
    </p:spTree>
    <p:extLst>
      <p:ext uri="{BB962C8B-B14F-4D97-AF65-F5344CB8AC3E}">
        <p14:creationId xmlns:p14="http://schemas.microsoft.com/office/powerpoint/2010/main" val="3667871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5A50-0861-45F7-B130-1191087463D1}"/>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BB2C2AA3-E010-411A-86D5-0A0E12C9351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D44E85C4-C217-42E9-ADA3-A82D4B21C6F9}"/>
              </a:ext>
            </a:extLst>
          </p:cNvPr>
          <p:cNvSpPr>
            <a:spLocks noGrp="1"/>
          </p:cNvSpPr>
          <p:nvPr>
            <p:ph type="dt" sz="half" idx="10"/>
          </p:nvPr>
        </p:nvSpPr>
        <p:spPr/>
        <p:txBody>
          <a:bodyPr/>
          <a:lstStyle/>
          <a:p>
            <a:fld id="{47202C3D-6251-439A-86A6-B66DB0F88861}" type="datetimeFigureOut">
              <a:rPr lang="es-MX" smtClean="0"/>
              <a:t>03/03/2020</a:t>
            </a:fld>
            <a:endParaRPr lang="es-MX" dirty="0"/>
          </a:p>
        </p:txBody>
      </p:sp>
      <p:sp>
        <p:nvSpPr>
          <p:cNvPr id="5" name="Footer Placeholder 4">
            <a:extLst>
              <a:ext uri="{FF2B5EF4-FFF2-40B4-BE49-F238E27FC236}">
                <a16:creationId xmlns:a16="http://schemas.microsoft.com/office/drawing/2014/main" id="{71F0DBCA-3CE6-49D5-BBE0-F092DC0EB373}"/>
              </a:ext>
            </a:extLst>
          </p:cNvPr>
          <p:cNvSpPr>
            <a:spLocks noGrp="1"/>
          </p:cNvSpPr>
          <p:nvPr>
            <p:ph type="ftr" sz="quarter" idx="11"/>
          </p:nvPr>
        </p:nvSpPr>
        <p:spPr/>
        <p:txBody>
          <a:bodyPr/>
          <a:lstStyle/>
          <a:p>
            <a:endParaRPr lang="es-MX" dirty="0"/>
          </a:p>
        </p:txBody>
      </p:sp>
      <p:sp>
        <p:nvSpPr>
          <p:cNvPr id="6" name="Slide Number Placeholder 5">
            <a:extLst>
              <a:ext uri="{FF2B5EF4-FFF2-40B4-BE49-F238E27FC236}">
                <a16:creationId xmlns:a16="http://schemas.microsoft.com/office/drawing/2014/main" id="{C2C680B5-694A-48BD-98A3-03FFD6EBA907}"/>
              </a:ext>
            </a:extLst>
          </p:cNvPr>
          <p:cNvSpPr>
            <a:spLocks noGrp="1"/>
          </p:cNvSpPr>
          <p:nvPr>
            <p:ph type="sldNum" sz="quarter" idx="12"/>
          </p:nvPr>
        </p:nvSpPr>
        <p:spPr/>
        <p:txBody>
          <a:bodyPr/>
          <a:lstStyle/>
          <a:p>
            <a:fld id="{4F8C9D92-FF56-409C-B92B-44DB56FE62F6}" type="slidenum">
              <a:rPr lang="es-MX" smtClean="0"/>
              <a:t>‹Nº›</a:t>
            </a:fld>
            <a:endParaRPr lang="es-MX" dirty="0"/>
          </a:p>
        </p:txBody>
      </p:sp>
    </p:spTree>
    <p:extLst>
      <p:ext uri="{BB962C8B-B14F-4D97-AF65-F5344CB8AC3E}">
        <p14:creationId xmlns:p14="http://schemas.microsoft.com/office/powerpoint/2010/main" val="232714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451734-9DB2-46EF-83A0-50DD699FE4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6B831D9F-E7A2-4E75-8CCD-583602FC454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51C6A9A6-350E-4AB5-B7A4-0634334202AA}"/>
              </a:ext>
            </a:extLst>
          </p:cNvPr>
          <p:cNvSpPr>
            <a:spLocks noGrp="1"/>
          </p:cNvSpPr>
          <p:nvPr>
            <p:ph type="dt" sz="half" idx="10"/>
          </p:nvPr>
        </p:nvSpPr>
        <p:spPr/>
        <p:txBody>
          <a:bodyPr/>
          <a:lstStyle/>
          <a:p>
            <a:fld id="{47202C3D-6251-439A-86A6-B66DB0F88861}" type="datetimeFigureOut">
              <a:rPr lang="es-MX" smtClean="0"/>
              <a:t>03/03/2020</a:t>
            </a:fld>
            <a:endParaRPr lang="es-MX" dirty="0"/>
          </a:p>
        </p:txBody>
      </p:sp>
      <p:sp>
        <p:nvSpPr>
          <p:cNvPr id="5" name="Footer Placeholder 4">
            <a:extLst>
              <a:ext uri="{FF2B5EF4-FFF2-40B4-BE49-F238E27FC236}">
                <a16:creationId xmlns:a16="http://schemas.microsoft.com/office/drawing/2014/main" id="{0209263F-F41F-4BE8-8A78-CB8C11E86592}"/>
              </a:ext>
            </a:extLst>
          </p:cNvPr>
          <p:cNvSpPr>
            <a:spLocks noGrp="1"/>
          </p:cNvSpPr>
          <p:nvPr>
            <p:ph type="ftr" sz="quarter" idx="11"/>
          </p:nvPr>
        </p:nvSpPr>
        <p:spPr/>
        <p:txBody>
          <a:bodyPr/>
          <a:lstStyle/>
          <a:p>
            <a:endParaRPr lang="es-MX" dirty="0"/>
          </a:p>
        </p:txBody>
      </p:sp>
      <p:sp>
        <p:nvSpPr>
          <p:cNvPr id="6" name="Slide Number Placeholder 5">
            <a:extLst>
              <a:ext uri="{FF2B5EF4-FFF2-40B4-BE49-F238E27FC236}">
                <a16:creationId xmlns:a16="http://schemas.microsoft.com/office/drawing/2014/main" id="{7FF467F3-B932-4EDA-85A2-06F410CED60A}"/>
              </a:ext>
            </a:extLst>
          </p:cNvPr>
          <p:cNvSpPr>
            <a:spLocks noGrp="1"/>
          </p:cNvSpPr>
          <p:nvPr>
            <p:ph type="sldNum" sz="quarter" idx="12"/>
          </p:nvPr>
        </p:nvSpPr>
        <p:spPr/>
        <p:txBody>
          <a:bodyPr/>
          <a:lstStyle/>
          <a:p>
            <a:fld id="{4F8C9D92-FF56-409C-B92B-44DB56FE62F6}" type="slidenum">
              <a:rPr lang="es-MX" smtClean="0"/>
              <a:t>‹Nº›</a:t>
            </a:fld>
            <a:endParaRPr lang="es-MX" dirty="0"/>
          </a:p>
        </p:txBody>
      </p:sp>
    </p:spTree>
    <p:extLst>
      <p:ext uri="{BB962C8B-B14F-4D97-AF65-F5344CB8AC3E}">
        <p14:creationId xmlns:p14="http://schemas.microsoft.com/office/powerpoint/2010/main" val="278216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ACB5-32E5-4B60-8516-AF8BA8588F39}"/>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702B9C73-26FB-4D1C-9451-6E0E0401C7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AD823648-F2FD-464E-B042-15DD3191C309}"/>
              </a:ext>
            </a:extLst>
          </p:cNvPr>
          <p:cNvSpPr>
            <a:spLocks noGrp="1"/>
          </p:cNvSpPr>
          <p:nvPr>
            <p:ph type="dt" sz="half" idx="10"/>
          </p:nvPr>
        </p:nvSpPr>
        <p:spPr/>
        <p:txBody>
          <a:bodyPr/>
          <a:lstStyle/>
          <a:p>
            <a:fld id="{47202C3D-6251-439A-86A6-B66DB0F88861}" type="datetimeFigureOut">
              <a:rPr lang="es-MX" smtClean="0"/>
              <a:t>03/03/2020</a:t>
            </a:fld>
            <a:endParaRPr lang="es-MX" dirty="0"/>
          </a:p>
        </p:txBody>
      </p:sp>
      <p:sp>
        <p:nvSpPr>
          <p:cNvPr id="5" name="Footer Placeholder 4">
            <a:extLst>
              <a:ext uri="{FF2B5EF4-FFF2-40B4-BE49-F238E27FC236}">
                <a16:creationId xmlns:a16="http://schemas.microsoft.com/office/drawing/2014/main" id="{34B9FF01-B12C-41D5-89BA-9273F67EC9B5}"/>
              </a:ext>
            </a:extLst>
          </p:cNvPr>
          <p:cNvSpPr>
            <a:spLocks noGrp="1"/>
          </p:cNvSpPr>
          <p:nvPr>
            <p:ph type="ftr" sz="quarter" idx="11"/>
          </p:nvPr>
        </p:nvSpPr>
        <p:spPr/>
        <p:txBody>
          <a:bodyPr/>
          <a:lstStyle/>
          <a:p>
            <a:endParaRPr lang="es-MX" dirty="0"/>
          </a:p>
        </p:txBody>
      </p:sp>
      <p:sp>
        <p:nvSpPr>
          <p:cNvPr id="6" name="Slide Number Placeholder 5">
            <a:extLst>
              <a:ext uri="{FF2B5EF4-FFF2-40B4-BE49-F238E27FC236}">
                <a16:creationId xmlns:a16="http://schemas.microsoft.com/office/drawing/2014/main" id="{06C9C61F-6508-4F43-9BF8-343E36165CA0}"/>
              </a:ext>
            </a:extLst>
          </p:cNvPr>
          <p:cNvSpPr>
            <a:spLocks noGrp="1"/>
          </p:cNvSpPr>
          <p:nvPr>
            <p:ph type="sldNum" sz="quarter" idx="12"/>
          </p:nvPr>
        </p:nvSpPr>
        <p:spPr/>
        <p:txBody>
          <a:bodyPr/>
          <a:lstStyle/>
          <a:p>
            <a:fld id="{4F8C9D92-FF56-409C-B92B-44DB56FE62F6}" type="slidenum">
              <a:rPr lang="es-MX" smtClean="0"/>
              <a:t>‹Nº›</a:t>
            </a:fld>
            <a:endParaRPr lang="es-MX" dirty="0"/>
          </a:p>
        </p:txBody>
      </p:sp>
    </p:spTree>
    <p:extLst>
      <p:ext uri="{BB962C8B-B14F-4D97-AF65-F5344CB8AC3E}">
        <p14:creationId xmlns:p14="http://schemas.microsoft.com/office/powerpoint/2010/main" val="327966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4AA19-6CC2-4F79-915F-4C64E9E0C1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556566C0-049A-4493-B256-B0B44636B0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161281-ECD5-490D-879B-05E0F0DCE51E}"/>
              </a:ext>
            </a:extLst>
          </p:cNvPr>
          <p:cNvSpPr>
            <a:spLocks noGrp="1"/>
          </p:cNvSpPr>
          <p:nvPr>
            <p:ph type="dt" sz="half" idx="10"/>
          </p:nvPr>
        </p:nvSpPr>
        <p:spPr/>
        <p:txBody>
          <a:bodyPr/>
          <a:lstStyle/>
          <a:p>
            <a:fld id="{47202C3D-6251-439A-86A6-B66DB0F88861}" type="datetimeFigureOut">
              <a:rPr lang="es-MX" smtClean="0"/>
              <a:t>03/03/2020</a:t>
            </a:fld>
            <a:endParaRPr lang="es-MX" dirty="0"/>
          </a:p>
        </p:txBody>
      </p:sp>
      <p:sp>
        <p:nvSpPr>
          <p:cNvPr id="5" name="Footer Placeholder 4">
            <a:extLst>
              <a:ext uri="{FF2B5EF4-FFF2-40B4-BE49-F238E27FC236}">
                <a16:creationId xmlns:a16="http://schemas.microsoft.com/office/drawing/2014/main" id="{F3DFF056-A210-450F-BE7E-8EBB78288B9E}"/>
              </a:ext>
            </a:extLst>
          </p:cNvPr>
          <p:cNvSpPr>
            <a:spLocks noGrp="1"/>
          </p:cNvSpPr>
          <p:nvPr>
            <p:ph type="ftr" sz="quarter" idx="11"/>
          </p:nvPr>
        </p:nvSpPr>
        <p:spPr/>
        <p:txBody>
          <a:bodyPr/>
          <a:lstStyle/>
          <a:p>
            <a:endParaRPr lang="es-MX" dirty="0"/>
          </a:p>
        </p:txBody>
      </p:sp>
      <p:sp>
        <p:nvSpPr>
          <p:cNvPr id="6" name="Slide Number Placeholder 5">
            <a:extLst>
              <a:ext uri="{FF2B5EF4-FFF2-40B4-BE49-F238E27FC236}">
                <a16:creationId xmlns:a16="http://schemas.microsoft.com/office/drawing/2014/main" id="{5841494A-5F66-4BE0-939A-C57EF5A40F1B}"/>
              </a:ext>
            </a:extLst>
          </p:cNvPr>
          <p:cNvSpPr>
            <a:spLocks noGrp="1"/>
          </p:cNvSpPr>
          <p:nvPr>
            <p:ph type="sldNum" sz="quarter" idx="12"/>
          </p:nvPr>
        </p:nvSpPr>
        <p:spPr/>
        <p:txBody>
          <a:bodyPr/>
          <a:lstStyle/>
          <a:p>
            <a:fld id="{4F8C9D92-FF56-409C-B92B-44DB56FE62F6}" type="slidenum">
              <a:rPr lang="es-MX" smtClean="0"/>
              <a:t>‹Nº›</a:t>
            </a:fld>
            <a:endParaRPr lang="es-MX" dirty="0"/>
          </a:p>
        </p:txBody>
      </p:sp>
    </p:spTree>
    <p:extLst>
      <p:ext uri="{BB962C8B-B14F-4D97-AF65-F5344CB8AC3E}">
        <p14:creationId xmlns:p14="http://schemas.microsoft.com/office/powerpoint/2010/main" val="1738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95F0-3D56-44FD-A2EC-0D360FB43428}"/>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8E61A657-10E5-4E8E-B0E8-6E2E89AA22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C9512549-6A24-444E-8512-094FFDE28B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B32EA581-81C4-4C79-9085-7B5BF0A49D4A}"/>
              </a:ext>
            </a:extLst>
          </p:cNvPr>
          <p:cNvSpPr>
            <a:spLocks noGrp="1"/>
          </p:cNvSpPr>
          <p:nvPr>
            <p:ph type="dt" sz="half" idx="10"/>
          </p:nvPr>
        </p:nvSpPr>
        <p:spPr/>
        <p:txBody>
          <a:bodyPr/>
          <a:lstStyle/>
          <a:p>
            <a:fld id="{47202C3D-6251-439A-86A6-B66DB0F88861}" type="datetimeFigureOut">
              <a:rPr lang="es-MX" smtClean="0"/>
              <a:t>03/03/2020</a:t>
            </a:fld>
            <a:endParaRPr lang="es-MX" dirty="0"/>
          </a:p>
        </p:txBody>
      </p:sp>
      <p:sp>
        <p:nvSpPr>
          <p:cNvPr id="6" name="Footer Placeholder 5">
            <a:extLst>
              <a:ext uri="{FF2B5EF4-FFF2-40B4-BE49-F238E27FC236}">
                <a16:creationId xmlns:a16="http://schemas.microsoft.com/office/drawing/2014/main" id="{8FB86778-422A-4239-875E-22F3201199D2}"/>
              </a:ext>
            </a:extLst>
          </p:cNvPr>
          <p:cNvSpPr>
            <a:spLocks noGrp="1"/>
          </p:cNvSpPr>
          <p:nvPr>
            <p:ph type="ftr" sz="quarter" idx="11"/>
          </p:nvPr>
        </p:nvSpPr>
        <p:spPr/>
        <p:txBody>
          <a:bodyPr/>
          <a:lstStyle/>
          <a:p>
            <a:endParaRPr lang="es-MX" dirty="0"/>
          </a:p>
        </p:txBody>
      </p:sp>
      <p:sp>
        <p:nvSpPr>
          <p:cNvPr id="7" name="Slide Number Placeholder 6">
            <a:extLst>
              <a:ext uri="{FF2B5EF4-FFF2-40B4-BE49-F238E27FC236}">
                <a16:creationId xmlns:a16="http://schemas.microsoft.com/office/drawing/2014/main" id="{A87681E0-2847-4471-ADBC-37FACACF7BA8}"/>
              </a:ext>
            </a:extLst>
          </p:cNvPr>
          <p:cNvSpPr>
            <a:spLocks noGrp="1"/>
          </p:cNvSpPr>
          <p:nvPr>
            <p:ph type="sldNum" sz="quarter" idx="12"/>
          </p:nvPr>
        </p:nvSpPr>
        <p:spPr/>
        <p:txBody>
          <a:bodyPr/>
          <a:lstStyle/>
          <a:p>
            <a:fld id="{4F8C9D92-FF56-409C-B92B-44DB56FE62F6}" type="slidenum">
              <a:rPr lang="es-MX" smtClean="0"/>
              <a:t>‹Nº›</a:t>
            </a:fld>
            <a:endParaRPr lang="es-MX" dirty="0"/>
          </a:p>
        </p:txBody>
      </p:sp>
    </p:spTree>
    <p:extLst>
      <p:ext uri="{BB962C8B-B14F-4D97-AF65-F5344CB8AC3E}">
        <p14:creationId xmlns:p14="http://schemas.microsoft.com/office/powerpoint/2010/main" val="3864619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2437F-5F86-4408-8903-0314C89CD223}"/>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00F6448D-ABE4-4875-AEDF-AECB80C854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760AF6-4E78-40CA-A66A-EA87056FA1D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294AA4FF-A621-4163-8804-B00336955B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7D208A-D045-4E7C-9753-2C4133AD45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08499FA0-4211-4001-B868-A9E8EDABF1CE}"/>
              </a:ext>
            </a:extLst>
          </p:cNvPr>
          <p:cNvSpPr>
            <a:spLocks noGrp="1"/>
          </p:cNvSpPr>
          <p:nvPr>
            <p:ph type="dt" sz="half" idx="10"/>
          </p:nvPr>
        </p:nvSpPr>
        <p:spPr/>
        <p:txBody>
          <a:bodyPr/>
          <a:lstStyle/>
          <a:p>
            <a:fld id="{47202C3D-6251-439A-86A6-B66DB0F88861}" type="datetimeFigureOut">
              <a:rPr lang="es-MX" smtClean="0"/>
              <a:t>03/03/2020</a:t>
            </a:fld>
            <a:endParaRPr lang="es-MX" dirty="0"/>
          </a:p>
        </p:txBody>
      </p:sp>
      <p:sp>
        <p:nvSpPr>
          <p:cNvPr id="8" name="Footer Placeholder 7">
            <a:extLst>
              <a:ext uri="{FF2B5EF4-FFF2-40B4-BE49-F238E27FC236}">
                <a16:creationId xmlns:a16="http://schemas.microsoft.com/office/drawing/2014/main" id="{3FFB699A-54F3-4E96-92BF-5E8B86314F0A}"/>
              </a:ext>
            </a:extLst>
          </p:cNvPr>
          <p:cNvSpPr>
            <a:spLocks noGrp="1"/>
          </p:cNvSpPr>
          <p:nvPr>
            <p:ph type="ftr" sz="quarter" idx="11"/>
          </p:nvPr>
        </p:nvSpPr>
        <p:spPr/>
        <p:txBody>
          <a:bodyPr/>
          <a:lstStyle/>
          <a:p>
            <a:endParaRPr lang="es-MX" dirty="0"/>
          </a:p>
        </p:txBody>
      </p:sp>
      <p:sp>
        <p:nvSpPr>
          <p:cNvPr id="9" name="Slide Number Placeholder 8">
            <a:extLst>
              <a:ext uri="{FF2B5EF4-FFF2-40B4-BE49-F238E27FC236}">
                <a16:creationId xmlns:a16="http://schemas.microsoft.com/office/drawing/2014/main" id="{0599EE95-15B6-4CEB-AC2C-90132FE71435}"/>
              </a:ext>
            </a:extLst>
          </p:cNvPr>
          <p:cNvSpPr>
            <a:spLocks noGrp="1"/>
          </p:cNvSpPr>
          <p:nvPr>
            <p:ph type="sldNum" sz="quarter" idx="12"/>
          </p:nvPr>
        </p:nvSpPr>
        <p:spPr/>
        <p:txBody>
          <a:bodyPr/>
          <a:lstStyle/>
          <a:p>
            <a:fld id="{4F8C9D92-FF56-409C-B92B-44DB56FE62F6}" type="slidenum">
              <a:rPr lang="es-MX" smtClean="0"/>
              <a:t>‹Nº›</a:t>
            </a:fld>
            <a:endParaRPr lang="es-MX" dirty="0"/>
          </a:p>
        </p:txBody>
      </p:sp>
    </p:spTree>
    <p:extLst>
      <p:ext uri="{BB962C8B-B14F-4D97-AF65-F5344CB8AC3E}">
        <p14:creationId xmlns:p14="http://schemas.microsoft.com/office/powerpoint/2010/main" val="3950636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7B04-377B-4B67-BB13-9EB616599558}"/>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F6DF1A15-710C-4311-9DBF-238763231A28}"/>
              </a:ext>
            </a:extLst>
          </p:cNvPr>
          <p:cNvSpPr>
            <a:spLocks noGrp="1"/>
          </p:cNvSpPr>
          <p:nvPr>
            <p:ph type="dt" sz="half" idx="10"/>
          </p:nvPr>
        </p:nvSpPr>
        <p:spPr/>
        <p:txBody>
          <a:bodyPr/>
          <a:lstStyle/>
          <a:p>
            <a:fld id="{47202C3D-6251-439A-86A6-B66DB0F88861}" type="datetimeFigureOut">
              <a:rPr lang="es-MX" smtClean="0"/>
              <a:t>03/03/2020</a:t>
            </a:fld>
            <a:endParaRPr lang="es-MX" dirty="0"/>
          </a:p>
        </p:txBody>
      </p:sp>
      <p:sp>
        <p:nvSpPr>
          <p:cNvPr id="4" name="Footer Placeholder 3">
            <a:extLst>
              <a:ext uri="{FF2B5EF4-FFF2-40B4-BE49-F238E27FC236}">
                <a16:creationId xmlns:a16="http://schemas.microsoft.com/office/drawing/2014/main" id="{3A5184E4-42C2-4E10-870E-4811EA59A582}"/>
              </a:ext>
            </a:extLst>
          </p:cNvPr>
          <p:cNvSpPr>
            <a:spLocks noGrp="1"/>
          </p:cNvSpPr>
          <p:nvPr>
            <p:ph type="ftr" sz="quarter" idx="11"/>
          </p:nvPr>
        </p:nvSpPr>
        <p:spPr/>
        <p:txBody>
          <a:bodyPr/>
          <a:lstStyle/>
          <a:p>
            <a:endParaRPr lang="es-MX" dirty="0"/>
          </a:p>
        </p:txBody>
      </p:sp>
      <p:sp>
        <p:nvSpPr>
          <p:cNvPr id="5" name="Slide Number Placeholder 4">
            <a:extLst>
              <a:ext uri="{FF2B5EF4-FFF2-40B4-BE49-F238E27FC236}">
                <a16:creationId xmlns:a16="http://schemas.microsoft.com/office/drawing/2014/main" id="{C18A8C62-F04D-4CCA-95DC-AB86E710A3CD}"/>
              </a:ext>
            </a:extLst>
          </p:cNvPr>
          <p:cNvSpPr>
            <a:spLocks noGrp="1"/>
          </p:cNvSpPr>
          <p:nvPr>
            <p:ph type="sldNum" sz="quarter" idx="12"/>
          </p:nvPr>
        </p:nvSpPr>
        <p:spPr/>
        <p:txBody>
          <a:bodyPr/>
          <a:lstStyle/>
          <a:p>
            <a:fld id="{4F8C9D92-FF56-409C-B92B-44DB56FE62F6}" type="slidenum">
              <a:rPr lang="es-MX" smtClean="0"/>
              <a:t>‹Nº›</a:t>
            </a:fld>
            <a:endParaRPr lang="es-MX" dirty="0"/>
          </a:p>
        </p:txBody>
      </p:sp>
    </p:spTree>
    <p:extLst>
      <p:ext uri="{BB962C8B-B14F-4D97-AF65-F5344CB8AC3E}">
        <p14:creationId xmlns:p14="http://schemas.microsoft.com/office/powerpoint/2010/main" val="1129615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766DBD-D45A-4638-9EA1-AD0D8FB2060B}"/>
              </a:ext>
            </a:extLst>
          </p:cNvPr>
          <p:cNvSpPr>
            <a:spLocks noGrp="1"/>
          </p:cNvSpPr>
          <p:nvPr>
            <p:ph type="dt" sz="half" idx="10"/>
          </p:nvPr>
        </p:nvSpPr>
        <p:spPr/>
        <p:txBody>
          <a:bodyPr/>
          <a:lstStyle/>
          <a:p>
            <a:fld id="{47202C3D-6251-439A-86A6-B66DB0F88861}" type="datetimeFigureOut">
              <a:rPr lang="es-MX" smtClean="0"/>
              <a:t>03/03/2020</a:t>
            </a:fld>
            <a:endParaRPr lang="es-MX" dirty="0"/>
          </a:p>
        </p:txBody>
      </p:sp>
      <p:sp>
        <p:nvSpPr>
          <p:cNvPr id="3" name="Footer Placeholder 2">
            <a:extLst>
              <a:ext uri="{FF2B5EF4-FFF2-40B4-BE49-F238E27FC236}">
                <a16:creationId xmlns:a16="http://schemas.microsoft.com/office/drawing/2014/main" id="{75B31483-A7FB-4CCC-BF8F-70313E9741AE}"/>
              </a:ext>
            </a:extLst>
          </p:cNvPr>
          <p:cNvSpPr>
            <a:spLocks noGrp="1"/>
          </p:cNvSpPr>
          <p:nvPr>
            <p:ph type="ftr" sz="quarter" idx="11"/>
          </p:nvPr>
        </p:nvSpPr>
        <p:spPr/>
        <p:txBody>
          <a:bodyPr/>
          <a:lstStyle/>
          <a:p>
            <a:endParaRPr lang="es-MX" dirty="0"/>
          </a:p>
        </p:txBody>
      </p:sp>
      <p:sp>
        <p:nvSpPr>
          <p:cNvPr id="4" name="Slide Number Placeholder 3">
            <a:extLst>
              <a:ext uri="{FF2B5EF4-FFF2-40B4-BE49-F238E27FC236}">
                <a16:creationId xmlns:a16="http://schemas.microsoft.com/office/drawing/2014/main" id="{77B76A0E-0211-49B6-8B5C-F88284F450B8}"/>
              </a:ext>
            </a:extLst>
          </p:cNvPr>
          <p:cNvSpPr>
            <a:spLocks noGrp="1"/>
          </p:cNvSpPr>
          <p:nvPr>
            <p:ph type="sldNum" sz="quarter" idx="12"/>
          </p:nvPr>
        </p:nvSpPr>
        <p:spPr/>
        <p:txBody>
          <a:bodyPr/>
          <a:lstStyle/>
          <a:p>
            <a:fld id="{4F8C9D92-FF56-409C-B92B-44DB56FE62F6}" type="slidenum">
              <a:rPr lang="es-MX" smtClean="0"/>
              <a:t>‹Nº›</a:t>
            </a:fld>
            <a:endParaRPr lang="es-MX" dirty="0"/>
          </a:p>
        </p:txBody>
      </p:sp>
    </p:spTree>
    <p:extLst>
      <p:ext uri="{BB962C8B-B14F-4D97-AF65-F5344CB8AC3E}">
        <p14:creationId xmlns:p14="http://schemas.microsoft.com/office/powerpoint/2010/main" val="160303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27D0-5028-43CA-A26F-24E31A2742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1DE95782-1D17-44D9-954C-6C39B90F6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13CD1E0E-4245-4B75-A4AF-6A02D83D8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4B3CF0-8E20-4B54-9F5F-BDEF48AA8768}"/>
              </a:ext>
            </a:extLst>
          </p:cNvPr>
          <p:cNvSpPr>
            <a:spLocks noGrp="1"/>
          </p:cNvSpPr>
          <p:nvPr>
            <p:ph type="dt" sz="half" idx="10"/>
          </p:nvPr>
        </p:nvSpPr>
        <p:spPr/>
        <p:txBody>
          <a:bodyPr/>
          <a:lstStyle/>
          <a:p>
            <a:fld id="{47202C3D-6251-439A-86A6-B66DB0F88861}" type="datetimeFigureOut">
              <a:rPr lang="es-MX" smtClean="0"/>
              <a:t>03/03/2020</a:t>
            </a:fld>
            <a:endParaRPr lang="es-MX" dirty="0"/>
          </a:p>
        </p:txBody>
      </p:sp>
      <p:sp>
        <p:nvSpPr>
          <p:cNvPr id="6" name="Footer Placeholder 5">
            <a:extLst>
              <a:ext uri="{FF2B5EF4-FFF2-40B4-BE49-F238E27FC236}">
                <a16:creationId xmlns:a16="http://schemas.microsoft.com/office/drawing/2014/main" id="{04790771-D420-444F-BE6D-12A87750E4E5}"/>
              </a:ext>
            </a:extLst>
          </p:cNvPr>
          <p:cNvSpPr>
            <a:spLocks noGrp="1"/>
          </p:cNvSpPr>
          <p:nvPr>
            <p:ph type="ftr" sz="quarter" idx="11"/>
          </p:nvPr>
        </p:nvSpPr>
        <p:spPr/>
        <p:txBody>
          <a:bodyPr/>
          <a:lstStyle/>
          <a:p>
            <a:endParaRPr lang="es-MX" dirty="0"/>
          </a:p>
        </p:txBody>
      </p:sp>
      <p:sp>
        <p:nvSpPr>
          <p:cNvPr id="7" name="Slide Number Placeholder 6">
            <a:extLst>
              <a:ext uri="{FF2B5EF4-FFF2-40B4-BE49-F238E27FC236}">
                <a16:creationId xmlns:a16="http://schemas.microsoft.com/office/drawing/2014/main" id="{991B2AAA-9091-42C9-B56E-FA741E27CD64}"/>
              </a:ext>
            </a:extLst>
          </p:cNvPr>
          <p:cNvSpPr>
            <a:spLocks noGrp="1"/>
          </p:cNvSpPr>
          <p:nvPr>
            <p:ph type="sldNum" sz="quarter" idx="12"/>
          </p:nvPr>
        </p:nvSpPr>
        <p:spPr/>
        <p:txBody>
          <a:bodyPr/>
          <a:lstStyle/>
          <a:p>
            <a:fld id="{4F8C9D92-FF56-409C-B92B-44DB56FE62F6}" type="slidenum">
              <a:rPr lang="es-MX" smtClean="0"/>
              <a:t>‹Nº›</a:t>
            </a:fld>
            <a:endParaRPr lang="es-MX" dirty="0"/>
          </a:p>
        </p:txBody>
      </p:sp>
    </p:spTree>
    <p:extLst>
      <p:ext uri="{BB962C8B-B14F-4D97-AF65-F5344CB8AC3E}">
        <p14:creationId xmlns:p14="http://schemas.microsoft.com/office/powerpoint/2010/main" val="3163786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EDE9-583D-4BFA-8B29-FFE33EA391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8036ADEB-2DE5-4521-B053-565714F444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Text Placeholder 3">
            <a:extLst>
              <a:ext uri="{FF2B5EF4-FFF2-40B4-BE49-F238E27FC236}">
                <a16:creationId xmlns:a16="http://schemas.microsoft.com/office/drawing/2014/main" id="{36891251-F878-41DD-BF8B-23E4451B2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C066BD-4E7F-4BEA-A257-C4C8AE0FB0FE}"/>
              </a:ext>
            </a:extLst>
          </p:cNvPr>
          <p:cNvSpPr>
            <a:spLocks noGrp="1"/>
          </p:cNvSpPr>
          <p:nvPr>
            <p:ph type="dt" sz="half" idx="10"/>
          </p:nvPr>
        </p:nvSpPr>
        <p:spPr/>
        <p:txBody>
          <a:bodyPr/>
          <a:lstStyle/>
          <a:p>
            <a:fld id="{47202C3D-6251-439A-86A6-B66DB0F88861}" type="datetimeFigureOut">
              <a:rPr lang="es-MX" smtClean="0"/>
              <a:t>03/03/2020</a:t>
            </a:fld>
            <a:endParaRPr lang="es-MX" dirty="0"/>
          </a:p>
        </p:txBody>
      </p:sp>
      <p:sp>
        <p:nvSpPr>
          <p:cNvPr id="6" name="Footer Placeholder 5">
            <a:extLst>
              <a:ext uri="{FF2B5EF4-FFF2-40B4-BE49-F238E27FC236}">
                <a16:creationId xmlns:a16="http://schemas.microsoft.com/office/drawing/2014/main" id="{3F2A16DF-27D2-43EE-AC92-ABF5BAFE3858}"/>
              </a:ext>
            </a:extLst>
          </p:cNvPr>
          <p:cNvSpPr>
            <a:spLocks noGrp="1"/>
          </p:cNvSpPr>
          <p:nvPr>
            <p:ph type="ftr" sz="quarter" idx="11"/>
          </p:nvPr>
        </p:nvSpPr>
        <p:spPr/>
        <p:txBody>
          <a:bodyPr/>
          <a:lstStyle/>
          <a:p>
            <a:endParaRPr lang="es-MX" dirty="0"/>
          </a:p>
        </p:txBody>
      </p:sp>
      <p:sp>
        <p:nvSpPr>
          <p:cNvPr id="7" name="Slide Number Placeholder 6">
            <a:extLst>
              <a:ext uri="{FF2B5EF4-FFF2-40B4-BE49-F238E27FC236}">
                <a16:creationId xmlns:a16="http://schemas.microsoft.com/office/drawing/2014/main" id="{5E7B07F6-3CD2-4999-BC68-81DBAA4DAFF8}"/>
              </a:ext>
            </a:extLst>
          </p:cNvPr>
          <p:cNvSpPr>
            <a:spLocks noGrp="1"/>
          </p:cNvSpPr>
          <p:nvPr>
            <p:ph type="sldNum" sz="quarter" idx="12"/>
          </p:nvPr>
        </p:nvSpPr>
        <p:spPr/>
        <p:txBody>
          <a:bodyPr/>
          <a:lstStyle/>
          <a:p>
            <a:fld id="{4F8C9D92-FF56-409C-B92B-44DB56FE62F6}" type="slidenum">
              <a:rPr lang="es-MX" smtClean="0"/>
              <a:t>‹Nº›</a:t>
            </a:fld>
            <a:endParaRPr lang="es-MX" dirty="0"/>
          </a:p>
        </p:txBody>
      </p:sp>
    </p:spTree>
    <p:extLst>
      <p:ext uri="{BB962C8B-B14F-4D97-AF65-F5344CB8AC3E}">
        <p14:creationId xmlns:p14="http://schemas.microsoft.com/office/powerpoint/2010/main" val="91163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26704A-D9CD-41D7-9907-9C6E3CE700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885DF6DB-3F99-483D-8B7C-E45FE67E1D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C0504D6B-3C6C-4580-8F4B-21D32517A8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02C3D-6251-439A-86A6-B66DB0F88861}" type="datetimeFigureOut">
              <a:rPr lang="es-MX" smtClean="0"/>
              <a:t>03/03/2020</a:t>
            </a:fld>
            <a:endParaRPr lang="es-MX" dirty="0"/>
          </a:p>
        </p:txBody>
      </p:sp>
      <p:sp>
        <p:nvSpPr>
          <p:cNvPr id="5" name="Footer Placeholder 4">
            <a:extLst>
              <a:ext uri="{FF2B5EF4-FFF2-40B4-BE49-F238E27FC236}">
                <a16:creationId xmlns:a16="http://schemas.microsoft.com/office/drawing/2014/main" id="{43F5E817-950C-4FCA-AA80-DAD8466655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Slide Number Placeholder 5">
            <a:extLst>
              <a:ext uri="{FF2B5EF4-FFF2-40B4-BE49-F238E27FC236}">
                <a16:creationId xmlns:a16="http://schemas.microsoft.com/office/drawing/2014/main" id="{6A5337D0-DD6F-4E2C-877E-87CE463E3E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C9D92-FF56-409C-B92B-44DB56FE62F6}" type="slidenum">
              <a:rPr lang="es-MX" smtClean="0"/>
              <a:t>‹Nº›</a:t>
            </a:fld>
            <a:endParaRPr lang="es-MX" dirty="0"/>
          </a:p>
        </p:txBody>
      </p:sp>
    </p:spTree>
    <p:extLst>
      <p:ext uri="{BB962C8B-B14F-4D97-AF65-F5344CB8AC3E}">
        <p14:creationId xmlns:p14="http://schemas.microsoft.com/office/powerpoint/2010/main" val="1729304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301495-72A4-4C83-9885-A86885F21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BC2231B5-900B-4736-A5DA-CA29C28EB52D}"/>
              </a:ext>
            </a:extLst>
          </p:cNvPr>
          <p:cNvSpPr/>
          <p:nvPr/>
        </p:nvSpPr>
        <p:spPr>
          <a:xfrm>
            <a:off x="0" y="0"/>
            <a:ext cx="12192000" cy="6858000"/>
          </a:xfrm>
          <a:prstGeom prst="rect">
            <a:avLst/>
          </a:prstGeom>
          <a:gradFill>
            <a:gsLst>
              <a:gs pos="7000">
                <a:srgbClr val="25615B">
                  <a:alpha val="60000"/>
                </a:srgbClr>
              </a:gs>
              <a:gs pos="35000">
                <a:schemeClr val="accent1">
                  <a:lumMod val="75000"/>
                  <a:alpha val="60000"/>
                </a:schemeClr>
              </a:gs>
              <a:gs pos="69000">
                <a:srgbClr val="F0FD77">
                  <a:alpha val="60000"/>
                </a:srgb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8" name="Freeform: Shape 37">
            <a:extLst>
              <a:ext uri="{FF2B5EF4-FFF2-40B4-BE49-F238E27FC236}">
                <a16:creationId xmlns:a16="http://schemas.microsoft.com/office/drawing/2014/main" id="{0587FE8B-4263-42C7-A755-E491FADA8B4D}"/>
              </a:ext>
            </a:extLst>
          </p:cNvPr>
          <p:cNvSpPr/>
          <p:nvPr/>
        </p:nvSpPr>
        <p:spPr>
          <a:xfrm rot="264330" flipH="1" flipV="1">
            <a:off x="3082396" y="-344180"/>
            <a:ext cx="9377942" cy="7608327"/>
          </a:xfrm>
          <a:custGeom>
            <a:avLst/>
            <a:gdLst>
              <a:gd name="connsiteX0" fmla="*/ 7335017 w 9377942"/>
              <a:gd name="connsiteY0" fmla="*/ 7035715 h 7560236"/>
              <a:gd name="connsiteX1" fmla="*/ 526795 w 9377942"/>
              <a:gd name="connsiteY1" fmla="*/ 7560236 h 7560236"/>
              <a:gd name="connsiteX2" fmla="*/ 0 w 9377942"/>
              <a:gd name="connsiteY2" fmla="*/ 722499 h 7560236"/>
              <a:gd name="connsiteX3" fmla="*/ 9377942 w 9377942"/>
              <a:gd name="connsiteY3" fmla="*/ 0 h 7560236"/>
            </a:gdLst>
            <a:ahLst/>
            <a:cxnLst>
              <a:cxn ang="0">
                <a:pos x="connsiteX0" y="connsiteY0"/>
              </a:cxn>
              <a:cxn ang="0">
                <a:pos x="connsiteX1" y="connsiteY1"/>
              </a:cxn>
              <a:cxn ang="0">
                <a:pos x="connsiteX2" y="connsiteY2"/>
              </a:cxn>
              <a:cxn ang="0">
                <a:pos x="connsiteX3" y="connsiteY3"/>
              </a:cxn>
            </a:cxnLst>
            <a:rect l="l" t="t" r="r" b="b"/>
            <a:pathLst>
              <a:path w="9377942" h="7560236">
                <a:moveTo>
                  <a:pt x="7335017" y="7035715"/>
                </a:moveTo>
                <a:lnTo>
                  <a:pt x="526795" y="7560236"/>
                </a:lnTo>
                <a:lnTo>
                  <a:pt x="0" y="722499"/>
                </a:lnTo>
                <a:lnTo>
                  <a:pt x="9377942" y="0"/>
                </a:lnTo>
                <a:close/>
              </a:path>
            </a:pathLst>
          </a:custGeom>
          <a:solidFill>
            <a:schemeClr val="accent1">
              <a:lumMod val="20000"/>
              <a:lumOff val="8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4" name="Freeform: Shape 33">
            <a:extLst>
              <a:ext uri="{FF2B5EF4-FFF2-40B4-BE49-F238E27FC236}">
                <a16:creationId xmlns:a16="http://schemas.microsoft.com/office/drawing/2014/main" id="{ACF0BFFA-4390-40A9-8E52-48AF30D6A84B}"/>
              </a:ext>
            </a:extLst>
          </p:cNvPr>
          <p:cNvSpPr/>
          <p:nvPr/>
        </p:nvSpPr>
        <p:spPr>
          <a:xfrm rot="264330" flipH="1" flipV="1">
            <a:off x="3613924" y="-331658"/>
            <a:ext cx="8883749" cy="7576635"/>
          </a:xfrm>
          <a:custGeom>
            <a:avLst/>
            <a:gdLst>
              <a:gd name="connsiteX0" fmla="*/ 6838855 w 8883749"/>
              <a:gd name="connsiteY0" fmla="*/ 7042487 h 7528744"/>
              <a:gd name="connsiteX1" fmla="*/ 527302 w 8883749"/>
              <a:gd name="connsiteY1" fmla="*/ 7528744 h 7528744"/>
              <a:gd name="connsiteX2" fmla="*/ 0 w 8883749"/>
              <a:gd name="connsiteY2" fmla="*/ 684426 h 7528744"/>
              <a:gd name="connsiteX3" fmla="*/ 8883749 w 8883749"/>
              <a:gd name="connsiteY3" fmla="*/ 0 h 7528744"/>
            </a:gdLst>
            <a:ahLst/>
            <a:cxnLst>
              <a:cxn ang="0">
                <a:pos x="connsiteX0" y="connsiteY0"/>
              </a:cxn>
              <a:cxn ang="0">
                <a:pos x="connsiteX1" y="connsiteY1"/>
              </a:cxn>
              <a:cxn ang="0">
                <a:pos x="connsiteX2" y="connsiteY2"/>
              </a:cxn>
              <a:cxn ang="0">
                <a:pos x="connsiteX3" y="connsiteY3"/>
              </a:cxn>
            </a:cxnLst>
            <a:rect l="l" t="t" r="r" b="b"/>
            <a:pathLst>
              <a:path w="8883749" h="7528744">
                <a:moveTo>
                  <a:pt x="6838855" y="7042487"/>
                </a:moveTo>
                <a:lnTo>
                  <a:pt x="527302" y="7528744"/>
                </a:lnTo>
                <a:lnTo>
                  <a:pt x="0" y="684426"/>
                </a:lnTo>
                <a:lnTo>
                  <a:pt x="8883749" y="0"/>
                </a:lnTo>
                <a:close/>
              </a:path>
            </a:pathLst>
          </a:custGeom>
          <a:solidFill>
            <a:schemeClr val="accent1">
              <a:lumMod val="20000"/>
              <a:lumOff val="8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22" name="Picture 21">
            <a:extLst>
              <a:ext uri="{FF2B5EF4-FFF2-40B4-BE49-F238E27FC236}">
                <a16:creationId xmlns:a16="http://schemas.microsoft.com/office/drawing/2014/main" id="{D0A790CB-6814-42F4-856C-0733B20D74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295" y="312354"/>
            <a:ext cx="1115108" cy="939038"/>
          </a:xfrm>
          <a:prstGeom prst="rect">
            <a:avLst/>
          </a:prstGeom>
        </p:spPr>
      </p:pic>
      <p:sp>
        <p:nvSpPr>
          <p:cNvPr id="23" name="TextBox 22">
            <a:extLst>
              <a:ext uri="{FF2B5EF4-FFF2-40B4-BE49-F238E27FC236}">
                <a16:creationId xmlns:a16="http://schemas.microsoft.com/office/drawing/2014/main" id="{081B9462-074A-47E5-8849-1DC3FBF6DA84}"/>
              </a:ext>
            </a:extLst>
          </p:cNvPr>
          <p:cNvSpPr txBox="1"/>
          <p:nvPr/>
        </p:nvSpPr>
        <p:spPr>
          <a:xfrm>
            <a:off x="6062252" y="1001054"/>
            <a:ext cx="4718043" cy="769441"/>
          </a:xfrm>
          <a:prstGeom prst="rect">
            <a:avLst/>
          </a:prstGeom>
          <a:noFill/>
          <a:ln>
            <a:noFill/>
          </a:ln>
        </p:spPr>
        <p:txBody>
          <a:bodyPr wrap="square" rtlCol="0">
            <a:spAutoFit/>
          </a:bodyPr>
          <a:lstStyle/>
          <a:p>
            <a:pPr algn="ctr"/>
            <a:r>
              <a:rPr lang="es-MX" sz="4400" spc="600" dirty="0">
                <a:solidFill>
                  <a:schemeClr val="tx2">
                    <a:lumMod val="75000"/>
                  </a:schemeClr>
                </a:solidFill>
                <a:latin typeface="Caviar Dreams" panose="020B0402020204020504" pitchFamily="34" charset="0"/>
              </a:rPr>
              <a:t>ICS</a:t>
            </a:r>
          </a:p>
        </p:txBody>
      </p:sp>
      <p:sp>
        <p:nvSpPr>
          <p:cNvPr id="24" name="TextBox 23">
            <a:extLst>
              <a:ext uri="{FF2B5EF4-FFF2-40B4-BE49-F238E27FC236}">
                <a16:creationId xmlns:a16="http://schemas.microsoft.com/office/drawing/2014/main" id="{E3338EC6-F980-40AD-AAA1-5D2ACBBE0DBA}"/>
              </a:ext>
            </a:extLst>
          </p:cNvPr>
          <p:cNvSpPr txBox="1"/>
          <p:nvPr/>
        </p:nvSpPr>
        <p:spPr>
          <a:xfrm>
            <a:off x="6303857" y="1536649"/>
            <a:ext cx="4234832" cy="954107"/>
          </a:xfrm>
          <a:prstGeom prst="rect">
            <a:avLst/>
          </a:prstGeom>
          <a:noFill/>
        </p:spPr>
        <p:txBody>
          <a:bodyPr wrap="square" rtlCol="0">
            <a:spAutoFit/>
          </a:bodyPr>
          <a:lstStyle/>
          <a:p>
            <a:pPr algn="ctr"/>
            <a:r>
              <a:rPr lang="es-MX" sz="2800" dirty="0" err="1">
                <a:solidFill>
                  <a:schemeClr val="tx2">
                    <a:lumMod val="75000"/>
                  </a:schemeClr>
                </a:solidFill>
                <a:latin typeface="Louis George Café Light" panose="020B0300020202020204" pitchFamily="34" charset="0"/>
              </a:rPr>
              <a:t>Innovative</a:t>
            </a:r>
            <a:r>
              <a:rPr lang="es-MX" sz="2800" dirty="0">
                <a:solidFill>
                  <a:schemeClr val="tx2">
                    <a:lumMod val="75000"/>
                  </a:schemeClr>
                </a:solidFill>
                <a:latin typeface="Louis George Café Light" panose="020B0300020202020204" pitchFamily="34" charset="0"/>
              </a:rPr>
              <a:t>, </a:t>
            </a:r>
            <a:r>
              <a:rPr lang="es-MX" sz="2800" dirty="0" err="1">
                <a:solidFill>
                  <a:schemeClr val="tx2">
                    <a:lumMod val="75000"/>
                  </a:schemeClr>
                </a:solidFill>
                <a:latin typeface="Louis George Café Light" panose="020B0300020202020204" pitchFamily="34" charset="0"/>
              </a:rPr>
              <a:t>Creative</a:t>
            </a:r>
            <a:r>
              <a:rPr lang="es-MX" sz="2800" dirty="0">
                <a:solidFill>
                  <a:schemeClr val="tx2">
                    <a:lumMod val="75000"/>
                  </a:schemeClr>
                </a:solidFill>
                <a:latin typeface="Louis George Café Light" panose="020B0300020202020204" pitchFamily="34" charset="0"/>
              </a:rPr>
              <a:t> </a:t>
            </a:r>
            <a:r>
              <a:rPr lang="es-MX" sz="2800" dirty="0" err="1">
                <a:solidFill>
                  <a:schemeClr val="tx2">
                    <a:lumMod val="75000"/>
                  </a:schemeClr>
                </a:solidFill>
                <a:latin typeface="Louis George Café Light" panose="020B0300020202020204" pitchFamily="34" charset="0"/>
              </a:rPr>
              <a:t>Solutions</a:t>
            </a:r>
            <a:endParaRPr lang="es-MX" sz="2800" dirty="0">
              <a:solidFill>
                <a:schemeClr val="tx2">
                  <a:lumMod val="75000"/>
                </a:schemeClr>
              </a:solidFill>
              <a:latin typeface="Louis George Café Light" panose="020B0300020202020204" pitchFamily="34" charset="0"/>
            </a:endParaRPr>
          </a:p>
        </p:txBody>
      </p:sp>
      <p:sp>
        <p:nvSpPr>
          <p:cNvPr id="25" name="TextBox 24">
            <a:extLst>
              <a:ext uri="{FF2B5EF4-FFF2-40B4-BE49-F238E27FC236}">
                <a16:creationId xmlns:a16="http://schemas.microsoft.com/office/drawing/2014/main" id="{08EDEEE2-B2C2-4410-946D-21B6255FCE1E}"/>
              </a:ext>
            </a:extLst>
          </p:cNvPr>
          <p:cNvSpPr txBox="1"/>
          <p:nvPr/>
        </p:nvSpPr>
        <p:spPr>
          <a:xfrm>
            <a:off x="5657011" y="2771549"/>
            <a:ext cx="5743075" cy="1938992"/>
          </a:xfrm>
          <a:prstGeom prst="rect">
            <a:avLst/>
          </a:prstGeom>
          <a:noFill/>
        </p:spPr>
        <p:txBody>
          <a:bodyPr wrap="square" rtlCol="0">
            <a:spAutoFit/>
          </a:bodyPr>
          <a:lstStyle/>
          <a:p>
            <a:pPr algn="ctr"/>
            <a:r>
              <a:rPr lang="en-US" sz="4000" b="1" spc="300" dirty="0">
                <a:solidFill>
                  <a:schemeClr val="accent1"/>
                </a:solidFill>
                <a:latin typeface="Caviar Dreams" panose="020B0402020204020504" pitchFamily="34" charset="0"/>
              </a:rPr>
              <a:t>PROJECT</a:t>
            </a:r>
          </a:p>
          <a:p>
            <a:pPr algn="ctr"/>
            <a:r>
              <a:rPr lang="en-US" sz="4000" b="1" spc="300" dirty="0">
                <a:solidFill>
                  <a:schemeClr val="accent1"/>
                </a:solidFill>
                <a:latin typeface="Caviar Dreams" panose="020B0402020204020504" pitchFamily="34" charset="0"/>
              </a:rPr>
              <a:t>PRESENTATION</a:t>
            </a:r>
          </a:p>
          <a:p>
            <a:pPr algn="ctr"/>
            <a:r>
              <a:rPr lang="en-US" sz="4000" b="1" spc="300" dirty="0">
                <a:solidFill>
                  <a:schemeClr val="accent1"/>
                </a:solidFill>
                <a:latin typeface="Caviar Dreams" panose="020B0402020204020504" pitchFamily="34" charset="0"/>
              </a:rPr>
              <a:t> </a:t>
            </a:r>
            <a:r>
              <a:rPr lang="en-US" sz="4000" spc="300" dirty="0">
                <a:solidFill>
                  <a:schemeClr val="accent1"/>
                </a:solidFill>
                <a:latin typeface="Caviar Dreams" panose="020B0402020204020504" pitchFamily="34" charset="0"/>
              </a:rPr>
              <a:t>FIRST PARTIAL</a:t>
            </a:r>
          </a:p>
        </p:txBody>
      </p:sp>
    </p:spTree>
    <p:extLst>
      <p:ext uri="{BB962C8B-B14F-4D97-AF65-F5344CB8AC3E}">
        <p14:creationId xmlns:p14="http://schemas.microsoft.com/office/powerpoint/2010/main" val="1599273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5615B"/>
        </a:solidFill>
        <a:effectLst/>
      </p:bgPr>
    </p:bg>
    <p:spTree>
      <p:nvGrpSpPr>
        <p:cNvPr id="1" name=""/>
        <p:cNvGrpSpPr/>
        <p:nvPr/>
      </p:nvGrpSpPr>
      <p:grpSpPr>
        <a:xfrm>
          <a:off x="0" y="0"/>
          <a:ext cx="0" cy="0"/>
          <a:chOff x="0" y="0"/>
          <a:chExt cx="0" cy="0"/>
        </a:xfrm>
      </p:grpSpPr>
      <p:pic>
        <p:nvPicPr>
          <p:cNvPr id="7" name="Imagen 6" descr="Imagen que contiene señal, dibujo&#10;&#10;Descripción generada automáticamente">
            <a:extLst>
              <a:ext uri="{FF2B5EF4-FFF2-40B4-BE49-F238E27FC236}">
                <a16:creationId xmlns:a16="http://schemas.microsoft.com/office/drawing/2014/main" id="{4189F7AA-BC59-4B02-8E8D-0B6D419B1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526" y="1385393"/>
            <a:ext cx="9340948" cy="4087213"/>
          </a:xfrm>
          <a:prstGeom prst="rect">
            <a:avLst/>
          </a:prstGeom>
          <a:ln w="28575">
            <a:solidFill>
              <a:schemeClr val="bg2">
                <a:lumMod val="25000"/>
              </a:schemeClr>
            </a:solidFill>
          </a:ln>
        </p:spPr>
      </p:pic>
    </p:spTree>
    <p:extLst>
      <p:ext uri="{BB962C8B-B14F-4D97-AF65-F5344CB8AC3E}">
        <p14:creationId xmlns:p14="http://schemas.microsoft.com/office/powerpoint/2010/main" val="186993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5615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31A4E5-ED33-4D5D-9982-AC46545BF7F1}"/>
              </a:ext>
            </a:extLst>
          </p:cNvPr>
          <p:cNvSpPr txBox="1"/>
          <p:nvPr/>
        </p:nvSpPr>
        <p:spPr>
          <a:xfrm>
            <a:off x="6748446" y="1740523"/>
            <a:ext cx="3833165" cy="769441"/>
          </a:xfrm>
          <a:prstGeom prst="rect">
            <a:avLst/>
          </a:prstGeom>
          <a:noFill/>
        </p:spPr>
        <p:txBody>
          <a:bodyPr wrap="none" rtlCol="0">
            <a:spAutoFit/>
          </a:bodyPr>
          <a:lstStyle/>
          <a:p>
            <a:pPr algn="r"/>
            <a:r>
              <a:rPr lang="es-MX" sz="4400" b="1" dirty="0">
                <a:solidFill>
                  <a:srgbClr val="FAFA98"/>
                </a:solidFill>
                <a:latin typeface="Caviar Dreams" panose="020B0402020204020504" pitchFamily="34" charset="0"/>
              </a:rPr>
              <a:t>A more </a:t>
            </a:r>
            <a:r>
              <a:rPr lang="es-MX" sz="4400" b="1" dirty="0" err="1">
                <a:solidFill>
                  <a:srgbClr val="FAFA98"/>
                </a:solidFill>
                <a:latin typeface="Caviar Dreams" panose="020B0402020204020504" pitchFamily="34" charset="0"/>
              </a:rPr>
              <a:t>friendly</a:t>
            </a:r>
            <a:endParaRPr lang="es-MX" sz="4400" b="1" dirty="0">
              <a:solidFill>
                <a:srgbClr val="FAFA98"/>
              </a:solidFill>
              <a:latin typeface="Caviar Dreams" panose="020B0402020204020504" pitchFamily="34" charset="0"/>
            </a:endParaRPr>
          </a:p>
        </p:txBody>
      </p:sp>
      <p:sp>
        <p:nvSpPr>
          <p:cNvPr id="3" name="TextBox 2">
            <a:extLst>
              <a:ext uri="{FF2B5EF4-FFF2-40B4-BE49-F238E27FC236}">
                <a16:creationId xmlns:a16="http://schemas.microsoft.com/office/drawing/2014/main" id="{9D0355AF-286B-43DD-9EE2-E5406B12DEBD}"/>
              </a:ext>
            </a:extLst>
          </p:cNvPr>
          <p:cNvSpPr txBox="1"/>
          <p:nvPr/>
        </p:nvSpPr>
        <p:spPr>
          <a:xfrm>
            <a:off x="2111289" y="3071679"/>
            <a:ext cx="8650496" cy="2836752"/>
          </a:xfrm>
          <a:prstGeom prst="rect">
            <a:avLst/>
          </a:prstGeom>
          <a:noFill/>
        </p:spPr>
        <p:txBody>
          <a:bodyPr wrap="square" rtlCol="0">
            <a:spAutoFit/>
          </a:bodyPr>
          <a:lstStyle/>
          <a:p>
            <a:r>
              <a:rPr lang="es-MX" sz="4400" b="1" dirty="0" err="1">
                <a:solidFill>
                  <a:srgbClr val="FAFA98"/>
                </a:solidFill>
                <a:latin typeface="Caviar Dreams" panose="020B0402020204020504" pitchFamily="34" charset="0"/>
              </a:rPr>
              <a:t>Secure</a:t>
            </a:r>
            <a:endParaRPr lang="es-MX" sz="4400" b="1" dirty="0">
              <a:solidFill>
                <a:srgbClr val="FAFA98"/>
              </a:solidFill>
              <a:latin typeface="Caviar Dreams" panose="020B0402020204020504" pitchFamily="34" charset="0"/>
            </a:endParaRPr>
          </a:p>
          <a:p>
            <a:pPr algn="r"/>
            <a:r>
              <a:rPr lang="es-MX" sz="4400" b="1" dirty="0">
                <a:solidFill>
                  <a:srgbClr val="FAFA98"/>
                </a:solidFill>
                <a:latin typeface="Caviar Dreams" panose="020B0402020204020504" pitchFamily="34" charset="0"/>
              </a:rPr>
              <a:t>And </a:t>
            </a:r>
            <a:r>
              <a:rPr lang="es-MX" sz="4400" b="1" dirty="0" err="1">
                <a:solidFill>
                  <a:srgbClr val="FAFA98"/>
                </a:solidFill>
                <a:latin typeface="Caviar Dreams" panose="020B0402020204020504" pitchFamily="34" charset="0"/>
              </a:rPr>
              <a:t>cheap</a:t>
            </a:r>
            <a:endParaRPr lang="es-MX" sz="4400" b="1" dirty="0">
              <a:solidFill>
                <a:srgbClr val="FAFA98"/>
              </a:solidFill>
              <a:latin typeface="Caviar Dreams" panose="020B0402020204020504" pitchFamily="34" charset="0"/>
            </a:endParaRPr>
          </a:p>
          <a:p>
            <a:pPr algn="ctr"/>
            <a:endParaRPr lang="es-MX" sz="4400" b="1" dirty="0">
              <a:solidFill>
                <a:srgbClr val="FAFA98"/>
              </a:solidFill>
              <a:latin typeface="Caviar Dreams" panose="020B0402020204020504" pitchFamily="34" charset="0"/>
            </a:endParaRPr>
          </a:p>
          <a:p>
            <a:pPr algn="ctr"/>
            <a:r>
              <a:rPr lang="es-MX" sz="4400" b="1" u="sng" dirty="0" err="1">
                <a:solidFill>
                  <a:srgbClr val="FE5050"/>
                </a:solidFill>
                <a:latin typeface="Caviar Dreams" panose="020B0402020204020504" pitchFamily="34" charset="0"/>
              </a:rPr>
              <a:t>carpooling</a:t>
            </a:r>
            <a:r>
              <a:rPr lang="es-MX" sz="4400" b="1" u="sng" dirty="0">
                <a:solidFill>
                  <a:srgbClr val="FE5050"/>
                </a:solidFill>
                <a:latin typeface="Caviar Dreams" panose="020B0402020204020504" pitchFamily="34" charset="0"/>
              </a:rPr>
              <a:t> </a:t>
            </a:r>
            <a:r>
              <a:rPr lang="es-MX" sz="4400" b="1" u="sng" dirty="0" err="1">
                <a:solidFill>
                  <a:srgbClr val="FE5050"/>
                </a:solidFill>
                <a:latin typeface="Caviar Dreams" panose="020B0402020204020504" pitchFamily="34" charset="0"/>
              </a:rPr>
              <a:t>application</a:t>
            </a:r>
            <a:endParaRPr lang="es-MX" sz="4400" b="1" u="sng" dirty="0">
              <a:solidFill>
                <a:srgbClr val="FE5050"/>
              </a:solidFill>
              <a:latin typeface="Caviar Dreams" panose="020B0402020204020504" pitchFamily="34" charset="0"/>
            </a:endParaRPr>
          </a:p>
        </p:txBody>
      </p:sp>
      <p:sp>
        <p:nvSpPr>
          <p:cNvPr id="4" name="TextBox 1">
            <a:extLst>
              <a:ext uri="{FF2B5EF4-FFF2-40B4-BE49-F238E27FC236}">
                <a16:creationId xmlns:a16="http://schemas.microsoft.com/office/drawing/2014/main" id="{2C0D2C1E-7E65-494E-8376-1AD847B0BC3B}"/>
              </a:ext>
            </a:extLst>
          </p:cNvPr>
          <p:cNvSpPr txBox="1"/>
          <p:nvPr/>
        </p:nvSpPr>
        <p:spPr>
          <a:xfrm rot="1317304">
            <a:off x="2063173" y="2828838"/>
            <a:ext cx="8199232" cy="1200329"/>
          </a:xfrm>
          <a:prstGeom prst="rect">
            <a:avLst/>
          </a:prstGeom>
          <a:noFill/>
        </p:spPr>
        <p:txBody>
          <a:bodyPr wrap="none" rtlCol="0">
            <a:spAutoFit/>
          </a:bodyPr>
          <a:lstStyle/>
          <a:p>
            <a:pPr algn="r"/>
            <a:r>
              <a:rPr lang="es-MX" sz="7200" b="1" dirty="0">
                <a:solidFill>
                  <a:schemeClr val="bg2">
                    <a:lumMod val="10000"/>
                  </a:schemeClr>
                </a:solidFill>
                <a:highlight>
                  <a:srgbClr val="FFFF00"/>
                </a:highlight>
                <a:latin typeface="Caviar Dreams" panose="020B0402020204020504" pitchFamily="34" charset="0"/>
              </a:rPr>
              <a:t>ONLY FOR STUDENTS</a:t>
            </a:r>
          </a:p>
        </p:txBody>
      </p:sp>
    </p:spTree>
    <p:extLst>
      <p:ext uri="{BB962C8B-B14F-4D97-AF65-F5344CB8AC3E}">
        <p14:creationId xmlns:p14="http://schemas.microsoft.com/office/powerpoint/2010/main" val="206094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1000" fill="hold"/>
                                        <p:tgtEl>
                                          <p:spTgt spid="4"/>
                                        </p:tgtEl>
                                        <p:attrNameLst>
                                          <p:attrName>ppt_w</p:attrName>
                                        </p:attrNameLst>
                                      </p:cBhvr>
                                      <p:tavLst>
                                        <p:tav tm="0">
                                          <p:val>
                                            <p:fltVal val="0"/>
                                          </p:val>
                                        </p:tav>
                                        <p:tav tm="100000">
                                          <p:val>
                                            <p:strVal val="#ppt_w"/>
                                          </p:val>
                                        </p:tav>
                                      </p:tavLst>
                                    </p:anim>
                                    <p:anim calcmode="lin" valueType="num">
                                      <p:cBhvr>
                                        <p:cTn id="33" dur="1000" fill="hold"/>
                                        <p:tgtEl>
                                          <p:spTgt spid="4"/>
                                        </p:tgtEl>
                                        <p:attrNameLst>
                                          <p:attrName>ppt_h</p:attrName>
                                        </p:attrNameLst>
                                      </p:cBhvr>
                                      <p:tavLst>
                                        <p:tav tm="0">
                                          <p:val>
                                            <p:fltVal val="0"/>
                                          </p:val>
                                        </p:tav>
                                        <p:tav tm="100000">
                                          <p:val>
                                            <p:strVal val="#ppt_h"/>
                                          </p:val>
                                        </p:tav>
                                      </p:tavLst>
                                    </p:anim>
                                    <p:anim calcmode="lin" valueType="num">
                                      <p:cBhvr>
                                        <p:cTn id="34" dur="1000" fill="hold"/>
                                        <p:tgtEl>
                                          <p:spTgt spid="4"/>
                                        </p:tgtEl>
                                        <p:attrNameLst>
                                          <p:attrName>style.rotation</p:attrName>
                                        </p:attrNameLst>
                                      </p:cBhvr>
                                      <p:tavLst>
                                        <p:tav tm="0">
                                          <p:val>
                                            <p:fltVal val="90"/>
                                          </p:val>
                                        </p:tav>
                                        <p:tav tm="100000">
                                          <p:val>
                                            <p:fltVal val="0"/>
                                          </p:val>
                                        </p:tav>
                                      </p:tavLst>
                                    </p:anim>
                                    <p:animEffect transition="in" filter="fade">
                                      <p:cBhvr>
                                        <p:cTn id="3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5615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31A4E5-ED33-4D5D-9982-AC46545BF7F1}"/>
              </a:ext>
            </a:extLst>
          </p:cNvPr>
          <p:cNvSpPr txBox="1"/>
          <p:nvPr/>
        </p:nvSpPr>
        <p:spPr>
          <a:xfrm>
            <a:off x="3246136" y="1212113"/>
            <a:ext cx="5105437" cy="769441"/>
          </a:xfrm>
          <a:prstGeom prst="rect">
            <a:avLst/>
          </a:prstGeom>
          <a:noFill/>
        </p:spPr>
        <p:txBody>
          <a:bodyPr wrap="none" rtlCol="0">
            <a:spAutoFit/>
          </a:bodyPr>
          <a:lstStyle/>
          <a:p>
            <a:r>
              <a:rPr lang="es-MX" sz="4400" b="1" dirty="0">
                <a:solidFill>
                  <a:srgbClr val="FAFA98"/>
                </a:solidFill>
                <a:latin typeface="Caviar Dreams" panose="020B0402020204020504" pitchFamily="34" charset="0"/>
              </a:rPr>
              <a:t> GENERAL FUNCTION</a:t>
            </a:r>
          </a:p>
        </p:txBody>
      </p:sp>
      <p:sp>
        <p:nvSpPr>
          <p:cNvPr id="3" name="TextBox 2">
            <a:extLst>
              <a:ext uri="{FF2B5EF4-FFF2-40B4-BE49-F238E27FC236}">
                <a16:creationId xmlns:a16="http://schemas.microsoft.com/office/drawing/2014/main" id="{9D0355AF-286B-43DD-9EE2-E5406B12DEBD}"/>
              </a:ext>
            </a:extLst>
          </p:cNvPr>
          <p:cNvSpPr txBox="1"/>
          <p:nvPr/>
        </p:nvSpPr>
        <p:spPr>
          <a:xfrm>
            <a:off x="583846" y="3417916"/>
            <a:ext cx="2201557" cy="646331"/>
          </a:xfrm>
          <a:prstGeom prst="rect">
            <a:avLst/>
          </a:prstGeom>
          <a:noFill/>
          <a:ln w="57150">
            <a:solidFill>
              <a:srgbClr val="F0FD77"/>
            </a:solidFill>
          </a:ln>
        </p:spPr>
        <p:txBody>
          <a:bodyPr wrap="square" rtlCol="0">
            <a:spAutoFit/>
          </a:bodyPr>
          <a:lstStyle/>
          <a:p>
            <a:r>
              <a:rPr lang="es-MX" sz="3600" b="1" dirty="0">
                <a:solidFill>
                  <a:srgbClr val="FAFA98"/>
                </a:solidFill>
                <a:latin typeface="Caviar Dreams" panose="020B0402020204020504" pitchFamily="34" charset="0"/>
              </a:rPr>
              <a:t>STUDENTS</a:t>
            </a:r>
          </a:p>
        </p:txBody>
      </p:sp>
      <p:cxnSp>
        <p:nvCxnSpPr>
          <p:cNvPr id="5" name="Conector recto 4">
            <a:extLst>
              <a:ext uri="{FF2B5EF4-FFF2-40B4-BE49-F238E27FC236}">
                <a16:creationId xmlns:a16="http://schemas.microsoft.com/office/drawing/2014/main" id="{90844FB3-D196-48A6-9A48-D880AE9CF50D}"/>
              </a:ext>
            </a:extLst>
          </p:cNvPr>
          <p:cNvCxnSpPr>
            <a:stCxn id="3" idx="3"/>
          </p:cNvCxnSpPr>
          <p:nvPr/>
        </p:nvCxnSpPr>
        <p:spPr>
          <a:xfrm flipV="1">
            <a:off x="2785403" y="3165231"/>
            <a:ext cx="949606" cy="575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D00875BE-7BBA-4DDA-A52F-8A382333E20D}"/>
              </a:ext>
            </a:extLst>
          </p:cNvPr>
          <p:cNvCxnSpPr>
            <a:cxnSpLocks/>
            <a:stCxn id="3" idx="3"/>
            <a:endCxn id="9" idx="1"/>
          </p:cNvCxnSpPr>
          <p:nvPr/>
        </p:nvCxnSpPr>
        <p:spPr>
          <a:xfrm>
            <a:off x="2785403" y="3741082"/>
            <a:ext cx="949605" cy="602271"/>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2">
            <a:extLst>
              <a:ext uri="{FF2B5EF4-FFF2-40B4-BE49-F238E27FC236}">
                <a16:creationId xmlns:a16="http://schemas.microsoft.com/office/drawing/2014/main" id="{E53970EA-AAF6-4BA8-ABE5-AB771A37E18E}"/>
              </a:ext>
            </a:extLst>
          </p:cNvPr>
          <p:cNvSpPr txBox="1"/>
          <p:nvPr/>
        </p:nvSpPr>
        <p:spPr>
          <a:xfrm>
            <a:off x="3735009" y="2839188"/>
            <a:ext cx="2201557" cy="523220"/>
          </a:xfrm>
          <a:prstGeom prst="rect">
            <a:avLst/>
          </a:prstGeom>
          <a:noFill/>
          <a:ln w="57150">
            <a:solidFill>
              <a:srgbClr val="F0FD77"/>
            </a:solidFill>
          </a:ln>
        </p:spPr>
        <p:txBody>
          <a:bodyPr wrap="square" rtlCol="0">
            <a:spAutoFit/>
          </a:bodyPr>
          <a:lstStyle/>
          <a:p>
            <a:pPr algn="ctr"/>
            <a:r>
              <a:rPr lang="es-MX" sz="2800" b="1" dirty="0">
                <a:solidFill>
                  <a:srgbClr val="FAFA98"/>
                </a:solidFill>
                <a:latin typeface="Caviar Dreams" panose="020B0402020204020504" pitchFamily="34" charset="0"/>
              </a:rPr>
              <a:t>DRIVERS</a:t>
            </a:r>
          </a:p>
        </p:txBody>
      </p:sp>
      <p:sp>
        <p:nvSpPr>
          <p:cNvPr id="9" name="TextBox 2">
            <a:extLst>
              <a:ext uri="{FF2B5EF4-FFF2-40B4-BE49-F238E27FC236}">
                <a16:creationId xmlns:a16="http://schemas.microsoft.com/office/drawing/2014/main" id="{D87801E0-61A4-459A-81CB-F11316CB8F1C}"/>
              </a:ext>
            </a:extLst>
          </p:cNvPr>
          <p:cNvSpPr txBox="1"/>
          <p:nvPr/>
        </p:nvSpPr>
        <p:spPr>
          <a:xfrm>
            <a:off x="3735008" y="4081743"/>
            <a:ext cx="2201557" cy="523220"/>
          </a:xfrm>
          <a:prstGeom prst="rect">
            <a:avLst/>
          </a:prstGeom>
          <a:noFill/>
          <a:ln w="57150">
            <a:solidFill>
              <a:srgbClr val="F0FD77"/>
            </a:solidFill>
          </a:ln>
        </p:spPr>
        <p:txBody>
          <a:bodyPr wrap="square" rtlCol="0">
            <a:spAutoFit/>
          </a:bodyPr>
          <a:lstStyle/>
          <a:p>
            <a:r>
              <a:rPr lang="es-MX" sz="2800" b="1" dirty="0">
                <a:solidFill>
                  <a:srgbClr val="FAFA98"/>
                </a:solidFill>
                <a:latin typeface="Caviar Dreams" panose="020B0402020204020504" pitchFamily="34" charset="0"/>
              </a:rPr>
              <a:t>PASSANGERS</a:t>
            </a:r>
          </a:p>
        </p:txBody>
      </p:sp>
      <p:cxnSp>
        <p:nvCxnSpPr>
          <p:cNvPr id="12" name="Conector recto 11">
            <a:extLst>
              <a:ext uri="{FF2B5EF4-FFF2-40B4-BE49-F238E27FC236}">
                <a16:creationId xmlns:a16="http://schemas.microsoft.com/office/drawing/2014/main" id="{B503E681-E485-4AAA-AB27-0EA0894C1AA9}"/>
              </a:ext>
            </a:extLst>
          </p:cNvPr>
          <p:cNvCxnSpPr>
            <a:cxnSpLocks/>
            <a:stCxn id="8" idx="3"/>
            <a:endCxn id="15" idx="1"/>
          </p:cNvCxnSpPr>
          <p:nvPr/>
        </p:nvCxnSpPr>
        <p:spPr>
          <a:xfrm>
            <a:off x="5936566" y="3100798"/>
            <a:ext cx="702323" cy="651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4BDBC9B6-537E-41E7-9B63-7C734BE3D962}"/>
              </a:ext>
            </a:extLst>
          </p:cNvPr>
          <p:cNvCxnSpPr>
            <a:cxnSpLocks/>
            <a:stCxn id="9" idx="3"/>
            <a:endCxn id="15" idx="1"/>
          </p:cNvCxnSpPr>
          <p:nvPr/>
        </p:nvCxnSpPr>
        <p:spPr>
          <a:xfrm flipV="1">
            <a:off x="5936565" y="3752166"/>
            <a:ext cx="702324" cy="59118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2">
            <a:extLst>
              <a:ext uri="{FF2B5EF4-FFF2-40B4-BE49-F238E27FC236}">
                <a16:creationId xmlns:a16="http://schemas.microsoft.com/office/drawing/2014/main" id="{57955313-33DA-46A8-959C-822EEFA81A3F}"/>
              </a:ext>
            </a:extLst>
          </p:cNvPr>
          <p:cNvSpPr txBox="1"/>
          <p:nvPr/>
        </p:nvSpPr>
        <p:spPr>
          <a:xfrm>
            <a:off x="6638889" y="3429000"/>
            <a:ext cx="2201557" cy="646331"/>
          </a:xfrm>
          <a:prstGeom prst="rect">
            <a:avLst/>
          </a:prstGeom>
          <a:noFill/>
          <a:ln w="57150">
            <a:solidFill>
              <a:srgbClr val="F0FD77"/>
            </a:solidFill>
          </a:ln>
        </p:spPr>
        <p:txBody>
          <a:bodyPr wrap="square" rtlCol="0">
            <a:spAutoFit/>
          </a:bodyPr>
          <a:lstStyle/>
          <a:p>
            <a:pPr algn="ctr"/>
            <a:r>
              <a:rPr lang="es-MX" sz="3600" b="1" dirty="0">
                <a:solidFill>
                  <a:srgbClr val="FAFA98"/>
                </a:solidFill>
                <a:latin typeface="Caviar Dreams" panose="020B0402020204020504" pitchFamily="34" charset="0"/>
              </a:rPr>
              <a:t>TRAVEL</a:t>
            </a:r>
          </a:p>
        </p:txBody>
      </p:sp>
      <p:cxnSp>
        <p:nvCxnSpPr>
          <p:cNvPr id="17" name="Conector recto de flecha 16">
            <a:extLst>
              <a:ext uri="{FF2B5EF4-FFF2-40B4-BE49-F238E27FC236}">
                <a16:creationId xmlns:a16="http://schemas.microsoft.com/office/drawing/2014/main" id="{B08377A7-7AD9-40E1-8126-34A74B42C73F}"/>
              </a:ext>
            </a:extLst>
          </p:cNvPr>
          <p:cNvCxnSpPr>
            <a:stCxn id="15" idx="3"/>
          </p:cNvCxnSpPr>
          <p:nvPr/>
        </p:nvCxnSpPr>
        <p:spPr>
          <a:xfrm flipV="1">
            <a:off x="8840446" y="3741081"/>
            <a:ext cx="886266" cy="1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2">
            <a:extLst>
              <a:ext uri="{FF2B5EF4-FFF2-40B4-BE49-F238E27FC236}">
                <a16:creationId xmlns:a16="http://schemas.microsoft.com/office/drawing/2014/main" id="{0E276D0A-3020-4633-B2C5-4C5C730F41A2}"/>
              </a:ext>
            </a:extLst>
          </p:cNvPr>
          <p:cNvSpPr txBox="1"/>
          <p:nvPr/>
        </p:nvSpPr>
        <p:spPr>
          <a:xfrm>
            <a:off x="9726712" y="2839188"/>
            <a:ext cx="2201557" cy="1754326"/>
          </a:xfrm>
          <a:prstGeom prst="rect">
            <a:avLst/>
          </a:prstGeom>
          <a:noFill/>
          <a:ln w="57150">
            <a:solidFill>
              <a:srgbClr val="F0FD77"/>
            </a:solidFill>
          </a:ln>
        </p:spPr>
        <p:txBody>
          <a:bodyPr wrap="square" rtlCol="0">
            <a:spAutoFit/>
          </a:bodyPr>
          <a:lstStyle/>
          <a:p>
            <a:pPr algn="ctr"/>
            <a:r>
              <a:rPr lang="es-MX" sz="3600" b="1" dirty="0">
                <a:solidFill>
                  <a:srgbClr val="FAFA98"/>
                </a:solidFill>
                <a:latin typeface="Caviar Dreams" panose="020B0402020204020504" pitchFamily="34" charset="0"/>
              </a:rPr>
              <a:t>SCHOOL</a:t>
            </a:r>
          </a:p>
          <a:p>
            <a:pPr algn="ctr"/>
            <a:r>
              <a:rPr lang="es-MX" sz="2400" b="1" dirty="0">
                <a:solidFill>
                  <a:srgbClr val="FAFA98"/>
                </a:solidFill>
                <a:latin typeface="Caviar Dreams" panose="020B0402020204020504" pitchFamily="34" charset="0"/>
              </a:rPr>
              <a:t>(</a:t>
            </a:r>
            <a:r>
              <a:rPr lang="es-MX" sz="2400" b="1" dirty="0" err="1">
                <a:solidFill>
                  <a:srgbClr val="FAFA98"/>
                </a:solidFill>
                <a:latin typeface="Caviar Dreams" panose="020B0402020204020504" pitchFamily="34" charset="0"/>
              </a:rPr>
              <a:t>or</a:t>
            </a:r>
            <a:r>
              <a:rPr lang="es-MX" sz="2400" b="1" dirty="0">
                <a:solidFill>
                  <a:srgbClr val="FAFA98"/>
                </a:solidFill>
                <a:latin typeface="Caviar Dreams" panose="020B0402020204020504" pitchFamily="34" charset="0"/>
              </a:rPr>
              <a:t> </a:t>
            </a:r>
            <a:r>
              <a:rPr lang="es-MX" sz="2400" b="1" dirty="0" err="1">
                <a:solidFill>
                  <a:srgbClr val="FAFA98"/>
                </a:solidFill>
                <a:latin typeface="Caviar Dreams" panose="020B0402020204020504" pitchFamily="34" charset="0"/>
              </a:rPr>
              <a:t>the</a:t>
            </a:r>
            <a:r>
              <a:rPr lang="es-MX" sz="2400" b="1" dirty="0">
                <a:solidFill>
                  <a:srgbClr val="FAFA98"/>
                </a:solidFill>
                <a:latin typeface="Caviar Dreams" panose="020B0402020204020504" pitchFamily="34" charset="0"/>
              </a:rPr>
              <a:t> </a:t>
            </a:r>
            <a:r>
              <a:rPr lang="es-MX" sz="2400" b="1" dirty="0" err="1">
                <a:solidFill>
                  <a:srgbClr val="FAFA98"/>
                </a:solidFill>
                <a:latin typeface="Caviar Dreams" panose="020B0402020204020504" pitchFamily="34" charset="0"/>
              </a:rPr>
              <a:t>destination</a:t>
            </a:r>
            <a:r>
              <a:rPr lang="es-MX" sz="2400" b="1" dirty="0">
                <a:solidFill>
                  <a:srgbClr val="FAFA98"/>
                </a:solidFill>
                <a:latin typeface="Caviar Dreams" panose="020B0402020204020504" pitchFamily="34" charset="0"/>
              </a:rPr>
              <a:t> </a:t>
            </a:r>
            <a:r>
              <a:rPr lang="es-MX" sz="2400" b="1" dirty="0" err="1">
                <a:solidFill>
                  <a:srgbClr val="FAFA98"/>
                </a:solidFill>
                <a:latin typeface="Caviar Dreams" panose="020B0402020204020504" pitchFamily="34" charset="0"/>
              </a:rPr>
              <a:t>point</a:t>
            </a:r>
            <a:r>
              <a:rPr lang="es-MX" sz="2400" b="1" dirty="0">
                <a:solidFill>
                  <a:srgbClr val="FAFA98"/>
                </a:solidFill>
                <a:latin typeface="Caviar Dreams" panose="020B0402020204020504" pitchFamily="34" charset="0"/>
              </a:rPr>
              <a:t>)</a:t>
            </a:r>
          </a:p>
        </p:txBody>
      </p:sp>
      <p:sp>
        <p:nvSpPr>
          <p:cNvPr id="24" name="CuadroTexto 23">
            <a:extLst>
              <a:ext uri="{FF2B5EF4-FFF2-40B4-BE49-F238E27FC236}">
                <a16:creationId xmlns:a16="http://schemas.microsoft.com/office/drawing/2014/main" id="{B9F98FF0-5D66-46A1-8C95-D3E6379B4071}"/>
              </a:ext>
            </a:extLst>
          </p:cNvPr>
          <p:cNvSpPr txBox="1"/>
          <p:nvPr/>
        </p:nvSpPr>
        <p:spPr>
          <a:xfrm>
            <a:off x="1791919" y="2965176"/>
            <a:ext cx="1684622" cy="400110"/>
          </a:xfrm>
          <a:prstGeom prst="rect">
            <a:avLst/>
          </a:prstGeom>
          <a:noFill/>
        </p:spPr>
        <p:txBody>
          <a:bodyPr wrap="square" rtlCol="0">
            <a:spAutoFit/>
          </a:bodyPr>
          <a:lstStyle/>
          <a:p>
            <a:r>
              <a:rPr lang="es-MX" sz="2000" b="1" dirty="0" err="1">
                <a:solidFill>
                  <a:schemeClr val="bg1"/>
                </a:solidFill>
              </a:rPr>
              <a:t>Divided</a:t>
            </a:r>
            <a:r>
              <a:rPr lang="es-MX" sz="2000" b="1" dirty="0">
                <a:solidFill>
                  <a:schemeClr val="bg1"/>
                </a:solidFill>
              </a:rPr>
              <a:t> </a:t>
            </a:r>
            <a:r>
              <a:rPr lang="es-MX" sz="2000" b="1" dirty="0" err="1">
                <a:solidFill>
                  <a:schemeClr val="bg1"/>
                </a:solidFill>
              </a:rPr>
              <a:t>into</a:t>
            </a:r>
            <a:endParaRPr lang="es-MX" sz="2000" b="1" dirty="0">
              <a:solidFill>
                <a:schemeClr val="bg1"/>
              </a:solidFill>
            </a:endParaRPr>
          </a:p>
        </p:txBody>
      </p:sp>
      <p:sp>
        <p:nvSpPr>
          <p:cNvPr id="25" name="CuadroTexto 24">
            <a:extLst>
              <a:ext uri="{FF2B5EF4-FFF2-40B4-BE49-F238E27FC236}">
                <a16:creationId xmlns:a16="http://schemas.microsoft.com/office/drawing/2014/main" id="{74D16C7D-9315-469C-88DD-4A7831CBC6A9}"/>
              </a:ext>
            </a:extLst>
          </p:cNvPr>
          <p:cNvSpPr txBox="1"/>
          <p:nvPr/>
        </p:nvSpPr>
        <p:spPr>
          <a:xfrm>
            <a:off x="5486559" y="3503014"/>
            <a:ext cx="1684622" cy="400110"/>
          </a:xfrm>
          <a:prstGeom prst="rect">
            <a:avLst/>
          </a:prstGeom>
          <a:noFill/>
        </p:spPr>
        <p:txBody>
          <a:bodyPr wrap="square" rtlCol="0">
            <a:spAutoFit/>
          </a:bodyPr>
          <a:lstStyle/>
          <a:p>
            <a:r>
              <a:rPr lang="es-MX" sz="2000" b="1" dirty="0" err="1">
                <a:solidFill>
                  <a:schemeClr val="bg1"/>
                </a:solidFill>
              </a:rPr>
              <a:t>Together</a:t>
            </a:r>
            <a:endParaRPr lang="es-MX" sz="2000" b="1" dirty="0">
              <a:solidFill>
                <a:schemeClr val="bg1"/>
              </a:solidFill>
            </a:endParaRPr>
          </a:p>
        </p:txBody>
      </p:sp>
      <p:sp>
        <p:nvSpPr>
          <p:cNvPr id="26" name="CuadroTexto 25">
            <a:extLst>
              <a:ext uri="{FF2B5EF4-FFF2-40B4-BE49-F238E27FC236}">
                <a16:creationId xmlns:a16="http://schemas.microsoft.com/office/drawing/2014/main" id="{91789079-94E7-4268-9EF9-4BA48659CD2D}"/>
              </a:ext>
            </a:extLst>
          </p:cNvPr>
          <p:cNvSpPr txBox="1"/>
          <p:nvPr/>
        </p:nvSpPr>
        <p:spPr>
          <a:xfrm>
            <a:off x="8922731" y="3340971"/>
            <a:ext cx="449105" cy="400110"/>
          </a:xfrm>
          <a:prstGeom prst="rect">
            <a:avLst/>
          </a:prstGeom>
          <a:noFill/>
        </p:spPr>
        <p:txBody>
          <a:bodyPr wrap="square" rtlCol="0">
            <a:spAutoFit/>
          </a:bodyPr>
          <a:lstStyle/>
          <a:p>
            <a:r>
              <a:rPr lang="es-MX" sz="2000" b="1" dirty="0" err="1">
                <a:solidFill>
                  <a:schemeClr val="bg1"/>
                </a:solidFill>
              </a:rPr>
              <a:t>To</a:t>
            </a:r>
            <a:endParaRPr lang="es-MX" sz="2000" b="1" dirty="0">
              <a:solidFill>
                <a:schemeClr val="bg1"/>
              </a:solidFill>
            </a:endParaRPr>
          </a:p>
        </p:txBody>
      </p:sp>
    </p:spTree>
    <p:extLst>
      <p:ext uri="{BB962C8B-B14F-4D97-AF65-F5344CB8AC3E}">
        <p14:creationId xmlns:p14="http://schemas.microsoft.com/office/powerpoint/2010/main" val="432453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5615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31A4E5-ED33-4D5D-9982-AC46545BF7F1}"/>
              </a:ext>
            </a:extLst>
          </p:cNvPr>
          <p:cNvSpPr txBox="1"/>
          <p:nvPr/>
        </p:nvSpPr>
        <p:spPr>
          <a:xfrm>
            <a:off x="5704099" y="1435439"/>
            <a:ext cx="5546262" cy="769441"/>
          </a:xfrm>
          <a:prstGeom prst="rect">
            <a:avLst/>
          </a:prstGeom>
          <a:noFill/>
        </p:spPr>
        <p:txBody>
          <a:bodyPr wrap="none" rtlCol="0">
            <a:spAutoFit/>
          </a:bodyPr>
          <a:lstStyle/>
          <a:p>
            <a:r>
              <a:rPr lang="es-MX" sz="4400" b="1" dirty="0">
                <a:solidFill>
                  <a:srgbClr val="FAFA98"/>
                </a:solidFill>
                <a:latin typeface="Caviar Dreams" panose="020B0402020204020504" pitchFamily="34" charset="0"/>
              </a:rPr>
              <a:t>FUNCTION OF THE APP</a:t>
            </a:r>
          </a:p>
        </p:txBody>
      </p:sp>
      <p:pic>
        <p:nvPicPr>
          <p:cNvPr id="4" name="Imagen 3" descr="Imagen que contiene negro, pantalla, calle, firmar&#10;&#10;Descripción generada automáticamente">
            <a:extLst>
              <a:ext uri="{FF2B5EF4-FFF2-40B4-BE49-F238E27FC236}">
                <a16:creationId xmlns:a16="http://schemas.microsoft.com/office/drawing/2014/main" id="{7392163F-10B9-4989-94FC-268AFDC187BB}"/>
              </a:ext>
            </a:extLst>
          </p:cNvPr>
          <p:cNvPicPr>
            <a:picLocks noChangeAspect="1"/>
          </p:cNvPicPr>
          <p:nvPr/>
        </p:nvPicPr>
        <p:blipFill rotWithShape="1">
          <a:blip r:embed="rId2">
            <a:extLst>
              <a:ext uri="{28A0092B-C50C-407E-A947-70E740481C1C}">
                <a14:useLocalDpi xmlns:a14="http://schemas.microsoft.com/office/drawing/2010/main" val="0"/>
              </a:ext>
            </a:extLst>
          </a:blip>
          <a:srcRect t="6975"/>
          <a:stretch/>
        </p:blipFill>
        <p:spPr>
          <a:xfrm>
            <a:off x="295421" y="379828"/>
            <a:ext cx="5931243" cy="6379698"/>
          </a:xfrm>
          <a:prstGeom prst="rect">
            <a:avLst/>
          </a:prstGeom>
        </p:spPr>
      </p:pic>
    </p:spTree>
    <p:extLst>
      <p:ext uri="{BB962C8B-B14F-4D97-AF65-F5344CB8AC3E}">
        <p14:creationId xmlns:p14="http://schemas.microsoft.com/office/powerpoint/2010/main" val="411487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5615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31A4E5-ED33-4D5D-9982-AC46545BF7F1}"/>
              </a:ext>
            </a:extLst>
          </p:cNvPr>
          <p:cNvSpPr txBox="1"/>
          <p:nvPr/>
        </p:nvSpPr>
        <p:spPr>
          <a:xfrm>
            <a:off x="2983656" y="843915"/>
            <a:ext cx="6785384" cy="1446550"/>
          </a:xfrm>
          <a:prstGeom prst="rect">
            <a:avLst/>
          </a:prstGeom>
          <a:noFill/>
        </p:spPr>
        <p:txBody>
          <a:bodyPr wrap="none" rtlCol="0">
            <a:spAutoFit/>
          </a:bodyPr>
          <a:lstStyle/>
          <a:p>
            <a:r>
              <a:rPr lang="es-MX" sz="4400" b="1" dirty="0">
                <a:solidFill>
                  <a:srgbClr val="FAFA98"/>
                </a:solidFill>
                <a:latin typeface="Caviar Dreams" panose="020B0402020204020504" pitchFamily="34" charset="0"/>
              </a:rPr>
              <a:t>GENERAL FUNCTION OF THE</a:t>
            </a:r>
          </a:p>
          <a:p>
            <a:r>
              <a:rPr lang="es-MX" sz="4400" b="1" dirty="0">
                <a:solidFill>
                  <a:srgbClr val="FAFA98"/>
                </a:solidFill>
                <a:latin typeface="Caviar Dreams" panose="020B0402020204020504" pitchFamily="34" charset="0"/>
              </a:rPr>
              <a:t> WEB ADMINISTRATOR</a:t>
            </a:r>
          </a:p>
        </p:txBody>
      </p:sp>
      <p:pic>
        <p:nvPicPr>
          <p:cNvPr id="5" name="Imagen 4" descr="Imagen que contiene negro&#10;&#10;Descripción generada automáticamente">
            <a:extLst>
              <a:ext uri="{FF2B5EF4-FFF2-40B4-BE49-F238E27FC236}">
                <a16:creationId xmlns:a16="http://schemas.microsoft.com/office/drawing/2014/main" id="{B0516AF4-C454-4EFE-A2B7-5D250C26E32A}"/>
              </a:ext>
            </a:extLst>
          </p:cNvPr>
          <p:cNvPicPr>
            <a:picLocks noChangeAspect="1"/>
          </p:cNvPicPr>
          <p:nvPr/>
        </p:nvPicPr>
        <p:blipFill rotWithShape="1">
          <a:blip r:embed="rId2">
            <a:extLst>
              <a:ext uri="{28A0092B-C50C-407E-A947-70E740481C1C}">
                <a14:useLocalDpi xmlns:a14="http://schemas.microsoft.com/office/drawing/2010/main" val="0"/>
              </a:ext>
            </a:extLst>
          </a:blip>
          <a:srcRect l="4493" t="37900" b="1"/>
          <a:stretch/>
        </p:blipFill>
        <p:spPr>
          <a:xfrm>
            <a:off x="1176737" y="2527829"/>
            <a:ext cx="8778500" cy="3350251"/>
          </a:xfrm>
          <a:prstGeom prst="rect">
            <a:avLst/>
          </a:prstGeom>
        </p:spPr>
      </p:pic>
    </p:spTree>
    <p:extLst>
      <p:ext uri="{BB962C8B-B14F-4D97-AF65-F5344CB8AC3E}">
        <p14:creationId xmlns:p14="http://schemas.microsoft.com/office/powerpoint/2010/main" val="2879840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5615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31A4E5-ED33-4D5D-9982-AC46545BF7F1}"/>
              </a:ext>
            </a:extLst>
          </p:cNvPr>
          <p:cNvSpPr txBox="1"/>
          <p:nvPr/>
        </p:nvSpPr>
        <p:spPr>
          <a:xfrm>
            <a:off x="1091337" y="413771"/>
            <a:ext cx="5019772" cy="769441"/>
          </a:xfrm>
          <a:prstGeom prst="rect">
            <a:avLst/>
          </a:prstGeom>
          <a:noFill/>
        </p:spPr>
        <p:txBody>
          <a:bodyPr wrap="none" rtlCol="0">
            <a:spAutoFit/>
          </a:bodyPr>
          <a:lstStyle/>
          <a:p>
            <a:r>
              <a:rPr lang="es-MX" sz="4400" b="1" dirty="0">
                <a:solidFill>
                  <a:srgbClr val="FAFA98"/>
                </a:solidFill>
                <a:latin typeface="Caviar Dreams" panose="020B0402020204020504" pitchFamily="34" charset="0"/>
              </a:rPr>
              <a:t>APP REQUIREMENTS</a:t>
            </a:r>
          </a:p>
        </p:txBody>
      </p:sp>
      <p:sp>
        <p:nvSpPr>
          <p:cNvPr id="3" name="TextBox 2">
            <a:extLst>
              <a:ext uri="{FF2B5EF4-FFF2-40B4-BE49-F238E27FC236}">
                <a16:creationId xmlns:a16="http://schemas.microsoft.com/office/drawing/2014/main" id="{9D0355AF-286B-43DD-9EE2-E5406B12DEBD}"/>
              </a:ext>
            </a:extLst>
          </p:cNvPr>
          <p:cNvSpPr txBox="1"/>
          <p:nvPr/>
        </p:nvSpPr>
        <p:spPr>
          <a:xfrm>
            <a:off x="1091337" y="1348800"/>
            <a:ext cx="9417450" cy="5509200"/>
          </a:xfrm>
          <a:prstGeom prst="rect">
            <a:avLst/>
          </a:prstGeom>
          <a:noFill/>
        </p:spPr>
        <p:txBody>
          <a:bodyPr wrap="none" rtlCol="0">
            <a:spAutoFit/>
          </a:bodyPr>
          <a:lstStyle/>
          <a:p>
            <a:pPr marL="571500" indent="-571500">
              <a:buFontTx/>
              <a:buChar char="-"/>
            </a:pPr>
            <a:r>
              <a:rPr lang="es-MX" sz="4400" b="1" dirty="0">
                <a:solidFill>
                  <a:srgbClr val="FAFA98"/>
                </a:solidFill>
                <a:latin typeface="Caviar Dreams" panose="020B0402020204020504" pitchFamily="34" charset="0"/>
              </a:rPr>
              <a:t>Android </a:t>
            </a:r>
            <a:r>
              <a:rPr lang="es-MX" sz="4400" b="1" dirty="0" err="1">
                <a:solidFill>
                  <a:srgbClr val="FAFA98"/>
                </a:solidFill>
                <a:latin typeface="Caviar Dreams" panose="020B0402020204020504" pitchFamily="34" charset="0"/>
              </a:rPr>
              <a:t>Application</a:t>
            </a:r>
            <a:endParaRPr lang="es-MX" sz="4400" b="1" dirty="0">
              <a:solidFill>
                <a:srgbClr val="FAFA98"/>
              </a:solidFill>
              <a:latin typeface="Caviar Dreams" panose="020B0402020204020504" pitchFamily="34" charset="0"/>
            </a:endParaRPr>
          </a:p>
          <a:p>
            <a:pPr marL="571500" indent="-571500">
              <a:buFontTx/>
              <a:buChar char="-"/>
            </a:pPr>
            <a:r>
              <a:rPr lang="es-MX" sz="4400" b="1" dirty="0" err="1">
                <a:solidFill>
                  <a:srgbClr val="FAFA98"/>
                </a:solidFill>
                <a:latin typeface="Caviar Dreams" panose="020B0402020204020504" pitchFamily="34" charset="0"/>
              </a:rPr>
              <a:t>Geolocalization</a:t>
            </a:r>
            <a:endParaRPr lang="es-MX" sz="4400" b="1" dirty="0">
              <a:solidFill>
                <a:srgbClr val="FAFA98"/>
              </a:solidFill>
              <a:latin typeface="Caviar Dreams" panose="020B0402020204020504" pitchFamily="34" charset="0"/>
            </a:endParaRPr>
          </a:p>
          <a:p>
            <a:pPr marL="571500" indent="-571500">
              <a:buFontTx/>
              <a:buChar char="-"/>
            </a:pPr>
            <a:r>
              <a:rPr lang="es-MX" sz="4400" b="1" dirty="0">
                <a:solidFill>
                  <a:srgbClr val="FAFA98"/>
                </a:solidFill>
                <a:latin typeface="Caviar Dreams" panose="020B0402020204020504" pitchFamily="34" charset="0"/>
              </a:rPr>
              <a:t>Web </a:t>
            </a:r>
            <a:r>
              <a:rPr lang="es-MX" sz="4400" b="1" dirty="0" err="1">
                <a:solidFill>
                  <a:srgbClr val="FAFA98"/>
                </a:solidFill>
                <a:latin typeface="Caviar Dreams" panose="020B0402020204020504" pitchFamily="34" charset="0"/>
              </a:rPr>
              <a:t>administrator</a:t>
            </a:r>
            <a:endParaRPr lang="es-MX" sz="4400" b="1" dirty="0">
              <a:solidFill>
                <a:srgbClr val="FAFA98"/>
              </a:solidFill>
              <a:latin typeface="Caviar Dreams" panose="020B0402020204020504" pitchFamily="34" charset="0"/>
            </a:endParaRPr>
          </a:p>
          <a:p>
            <a:pPr marL="571500" indent="-571500">
              <a:buFontTx/>
              <a:buChar char="-"/>
            </a:pPr>
            <a:r>
              <a:rPr lang="es-MX" sz="4400" b="1" dirty="0" err="1">
                <a:solidFill>
                  <a:srgbClr val="FAFA98"/>
                </a:solidFill>
                <a:latin typeface="Caviar Dreams" panose="020B0402020204020504" pitchFamily="34" charset="0"/>
              </a:rPr>
              <a:t>Register</a:t>
            </a:r>
            <a:r>
              <a:rPr lang="es-MX" sz="4400" b="1" dirty="0">
                <a:solidFill>
                  <a:srgbClr val="FAFA98"/>
                </a:solidFill>
                <a:latin typeface="Caviar Dreams" panose="020B0402020204020504" pitchFamily="34" charset="0"/>
              </a:rPr>
              <a:t> </a:t>
            </a:r>
            <a:r>
              <a:rPr lang="es-MX" sz="4400" b="1" dirty="0" err="1">
                <a:solidFill>
                  <a:srgbClr val="FAFA98"/>
                </a:solidFill>
                <a:latin typeface="Caviar Dreams" panose="020B0402020204020504" pitchFamily="34" charset="0"/>
              </a:rPr>
              <a:t>site</a:t>
            </a:r>
            <a:r>
              <a:rPr lang="es-MX" sz="4400" b="1" dirty="0">
                <a:solidFill>
                  <a:srgbClr val="FAFA98"/>
                </a:solidFill>
                <a:latin typeface="Caviar Dreams" panose="020B0402020204020504" pitchFamily="34" charset="0"/>
              </a:rPr>
              <a:t> (</a:t>
            </a:r>
            <a:r>
              <a:rPr lang="es-MX" sz="4400" b="1" dirty="0" err="1">
                <a:solidFill>
                  <a:srgbClr val="FAFA98"/>
                </a:solidFill>
                <a:latin typeface="Caviar Dreams" panose="020B0402020204020504" pitchFamily="34" charset="0"/>
              </a:rPr>
              <a:t>passangers</a:t>
            </a:r>
            <a:r>
              <a:rPr lang="es-MX" sz="4400" b="1" dirty="0">
                <a:solidFill>
                  <a:srgbClr val="FAFA98"/>
                </a:solidFill>
                <a:latin typeface="Caviar Dreams" panose="020B0402020204020504" pitchFamily="34" charset="0"/>
              </a:rPr>
              <a:t> and drivers)</a:t>
            </a:r>
          </a:p>
          <a:p>
            <a:pPr marL="571500" indent="-571500">
              <a:buFontTx/>
              <a:buChar char="-"/>
            </a:pPr>
            <a:r>
              <a:rPr lang="es-MX" sz="4400" b="1" dirty="0" err="1">
                <a:solidFill>
                  <a:srgbClr val="FAFA98"/>
                </a:solidFill>
                <a:latin typeface="Caviar Dreams" panose="020B0402020204020504" pitchFamily="34" charset="0"/>
              </a:rPr>
              <a:t>Fare</a:t>
            </a:r>
            <a:r>
              <a:rPr lang="es-MX" sz="4400" b="1" dirty="0">
                <a:solidFill>
                  <a:srgbClr val="FAFA98"/>
                </a:solidFill>
                <a:latin typeface="Caviar Dreams" panose="020B0402020204020504" pitchFamily="34" charset="0"/>
              </a:rPr>
              <a:t> </a:t>
            </a:r>
            <a:r>
              <a:rPr lang="es-MX" sz="4400" b="1" dirty="0" err="1">
                <a:solidFill>
                  <a:srgbClr val="FAFA98"/>
                </a:solidFill>
                <a:latin typeface="Caviar Dreams" panose="020B0402020204020504" pitchFamily="34" charset="0"/>
              </a:rPr>
              <a:t>estimator</a:t>
            </a:r>
            <a:endParaRPr lang="es-MX" sz="4400" b="1" dirty="0">
              <a:solidFill>
                <a:srgbClr val="FAFA98"/>
              </a:solidFill>
              <a:latin typeface="Caviar Dreams" panose="020B0402020204020504" pitchFamily="34" charset="0"/>
            </a:endParaRPr>
          </a:p>
          <a:p>
            <a:pPr marL="571500" indent="-571500">
              <a:buFontTx/>
              <a:buChar char="-"/>
            </a:pPr>
            <a:r>
              <a:rPr lang="es-MX" sz="4400" b="1" dirty="0" err="1">
                <a:solidFill>
                  <a:srgbClr val="FAFA98"/>
                </a:solidFill>
                <a:latin typeface="Caviar Dreams" panose="020B0402020204020504" pitchFamily="34" charset="0"/>
              </a:rPr>
              <a:t>Payment</a:t>
            </a:r>
            <a:r>
              <a:rPr lang="es-MX" sz="4400" b="1" dirty="0">
                <a:solidFill>
                  <a:srgbClr val="FAFA98"/>
                </a:solidFill>
                <a:latin typeface="Caviar Dreams" panose="020B0402020204020504" pitchFamily="34" charset="0"/>
              </a:rPr>
              <a:t> </a:t>
            </a:r>
            <a:r>
              <a:rPr lang="es-MX" sz="4400" b="1" dirty="0" err="1">
                <a:solidFill>
                  <a:srgbClr val="FAFA98"/>
                </a:solidFill>
                <a:latin typeface="Caviar Dreams" panose="020B0402020204020504" pitchFamily="34" charset="0"/>
              </a:rPr>
              <a:t>system</a:t>
            </a:r>
            <a:endParaRPr lang="es-MX" sz="4400" b="1" dirty="0">
              <a:solidFill>
                <a:srgbClr val="FAFA98"/>
              </a:solidFill>
              <a:latin typeface="Caviar Dreams" panose="020B0402020204020504" pitchFamily="34" charset="0"/>
            </a:endParaRPr>
          </a:p>
          <a:p>
            <a:pPr marL="571500" indent="-571500">
              <a:buFontTx/>
              <a:buChar char="-"/>
            </a:pPr>
            <a:r>
              <a:rPr lang="es-MX" sz="4400" b="1" dirty="0" err="1">
                <a:solidFill>
                  <a:srgbClr val="FAFA98"/>
                </a:solidFill>
                <a:latin typeface="Caviar Dreams" panose="020B0402020204020504" pitchFamily="34" charset="0"/>
              </a:rPr>
              <a:t>User</a:t>
            </a:r>
            <a:r>
              <a:rPr lang="es-MX" sz="4400" b="1" dirty="0">
                <a:solidFill>
                  <a:srgbClr val="FAFA98"/>
                </a:solidFill>
                <a:latin typeface="Caviar Dreams" panose="020B0402020204020504" pitchFamily="34" charset="0"/>
              </a:rPr>
              <a:t> </a:t>
            </a:r>
            <a:r>
              <a:rPr lang="es-MX" sz="4400" b="1" dirty="0" err="1">
                <a:solidFill>
                  <a:srgbClr val="FAFA98"/>
                </a:solidFill>
                <a:latin typeface="Caviar Dreams" panose="020B0402020204020504" pitchFamily="34" charset="0"/>
              </a:rPr>
              <a:t>authenticator</a:t>
            </a:r>
            <a:endParaRPr lang="es-MX" sz="4400" b="1" dirty="0">
              <a:solidFill>
                <a:srgbClr val="FAFA98"/>
              </a:solidFill>
              <a:latin typeface="Caviar Dreams" panose="020B0402020204020504" pitchFamily="34" charset="0"/>
            </a:endParaRPr>
          </a:p>
          <a:p>
            <a:pPr marL="571500" indent="-571500">
              <a:buFontTx/>
              <a:buChar char="-"/>
            </a:pPr>
            <a:endParaRPr lang="es-MX" sz="4400" b="1" dirty="0">
              <a:solidFill>
                <a:srgbClr val="FAFA98"/>
              </a:solidFill>
              <a:latin typeface="Caviar Dreams" panose="020B0402020204020504" pitchFamily="34" charset="0"/>
            </a:endParaRPr>
          </a:p>
        </p:txBody>
      </p:sp>
    </p:spTree>
    <p:extLst>
      <p:ext uri="{BB962C8B-B14F-4D97-AF65-F5344CB8AC3E}">
        <p14:creationId xmlns:p14="http://schemas.microsoft.com/office/powerpoint/2010/main" val="2760623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06676"/>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BCA5F7D-154E-44E8-B500-9F1749EE09FF}"/>
              </a:ext>
            </a:extLst>
          </p:cNvPr>
          <p:cNvGrpSpPr/>
          <p:nvPr/>
        </p:nvGrpSpPr>
        <p:grpSpPr>
          <a:xfrm>
            <a:off x="973515" y="3639612"/>
            <a:ext cx="1390650" cy="1378141"/>
            <a:chOff x="838200" y="3105150"/>
            <a:chExt cx="1390650" cy="1378141"/>
          </a:xfrm>
        </p:grpSpPr>
        <p:sp>
          <p:nvSpPr>
            <p:cNvPr id="9" name="Oval 8">
              <a:extLst>
                <a:ext uri="{FF2B5EF4-FFF2-40B4-BE49-F238E27FC236}">
                  <a16:creationId xmlns:a16="http://schemas.microsoft.com/office/drawing/2014/main" id="{FDCDE8B3-51F5-48F6-9558-1E092632032A}"/>
                </a:ext>
              </a:extLst>
            </p:cNvPr>
            <p:cNvSpPr/>
            <p:nvPr/>
          </p:nvSpPr>
          <p:spPr>
            <a:xfrm>
              <a:off x="838200" y="3105150"/>
              <a:ext cx="1390650" cy="1378141"/>
            </a:xfrm>
            <a:prstGeom prst="ellipse">
              <a:avLst/>
            </a:prstGeom>
            <a:solidFill>
              <a:srgbClr val="3296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9">
              <a:extLst>
                <a:ext uri="{FF2B5EF4-FFF2-40B4-BE49-F238E27FC236}">
                  <a16:creationId xmlns:a16="http://schemas.microsoft.com/office/drawing/2014/main" id="{455CE1B8-4AB0-4DD8-8646-607500D21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673" y="3429000"/>
              <a:ext cx="733899" cy="733899"/>
            </a:xfrm>
            <a:prstGeom prst="rect">
              <a:avLst/>
            </a:prstGeom>
          </p:spPr>
        </p:pic>
      </p:grpSp>
      <p:grpSp>
        <p:nvGrpSpPr>
          <p:cNvPr id="11" name="Group 10">
            <a:extLst>
              <a:ext uri="{FF2B5EF4-FFF2-40B4-BE49-F238E27FC236}">
                <a16:creationId xmlns:a16="http://schemas.microsoft.com/office/drawing/2014/main" id="{2C83173C-78CA-43E1-B01B-9FCFD6C72554}"/>
              </a:ext>
            </a:extLst>
          </p:cNvPr>
          <p:cNvGrpSpPr/>
          <p:nvPr/>
        </p:nvGrpSpPr>
        <p:grpSpPr>
          <a:xfrm>
            <a:off x="2809800" y="1839291"/>
            <a:ext cx="1390650" cy="1378141"/>
            <a:chOff x="2667000" y="3105150"/>
            <a:chExt cx="1390650" cy="1378141"/>
          </a:xfrm>
        </p:grpSpPr>
        <p:sp>
          <p:nvSpPr>
            <p:cNvPr id="12" name="Oval 11">
              <a:extLst>
                <a:ext uri="{FF2B5EF4-FFF2-40B4-BE49-F238E27FC236}">
                  <a16:creationId xmlns:a16="http://schemas.microsoft.com/office/drawing/2014/main" id="{310C5CE8-E1A6-45E1-9F4D-CD4535E4AE7B}"/>
                </a:ext>
              </a:extLst>
            </p:cNvPr>
            <p:cNvSpPr/>
            <p:nvPr/>
          </p:nvSpPr>
          <p:spPr>
            <a:xfrm>
              <a:off x="2667000" y="3105150"/>
              <a:ext cx="1390650" cy="137814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3" name="Picture 12">
              <a:extLst>
                <a:ext uri="{FF2B5EF4-FFF2-40B4-BE49-F238E27FC236}">
                  <a16:creationId xmlns:a16="http://schemas.microsoft.com/office/drawing/2014/main" id="{D5F176E3-B5AE-47C7-BB89-E5A0DBFE1A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1813" y="3398072"/>
              <a:ext cx="752519" cy="752519"/>
            </a:xfrm>
            <a:prstGeom prst="rect">
              <a:avLst/>
            </a:prstGeom>
          </p:spPr>
        </p:pic>
      </p:grpSp>
      <p:grpSp>
        <p:nvGrpSpPr>
          <p:cNvPr id="14" name="Group 13">
            <a:extLst>
              <a:ext uri="{FF2B5EF4-FFF2-40B4-BE49-F238E27FC236}">
                <a16:creationId xmlns:a16="http://schemas.microsoft.com/office/drawing/2014/main" id="{2600C22F-E602-4651-A36D-3E4CF980E72B}"/>
              </a:ext>
            </a:extLst>
          </p:cNvPr>
          <p:cNvGrpSpPr/>
          <p:nvPr/>
        </p:nvGrpSpPr>
        <p:grpSpPr>
          <a:xfrm>
            <a:off x="4481608" y="3586894"/>
            <a:ext cx="1390650" cy="1378141"/>
            <a:chOff x="4495800" y="3105150"/>
            <a:chExt cx="1390650" cy="1378141"/>
          </a:xfrm>
        </p:grpSpPr>
        <p:sp>
          <p:nvSpPr>
            <p:cNvPr id="15" name="Oval 14">
              <a:extLst>
                <a:ext uri="{FF2B5EF4-FFF2-40B4-BE49-F238E27FC236}">
                  <a16:creationId xmlns:a16="http://schemas.microsoft.com/office/drawing/2014/main" id="{41DF8417-959D-4788-B8A0-7E2062CCFA19}"/>
                </a:ext>
              </a:extLst>
            </p:cNvPr>
            <p:cNvSpPr/>
            <p:nvPr/>
          </p:nvSpPr>
          <p:spPr>
            <a:xfrm>
              <a:off x="4495800" y="3105150"/>
              <a:ext cx="1390650" cy="137814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6" name="Picture 15">
              <a:extLst>
                <a:ext uri="{FF2B5EF4-FFF2-40B4-BE49-F238E27FC236}">
                  <a16:creationId xmlns:a16="http://schemas.microsoft.com/office/drawing/2014/main" id="{8BC70484-F4E6-4955-A571-C312A5DA71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699" y="3429000"/>
              <a:ext cx="702971" cy="702971"/>
            </a:xfrm>
            <a:prstGeom prst="rect">
              <a:avLst/>
            </a:prstGeom>
          </p:spPr>
        </p:pic>
      </p:grpSp>
      <p:grpSp>
        <p:nvGrpSpPr>
          <p:cNvPr id="17" name="Group 16">
            <a:extLst>
              <a:ext uri="{FF2B5EF4-FFF2-40B4-BE49-F238E27FC236}">
                <a16:creationId xmlns:a16="http://schemas.microsoft.com/office/drawing/2014/main" id="{68FA3DE2-28AB-4C6B-B4B7-C01A3E561FC1}"/>
              </a:ext>
            </a:extLst>
          </p:cNvPr>
          <p:cNvGrpSpPr/>
          <p:nvPr/>
        </p:nvGrpSpPr>
        <p:grpSpPr>
          <a:xfrm>
            <a:off x="6197196" y="1819401"/>
            <a:ext cx="1390650" cy="1378141"/>
            <a:chOff x="6305552" y="3105150"/>
            <a:chExt cx="1390650" cy="1378141"/>
          </a:xfrm>
        </p:grpSpPr>
        <p:sp>
          <p:nvSpPr>
            <p:cNvPr id="18" name="Oval 17">
              <a:extLst>
                <a:ext uri="{FF2B5EF4-FFF2-40B4-BE49-F238E27FC236}">
                  <a16:creationId xmlns:a16="http://schemas.microsoft.com/office/drawing/2014/main" id="{7BB2C93C-28B8-4FCC-B4A9-91FF3D7205A5}"/>
                </a:ext>
              </a:extLst>
            </p:cNvPr>
            <p:cNvSpPr/>
            <p:nvPr/>
          </p:nvSpPr>
          <p:spPr>
            <a:xfrm>
              <a:off x="6305552" y="3105150"/>
              <a:ext cx="1390650" cy="137814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9" name="Picture 18">
              <a:extLst>
                <a:ext uri="{FF2B5EF4-FFF2-40B4-BE49-F238E27FC236}">
                  <a16:creationId xmlns:a16="http://schemas.microsoft.com/office/drawing/2014/main" id="{7C6877DA-0A77-40BD-BAAC-412E490065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0519" y="3372040"/>
              <a:ext cx="759931" cy="759931"/>
            </a:xfrm>
            <a:prstGeom prst="rect">
              <a:avLst/>
            </a:prstGeom>
          </p:spPr>
        </p:pic>
      </p:grpSp>
      <p:grpSp>
        <p:nvGrpSpPr>
          <p:cNvPr id="20" name="Group 19">
            <a:extLst>
              <a:ext uri="{FF2B5EF4-FFF2-40B4-BE49-F238E27FC236}">
                <a16:creationId xmlns:a16="http://schemas.microsoft.com/office/drawing/2014/main" id="{8A833C9A-FEAA-4595-8E8D-2D278744D872}"/>
              </a:ext>
            </a:extLst>
          </p:cNvPr>
          <p:cNvGrpSpPr/>
          <p:nvPr/>
        </p:nvGrpSpPr>
        <p:grpSpPr>
          <a:xfrm>
            <a:off x="7988317" y="3573158"/>
            <a:ext cx="1390650" cy="1378141"/>
            <a:chOff x="8134352" y="3105150"/>
            <a:chExt cx="1390650" cy="1378141"/>
          </a:xfrm>
        </p:grpSpPr>
        <p:sp>
          <p:nvSpPr>
            <p:cNvPr id="21" name="Oval 20">
              <a:extLst>
                <a:ext uri="{FF2B5EF4-FFF2-40B4-BE49-F238E27FC236}">
                  <a16:creationId xmlns:a16="http://schemas.microsoft.com/office/drawing/2014/main" id="{64B8D69A-86C1-411A-98AA-0623DE7AB9F3}"/>
                </a:ext>
              </a:extLst>
            </p:cNvPr>
            <p:cNvSpPr/>
            <p:nvPr/>
          </p:nvSpPr>
          <p:spPr>
            <a:xfrm>
              <a:off x="8134352" y="3105150"/>
              <a:ext cx="1390650" cy="137814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2" name="Picture 21">
              <a:extLst>
                <a:ext uri="{FF2B5EF4-FFF2-40B4-BE49-F238E27FC236}">
                  <a16:creationId xmlns:a16="http://schemas.microsoft.com/office/drawing/2014/main" id="{47B086E2-93DF-465B-A9C5-F6B73ACE45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3936" y="3359732"/>
              <a:ext cx="790859" cy="790859"/>
            </a:xfrm>
            <a:prstGeom prst="rect">
              <a:avLst/>
            </a:prstGeom>
          </p:spPr>
        </p:pic>
      </p:grpSp>
      <p:grpSp>
        <p:nvGrpSpPr>
          <p:cNvPr id="23" name="Group 22">
            <a:extLst>
              <a:ext uri="{FF2B5EF4-FFF2-40B4-BE49-F238E27FC236}">
                <a16:creationId xmlns:a16="http://schemas.microsoft.com/office/drawing/2014/main" id="{C8DA4FA7-91C9-423E-B32E-55ABF7EA6C4F}"/>
              </a:ext>
            </a:extLst>
          </p:cNvPr>
          <p:cNvGrpSpPr/>
          <p:nvPr/>
        </p:nvGrpSpPr>
        <p:grpSpPr>
          <a:xfrm>
            <a:off x="9585410" y="1777185"/>
            <a:ext cx="1390650" cy="1378141"/>
            <a:chOff x="9963152" y="3105150"/>
            <a:chExt cx="1390650" cy="1378141"/>
          </a:xfrm>
        </p:grpSpPr>
        <p:sp>
          <p:nvSpPr>
            <p:cNvPr id="24" name="Oval 23">
              <a:extLst>
                <a:ext uri="{FF2B5EF4-FFF2-40B4-BE49-F238E27FC236}">
                  <a16:creationId xmlns:a16="http://schemas.microsoft.com/office/drawing/2014/main" id="{7A5C479F-F680-4071-9141-8354C82CF112}"/>
                </a:ext>
              </a:extLst>
            </p:cNvPr>
            <p:cNvSpPr/>
            <p:nvPr/>
          </p:nvSpPr>
          <p:spPr>
            <a:xfrm>
              <a:off x="9963152" y="3105150"/>
              <a:ext cx="1390650" cy="1378141"/>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Picture 24">
              <a:extLst>
                <a:ext uri="{FF2B5EF4-FFF2-40B4-BE49-F238E27FC236}">
                  <a16:creationId xmlns:a16="http://schemas.microsoft.com/office/drawing/2014/main" id="{60FB605F-90A8-4722-AD33-FD3F921E1E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74396" y="3414254"/>
              <a:ext cx="759931" cy="759931"/>
            </a:xfrm>
            <a:prstGeom prst="rect">
              <a:avLst/>
            </a:prstGeom>
          </p:spPr>
        </p:pic>
      </p:grpSp>
      <p:sp>
        <p:nvSpPr>
          <p:cNvPr id="26" name="TextBox 25">
            <a:extLst>
              <a:ext uri="{FF2B5EF4-FFF2-40B4-BE49-F238E27FC236}">
                <a16:creationId xmlns:a16="http://schemas.microsoft.com/office/drawing/2014/main" id="{DA40C1F1-F9A8-4B70-BB1F-5486378BD2D6}"/>
              </a:ext>
            </a:extLst>
          </p:cNvPr>
          <p:cNvSpPr txBox="1"/>
          <p:nvPr/>
        </p:nvSpPr>
        <p:spPr>
          <a:xfrm>
            <a:off x="334833" y="308625"/>
            <a:ext cx="8348496" cy="1446550"/>
          </a:xfrm>
          <a:prstGeom prst="rect">
            <a:avLst/>
          </a:prstGeom>
          <a:noFill/>
        </p:spPr>
        <p:txBody>
          <a:bodyPr wrap="square" rtlCol="0">
            <a:spAutoFit/>
          </a:bodyPr>
          <a:lstStyle/>
          <a:p>
            <a:r>
              <a:rPr lang="en-US" sz="4400" b="1" dirty="0">
                <a:solidFill>
                  <a:srgbClr val="FAFA98"/>
                </a:solidFill>
                <a:latin typeface="Caviar Dreams" panose="020B0402020204020504" pitchFamily="34" charset="0"/>
              </a:rPr>
              <a:t>Our Development Process</a:t>
            </a:r>
          </a:p>
          <a:p>
            <a:r>
              <a:rPr lang="en-US" sz="4400" b="1" dirty="0">
                <a:solidFill>
                  <a:srgbClr val="FAFA98"/>
                </a:solidFill>
                <a:latin typeface="Caviar Dreams" panose="020B0402020204020504" pitchFamily="34" charset="0"/>
              </a:rPr>
              <a:t>(CASCADE METHODOLOGY)</a:t>
            </a:r>
            <a:endParaRPr lang="es-MX" sz="4400" b="1" dirty="0">
              <a:solidFill>
                <a:srgbClr val="FAFA98"/>
              </a:solidFill>
              <a:latin typeface="Caviar Dreams" panose="020B0402020204020504" pitchFamily="34" charset="0"/>
            </a:endParaRPr>
          </a:p>
        </p:txBody>
      </p:sp>
      <p:sp>
        <p:nvSpPr>
          <p:cNvPr id="27" name="TextBox 26">
            <a:extLst>
              <a:ext uri="{FF2B5EF4-FFF2-40B4-BE49-F238E27FC236}">
                <a16:creationId xmlns:a16="http://schemas.microsoft.com/office/drawing/2014/main" id="{794E7155-64A9-41A4-9C25-1A6EE8546A98}"/>
              </a:ext>
            </a:extLst>
          </p:cNvPr>
          <p:cNvSpPr txBox="1"/>
          <p:nvPr/>
        </p:nvSpPr>
        <p:spPr>
          <a:xfrm>
            <a:off x="221249" y="5008903"/>
            <a:ext cx="3316934" cy="461665"/>
          </a:xfrm>
          <a:prstGeom prst="rect">
            <a:avLst/>
          </a:prstGeom>
          <a:noFill/>
        </p:spPr>
        <p:txBody>
          <a:bodyPr wrap="none" rtlCol="0">
            <a:spAutoFit/>
          </a:bodyPr>
          <a:lstStyle/>
          <a:p>
            <a:r>
              <a:rPr lang="en-US" sz="2400" b="1" dirty="0">
                <a:solidFill>
                  <a:srgbClr val="FAFA98"/>
                </a:solidFill>
                <a:latin typeface="Louis George Café" panose="020B0600020202020204" pitchFamily="34" charset="0"/>
              </a:rPr>
              <a:t>Information Gathering</a:t>
            </a:r>
          </a:p>
        </p:txBody>
      </p:sp>
      <p:sp>
        <p:nvSpPr>
          <p:cNvPr id="28" name="TextBox 27">
            <a:extLst>
              <a:ext uri="{FF2B5EF4-FFF2-40B4-BE49-F238E27FC236}">
                <a16:creationId xmlns:a16="http://schemas.microsoft.com/office/drawing/2014/main" id="{5650ED3A-DE0F-4437-B2EA-364BB1998562}"/>
              </a:ext>
            </a:extLst>
          </p:cNvPr>
          <p:cNvSpPr txBox="1"/>
          <p:nvPr/>
        </p:nvSpPr>
        <p:spPr>
          <a:xfrm>
            <a:off x="2822747" y="3125229"/>
            <a:ext cx="1401346" cy="461665"/>
          </a:xfrm>
          <a:prstGeom prst="rect">
            <a:avLst/>
          </a:prstGeom>
          <a:noFill/>
        </p:spPr>
        <p:txBody>
          <a:bodyPr wrap="none" rtlCol="0">
            <a:spAutoFit/>
          </a:bodyPr>
          <a:lstStyle/>
          <a:p>
            <a:r>
              <a:rPr lang="en-US" sz="2400" b="1" dirty="0">
                <a:solidFill>
                  <a:srgbClr val="FAFA98"/>
                </a:solidFill>
                <a:latin typeface="Louis George Café" panose="020B0600020202020204" pitchFamily="34" charset="0"/>
              </a:rPr>
              <a:t>Planning</a:t>
            </a:r>
          </a:p>
        </p:txBody>
      </p:sp>
      <p:sp>
        <p:nvSpPr>
          <p:cNvPr id="29" name="TextBox 28">
            <a:extLst>
              <a:ext uri="{FF2B5EF4-FFF2-40B4-BE49-F238E27FC236}">
                <a16:creationId xmlns:a16="http://schemas.microsoft.com/office/drawing/2014/main" id="{9325AA62-CE5C-4865-96CD-EC41E39AC990}"/>
              </a:ext>
            </a:extLst>
          </p:cNvPr>
          <p:cNvSpPr txBox="1"/>
          <p:nvPr/>
        </p:nvSpPr>
        <p:spPr>
          <a:xfrm>
            <a:off x="4611574" y="4964961"/>
            <a:ext cx="1128835" cy="461665"/>
          </a:xfrm>
          <a:prstGeom prst="rect">
            <a:avLst/>
          </a:prstGeom>
          <a:noFill/>
        </p:spPr>
        <p:txBody>
          <a:bodyPr wrap="none" rtlCol="0">
            <a:spAutoFit/>
          </a:bodyPr>
          <a:lstStyle/>
          <a:p>
            <a:r>
              <a:rPr lang="en-US" sz="2400" b="1" dirty="0">
                <a:solidFill>
                  <a:srgbClr val="FAFA98"/>
                </a:solidFill>
                <a:latin typeface="Louis George Café" panose="020B0600020202020204" pitchFamily="34" charset="0"/>
              </a:rPr>
              <a:t>Design</a:t>
            </a:r>
          </a:p>
        </p:txBody>
      </p:sp>
      <p:sp>
        <p:nvSpPr>
          <p:cNvPr id="30" name="TextBox 29">
            <a:extLst>
              <a:ext uri="{FF2B5EF4-FFF2-40B4-BE49-F238E27FC236}">
                <a16:creationId xmlns:a16="http://schemas.microsoft.com/office/drawing/2014/main" id="{6CDEFFAF-147E-41C8-B2C1-6FF51864C8F9}"/>
              </a:ext>
            </a:extLst>
          </p:cNvPr>
          <p:cNvSpPr txBox="1"/>
          <p:nvPr/>
        </p:nvSpPr>
        <p:spPr>
          <a:xfrm>
            <a:off x="5954312" y="3155582"/>
            <a:ext cx="2023311" cy="461665"/>
          </a:xfrm>
          <a:prstGeom prst="rect">
            <a:avLst/>
          </a:prstGeom>
          <a:noFill/>
        </p:spPr>
        <p:txBody>
          <a:bodyPr wrap="none" rtlCol="0">
            <a:spAutoFit/>
          </a:bodyPr>
          <a:lstStyle/>
          <a:p>
            <a:r>
              <a:rPr lang="en-US" sz="2400" b="1" dirty="0">
                <a:solidFill>
                  <a:srgbClr val="FAFA98"/>
                </a:solidFill>
                <a:latin typeface="Louis George Café" panose="020B0600020202020204" pitchFamily="34" charset="0"/>
              </a:rPr>
              <a:t>Development</a:t>
            </a:r>
          </a:p>
        </p:txBody>
      </p:sp>
      <p:sp>
        <p:nvSpPr>
          <p:cNvPr id="31" name="TextBox 30">
            <a:extLst>
              <a:ext uri="{FF2B5EF4-FFF2-40B4-BE49-F238E27FC236}">
                <a16:creationId xmlns:a16="http://schemas.microsoft.com/office/drawing/2014/main" id="{36EF4F4D-5EF5-49D9-9910-D64AC312F6DE}"/>
              </a:ext>
            </a:extLst>
          </p:cNvPr>
          <p:cNvSpPr txBox="1"/>
          <p:nvPr/>
        </p:nvSpPr>
        <p:spPr>
          <a:xfrm>
            <a:off x="7177148" y="4951299"/>
            <a:ext cx="3012363" cy="461665"/>
          </a:xfrm>
          <a:prstGeom prst="rect">
            <a:avLst/>
          </a:prstGeom>
          <a:noFill/>
        </p:spPr>
        <p:txBody>
          <a:bodyPr wrap="none" rtlCol="0">
            <a:spAutoFit/>
          </a:bodyPr>
          <a:lstStyle/>
          <a:p>
            <a:r>
              <a:rPr lang="en-US" sz="2400" b="1" dirty="0">
                <a:solidFill>
                  <a:srgbClr val="FAFA98"/>
                </a:solidFill>
                <a:latin typeface="Louis George Café" panose="020B0600020202020204" pitchFamily="34" charset="0"/>
              </a:rPr>
              <a:t>Testing and Delivery</a:t>
            </a:r>
          </a:p>
        </p:txBody>
      </p:sp>
      <p:sp>
        <p:nvSpPr>
          <p:cNvPr id="32" name="TextBox 31">
            <a:extLst>
              <a:ext uri="{FF2B5EF4-FFF2-40B4-BE49-F238E27FC236}">
                <a16:creationId xmlns:a16="http://schemas.microsoft.com/office/drawing/2014/main" id="{A16CDF88-4641-4512-808E-7368000F73DF}"/>
              </a:ext>
            </a:extLst>
          </p:cNvPr>
          <p:cNvSpPr txBox="1"/>
          <p:nvPr/>
        </p:nvSpPr>
        <p:spPr>
          <a:xfrm>
            <a:off x="9298683" y="3148193"/>
            <a:ext cx="2092239" cy="461665"/>
          </a:xfrm>
          <a:prstGeom prst="rect">
            <a:avLst/>
          </a:prstGeom>
          <a:noFill/>
        </p:spPr>
        <p:txBody>
          <a:bodyPr wrap="none" rtlCol="0">
            <a:spAutoFit/>
          </a:bodyPr>
          <a:lstStyle/>
          <a:p>
            <a:r>
              <a:rPr lang="en-US" sz="2400" b="1" dirty="0">
                <a:solidFill>
                  <a:srgbClr val="FAFA98"/>
                </a:solidFill>
                <a:latin typeface="Louis George Café" panose="020B0600020202020204" pitchFamily="34" charset="0"/>
              </a:rPr>
              <a:t>Maintenance</a:t>
            </a:r>
          </a:p>
        </p:txBody>
      </p:sp>
      <p:sp>
        <p:nvSpPr>
          <p:cNvPr id="33" name="TextBox 32">
            <a:extLst>
              <a:ext uri="{FF2B5EF4-FFF2-40B4-BE49-F238E27FC236}">
                <a16:creationId xmlns:a16="http://schemas.microsoft.com/office/drawing/2014/main" id="{3D679A9C-A638-4BF8-B7B8-9A2293B1658B}"/>
              </a:ext>
            </a:extLst>
          </p:cNvPr>
          <p:cNvSpPr txBox="1"/>
          <p:nvPr/>
        </p:nvSpPr>
        <p:spPr>
          <a:xfrm>
            <a:off x="2656916" y="5944223"/>
            <a:ext cx="881267" cy="523220"/>
          </a:xfrm>
          <a:prstGeom prst="rect">
            <a:avLst/>
          </a:prstGeom>
          <a:noFill/>
        </p:spPr>
        <p:txBody>
          <a:bodyPr wrap="none" rtlCol="0">
            <a:spAutoFit/>
          </a:bodyPr>
          <a:lstStyle/>
          <a:p>
            <a:r>
              <a:rPr lang="en-US" sz="2800" b="1" dirty="0">
                <a:solidFill>
                  <a:srgbClr val="FAFA98"/>
                </a:solidFill>
                <a:latin typeface="Caviar Dreams" panose="020B0402020204020504" pitchFamily="34" charset="0"/>
              </a:rPr>
              <a:t>Now</a:t>
            </a:r>
          </a:p>
        </p:txBody>
      </p:sp>
      <p:grpSp>
        <p:nvGrpSpPr>
          <p:cNvPr id="36" name="Group 35">
            <a:extLst>
              <a:ext uri="{FF2B5EF4-FFF2-40B4-BE49-F238E27FC236}">
                <a16:creationId xmlns:a16="http://schemas.microsoft.com/office/drawing/2014/main" id="{C23FC857-B789-4649-BF0B-9DE22911EFC7}"/>
              </a:ext>
            </a:extLst>
          </p:cNvPr>
          <p:cNvGrpSpPr/>
          <p:nvPr/>
        </p:nvGrpSpPr>
        <p:grpSpPr>
          <a:xfrm>
            <a:off x="221249" y="5513679"/>
            <a:ext cx="5519160" cy="430544"/>
            <a:chOff x="221249" y="5513679"/>
            <a:chExt cx="9961360" cy="430544"/>
          </a:xfrm>
        </p:grpSpPr>
        <p:cxnSp>
          <p:nvCxnSpPr>
            <p:cNvPr id="3" name="Straight Connector 2">
              <a:extLst>
                <a:ext uri="{FF2B5EF4-FFF2-40B4-BE49-F238E27FC236}">
                  <a16:creationId xmlns:a16="http://schemas.microsoft.com/office/drawing/2014/main" id="{0117550B-0C27-4D3F-B76F-A9135BC9F552}"/>
                </a:ext>
              </a:extLst>
            </p:cNvPr>
            <p:cNvCxnSpPr>
              <a:cxnSpLocks/>
              <a:stCxn id="33" idx="0"/>
            </p:cNvCxnSpPr>
            <p:nvPr/>
          </p:nvCxnSpPr>
          <p:spPr>
            <a:xfrm flipH="1" flipV="1">
              <a:off x="5409162" y="5513679"/>
              <a:ext cx="3433" cy="430544"/>
            </a:xfrm>
            <a:prstGeom prst="line">
              <a:avLst/>
            </a:prstGeom>
            <a:ln w="28575">
              <a:solidFill>
                <a:srgbClr val="FAFA98"/>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E481E68-7008-449F-8305-A4CBF1A0862F}"/>
                </a:ext>
              </a:extLst>
            </p:cNvPr>
            <p:cNvCxnSpPr/>
            <p:nvPr/>
          </p:nvCxnSpPr>
          <p:spPr>
            <a:xfrm flipH="1">
              <a:off x="221249" y="5565925"/>
              <a:ext cx="5187911" cy="0"/>
            </a:xfrm>
            <a:prstGeom prst="line">
              <a:avLst/>
            </a:prstGeom>
            <a:ln w="28575">
              <a:solidFill>
                <a:srgbClr val="FAFA98"/>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F2D6376-4163-4CD8-A6F8-67623576F66A}"/>
                </a:ext>
              </a:extLst>
            </p:cNvPr>
            <p:cNvCxnSpPr/>
            <p:nvPr/>
          </p:nvCxnSpPr>
          <p:spPr>
            <a:xfrm>
              <a:off x="5409160" y="5567184"/>
              <a:ext cx="4773449" cy="0"/>
            </a:xfrm>
            <a:prstGeom prst="line">
              <a:avLst/>
            </a:prstGeom>
            <a:ln w="28575">
              <a:solidFill>
                <a:srgbClr val="FAFA98"/>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C8A0DEEC-1C05-4476-AFCD-1E2571E5CBC2}"/>
              </a:ext>
            </a:extLst>
          </p:cNvPr>
          <p:cNvSpPr txBox="1"/>
          <p:nvPr/>
        </p:nvSpPr>
        <p:spPr>
          <a:xfrm>
            <a:off x="6643192" y="784150"/>
            <a:ext cx="2312749" cy="523220"/>
          </a:xfrm>
          <a:prstGeom prst="rect">
            <a:avLst/>
          </a:prstGeom>
          <a:noFill/>
        </p:spPr>
        <p:txBody>
          <a:bodyPr wrap="none" rtlCol="0">
            <a:spAutoFit/>
          </a:bodyPr>
          <a:lstStyle/>
          <a:p>
            <a:r>
              <a:rPr lang="en-US" sz="2800" b="1" dirty="0">
                <a:solidFill>
                  <a:srgbClr val="FAFA98"/>
                </a:solidFill>
                <a:latin typeface="Caviar Dreams" panose="020B0402020204020504" pitchFamily="34" charset="0"/>
              </a:rPr>
              <a:t>Second Partial</a:t>
            </a:r>
          </a:p>
        </p:txBody>
      </p:sp>
      <p:grpSp>
        <p:nvGrpSpPr>
          <p:cNvPr id="38" name="Group 37">
            <a:extLst>
              <a:ext uri="{FF2B5EF4-FFF2-40B4-BE49-F238E27FC236}">
                <a16:creationId xmlns:a16="http://schemas.microsoft.com/office/drawing/2014/main" id="{54CA3B6A-ABAE-4EFA-8C44-118A3E09F2EC}"/>
              </a:ext>
            </a:extLst>
          </p:cNvPr>
          <p:cNvGrpSpPr/>
          <p:nvPr/>
        </p:nvGrpSpPr>
        <p:grpSpPr>
          <a:xfrm rot="10800000">
            <a:off x="6350375" y="1324903"/>
            <a:ext cx="3028591" cy="339818"/>
            <a:chOff x="221249" y="5549214"/>
            <a:chExt cx="9961360" cy="348285"/>
          </a:xfrm>
        </p:grpSpPr>
        <p:cxnSp>
          <p:nvCxnSpPr>
            <p:cNvPr id="39" name="Straight Connector 38">
              <a:extLst>
                <a:ext uri="{FF2B5EF4-FFF2-40B4-BE49-F238E27FC236}">
                  <a16:creationId xmlns:a16="http://schemas.microsoft.com/office/drawing/2014/main" id="{1E912B72-1B47-494D-86CD-412167CC3376}"/>
                </a:ext>
              </a:extLst>
            </p:cNvPr>
            <p:cNvCxnSpPr/>
            <p:nvPr/>
          </p:nvCxnSpPr>
          <p:spPr>
            <a:xfrm flipV="1">
              <a:off x="5409160" y="5549214"/>
              <a:ext cx="6902" cy="348285"/>
            </a:xfrm>
            <a:prstGeom prst="line">
              <a:avLst/>
            </a:prstGeom>
            <a:ln w="28575">
              <a:solidFill>
                <a:srgbClr val="FAFA98"/>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00C883B-0459-40BB-B76F-9BFBB4BEB0F7}"/>
                </a:ext>
              </a:extLst>
            </p:cNvPr>
            <p:cNvCxnSpPr/>
            <p:nvPr/>
          </p:nvCxnSpPr>
          <p:spPr>
            <a:xfrm flipH="1">
              <a:off x="221249" y="5565925"/>
              <a:ext cx="5187911" cy="0"/>
            </a:xfrm>
            <a:prstGeom prst="line">
              <a:avLst/>
            </a:prstGeom>
            <a:ln w="28575">
              <a:solidFill>
                <a:srgbClr val="FAFA98"/>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783A1CC-86FC-4821-9321-48E321EC7636}"/>
                </a:ext>
              </a:extLst>
            </p:cNvPr>
            <p:cNvCxnSpPr/>
            <p:nvPr/>
          </p:nvCxnSpPr>
          <p:spPr>
            <a:xfrm>
              <a:off x="5409160" y="5567184"/>
              <a:ext cx="4773449" cy="0"/>
            </a:xfrm>
            <a:prstGeom prst="line">
              <a:avLst/>
            </a:prstGeom>
            <a:ln w="28575">
              <a:solidFill>
                <a:srgbClr val="FAFA98"/>
              </a:solidFill>
            </a:ln>
          </p:spPr>
          <p:style>
            <a:lnRef idx="1">
              <a:schemeClr val="accent1"/>
            </a:lnRef>
            <a:fillRef idx="0">
              <a:schemeClr val="accent1"/>
            </a:fillRef>
            <a:effectRef idx="0">
              <a:schemeClr val="accent1"/>
            </a:effectRef>
            <a:fontRef idx="minor">
              <a:schemeClr val="tx1"/>
            </a:fontRef>
          </p:style>
        </p:cxnSp>
      </p:grpSp>
      <p:sp>
        <p:nvSpPr>
          <p:cNvPr id="42" name="TextBox 32">
            <a:extLst>
              <a:ext uri="{FF2B5EF4-FFF2-40B4-BE49-F238E27FC236}">
                <a16:creationId xmlns:a16="http://schemas.microsoft.com/office/drawing/2014/main" id="{A9E647D7-1538-46C1-9482-D3ADA6E69DB2}"/>
              </a:ext>
            </a:extLst>
          </p:cNvPr>
          <p:cNvSpPr txBox="1"/>
          <p:nvPr/>
        </p:nvSpPr>
        <p:spPr>
          <a:xfrm>
            <a:off x="9180031" y="5888834"/>
            <a:ext cx="2010359" cy="523220"/>
          </a:xfrm>
          <a:prstGeom prst="rect">
            <a:avLst/>
          </a:prstGeom>
          <a:noFill/>
        </p:spPr>
        <p:txBody>
          <a:bodyPr wrap="none" rtlCol="0">
            <a:spAutoFit/>
          </a:bodyPr>
          <a:lstStyle/>
          <a:p>
            <a:r>
              <a:rPr lang="en-US" sz="2800" b="1" dirty="0">
                <a:solidFill>
                  <a:srgbClr val="FAFA98"/>
                </a:solidFill>
                <a:latin typeface="Caviar Dreams" panose="020B0402020204020504" pitchFamily="34" charset="0"/>
              </a:rPr>
              <a:t>Third Partial</a:t>
            </a:r>
          </a:p>
        </p:txBody>
      </p:sp>
      <p:grpSp>
        <p:nvGrpSpPr>
          <p:cNvPr id="43" name="Group 35">
            <a:extLst>
              <a:ext uri="{FF2B5EF4-FFF2-40B4-BE49-F238E27FC236}">
                <a16:creationId xmlns:a16="http://schemas.microsoft.com/office/drawing/2014/main" id="{75DDFB16-FA2E-4565-A494-2CB92891D614}"/>
              </a:ext>
            </a:extLst>
          </p:cNvPr>
          <p:cNvGrpSpPr/>
          <p:nvPr/>
        </p:nvGrpSpPr>
        <p:grpSpPr>
          <a:xfrm>
            <a:off x="8159262" y="5470562"/>
            <a:ext cx="2637749" cy="430544"/>
            <a:chOff x="-5182133" y="5490906"/>
            <a:chExt cx="15364742" cy="430544"/>
          </a:xfrm>
        </p:grpSpPr>
        <p:cxnSp>
          <p:nvCxnSpPr>
            <p:cNvPr id="44" name="Straight Connector 2">
              <a:extLst>
                <a:ext uri="{FF2B5EF4-FFF2-40B4-BE49-F238E27FC236}">
                  <a16:creationId xmlns:a16="http://schemas.microsoft.com/office/drawing/2014/main" id="{ECCC3B62-1DCD-4A23-B6EA-6623A60CB955}"/>
                </a:ext>
              </a:extLst>
            </p:cNvPr>
            <p:cNvCxnSpPr>
              <a:cxnSpLocks/>
            </p:cNvCxnSpPr>
            <p:nvPr/>
          </p:nvCxnSpPr>
          <p:spPr>
            <a:xfrm flipH="1" flipV="1">
              <a:off x="5409159" y="5490906"/>
              <a:ext cx="3431" cy="430544"/>
            </a:xfrm>
            <a:prstGeom prst="line">
              <a:avLst/>
            </a:prstGeom>
            <a:ln w="28575">
              <a:solidFill>
                <a:srgbClr val="FAFA98"/>
              </a:solidFill>
            </a:ln>
          </p:spPr>
          <p:style>
            <a:lnRef idx="1">
              <a:schemeClr val="accent1"/>
            </a:lnRef>
            <a:fillRef idx="0">
              <a:schemeClr val="accent1"/>
            </a:fillRef>
            <a:effectRef idx="0">
              <a:schemeClr val="accent1"/>
            </a:effectRef>
            <a:fontRef idx="minor">
              <a:schemeClr val="tx1"/>
            </a:fontRef>
          </p:style>
        </p:cxnSp>
        <p:cxnSp>
          <p:nvCxnSpPr>
            <p:cNvPr id="45" name="Straight Connector 5">
              <a:extLst>
                <a:ext uri="{FF2B5EF4-FFF2-40B4-BE49-F238E27FC236}">
                  <a16:creationId xmlns:a16="http://schemas.microsoft.com/office/drawing/2014/main" id="{BED00FB9-2DF2-4C3E-AF5B-E8349065B382}"/>
                </a:ext>
              </a:extLst>
            </p:cNvPr>
            <p:cNvCxnSpPr>
              <a:cxnSpLocks/>
            </p:cNvCxnSpPr>
            <p:nvPr/>
          </p:nvCxnSpPr>
          <p:spPr>
            <a:xfrm flipH="1" flipV="1">
              <a:off x="-5182133" y="5534023"/>
              <a:ext cx="10591299" cy="31902"/>
            </a:xfrm>
            <a:prstGeom prst="line">
              <a:avLst/>
            </a:prstGeom>
            <a:ln w="28575">
              <a:solidFill>
                <a:srgbClr val="FAFA98"/>
              </a:solidFill>
            </a:ln>
          </p:spPr>
          <p:style>
            <a:lnRef idx="1">
              <a:schemeClr val="accent1"/>
            </a:lnRef>
            <a:fillRef idx="0">
              <a:schemeClr val="accent1"/>
            </a:fillRef>
            <a:effectRef idx="0">
              <a:schemeClr val="accent1"/>
            </a:effectRef>
            <a:fontRef idx="minor">
              <a:schemeClr val="tx1"/>
            </a:fontRef>
          </p:style>
        </p:cxnSp>
        <p:cxnSp>
          <p:nvCxnSpPr>
            <p:cNvPr id="46" name="Straight Connector 34">
              <a:extLst>
                <a:ext uri="{FF2B5EF4-FFF2-40B4-BE49-F238E27FC236}">
                  <a16:creationId xmlns:a16="http://schemas.microsoft.com/office/drawing/2014/main" id="{9A0DAFE5-F807-4691-A28F-6037F736A929}"/>
                </a:ext>
              </a:extLst>
            </p:cNvPr>
            <p:cNvCxnSpPr/>
            <p:nvPr/>
          </p:nvCxnSpPr>
          <p:spPr>
            <a:xfrm>
              <a:off x="5409160" y="5567184"/>
              <a:ext cx="4773449" cy="0"/>
            </a:xfrm>
            <a:prstGeom prst="line">
              <a:avLst/>
            </a:prstGeom>
            <a:ln w="28575">
              <a:solidFill>
                <a:srgbClr val="FAFA9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19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10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10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10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10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10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10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7" grpId="0"/>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06676"/>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E6EE17E7-D71E-4A0C-94D7-0641970F3AC7}"/>
              </a:ext>
            </a:extLst>
          </p:cNvPr>
          <p:cNvSpPr/>
          <p:nvPr/>
        </p:nvSpPr>
        <p:spPr>
          <a:xfrm rot="264330" flipH="1" flipV="1">
            <a:off x="5341124" y="-359317"/>
            <a:ext cx="8883749" cy="7576635"/>
          </a:xfrm>
          <a:custGeom>
            <a:avLst/>
            <a:gdLst>
              <a:gd name="connsiteX0" fmla="*/ 6838855 w 8883749"/>
              <a:gd name="connsiteY0" fmla="*/ 7042487 h 7528744"/>
              <a:gd name="connsiteX1" fmla="*/ 527302 w 8883749"/>
              <a:gd name="connsiteY1" fmla="*/ 7528744 h 7528744"/>
              <a:gd name="connsiteX2" fmla="*/ 0 w 8883749"/>
              <a:gd name="connsiteY2" fmla="*/ 684426 h 7528744"/>
              <a:gd name="connsiteX3" fmla="*/ 8883749 w 8883749"/>
              <a:gd name="connsiteY3" fmla="*/ 0 h 7528744"/>
            </a:gdLst>
            <a:ahLst/>
            <a:cxnLst>
              <a:cxn ang="0">
                <a:pos x="connsiteX0" y="connsiteY0"/>
              </a:cxn>
              <a:cxn ang="0">
                <a:pos x="connsiteX1" y="connsiteY1"/>
              </a:cxn>
              <a:cxn ang="0">
                <a:pos x="connsiteX2" y="connsiteY2"/>
              </a:cxn>
              <a:cxn ang="0">
                <a:pos x="connsiteX3" y="connsiteY3"/>
              </a:cxn>
            </a:cxnLst>
            <a:rect l="l" t="t" r="r" b="b"/>
            <a:pathLst>
              <a:path w="8883749" h="7528744">
                <a:moveTo>
                  <a:pt x="6838855" y="7042487"/>
                </a:moveTo>
                <a:lnTo>
                  <a:pt x="527302" y="7528744"/>
                </a:lnTo>
                <a:lnTo>
                  <a:pt x="0" y="684426"/>
                </a:lnTo>
                <a:lnTo>
                  <a:pt x="8883749" y="0"/>
                </a:lnTo>
                <a:close/>
              </a:path>
            </a:pathLst>
          </a:cu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extBox 1">
            <a:extLst>
              <a:ext uri="{FF2B5EF4-FFF2-40B4-BE49-F238E27FC236}">
                <a16:creationId xmlns:a16="http://schemas.microsoft.com/office/drawing/2014/main" id="{CB6C08E7-05D8-46FF-8B97-C2A10F8F4EF4}"/>
              </a:ext>
            </a:extLst>
          </p:cNvPr>
          <p:cNvSpPr txBox="1"/>
          <p:nvPr/>
        </p:nvSpPr>
        <p:spPr>
          <a:xfrm>
            <a:off x="4223657" y="3075057"/>
            <a:ext cx="4257769" cy="707886"/>
          </a:xfrm>
          <a:prstGeom prst="rect">
            <a:avLst/>
          </a:prstGeom>
          <a:noFill/>
        </p:spPr>
        <p:txBody>
          <a:bodyPr wrap="none" rtlCol="0">
            <a:spAutoFit/>
          </a:bodyPr>
          <a:lstStyle/>
          <a:p>
            <a:r>
              <a:rPr lang="es-MX" sz="4000" b="1" dirty="0">
                <a:solidFill>
                  <a:srgbClr val="FAFA98"/>
                </a:solidFill>
                <a:latin typeface="Caviar Dreams" panose="020B0402020204020504" pitchFamily="34" charset="0"/>
              </a:rPr>
              <a:t>END OF PHASE 1</a:t>
            </a:r>
          </a:p>
        </p:txBody>
      </p:sp>
    </p:spTree>
    <p:extLst>
      <p:ext uri="{BB962C8B-B14F-4D97-AF65-F5344CB8AC3E}">
        <p14:creationId xmlns:p14="http://schemas.microsoft.com/office/powerpoint/2010/main" val="196785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5615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31A4E5-ED33-4D5D-9982-AC46545BF7F1}"/>
              </a:ext>
            </a:extLst>
          </p:cNvPr>
          <p:cNvSpPr txBox="1"/>
          <p:nvPr/>
        </p:nvSpPr>
        <p:spPr>
          <a:xfrm>
            <a:off x="1021648" y="1916753"/>
            <a:ext cx="8239628" cy="2123658"/>
          </a:xfrm>
          <a:prstGeom prst="rect">
            <a:avLst/>
          </a:prstGeom>
          <a:noFill/>
        </p:spPr>
        <p:txBody>
          <a:bodyPr wrap="none" rtlCol="0">
            <a:spAutoFit/>
          </a:bodyPr>
          <a:lstStyle/>
          <a:p>
            <a:r>
              <a:rPr lang="es-MX" sz="4400" b="1" dirty="0" err="1">
                <a:solidFill>
                  <a:srgbClr val="FAFA98"/>
                </a:solidFill>
                <a:latin typeface="Caviar Dreams" panose="020B0402020204020504" pitchFamily="34" charset="0"/>
              </a:rPr>
              <a:t>How</a:t>
            </a:r>
            <a:r>
              <a:rPr lang="es-MX" sz="4400" b="1" dirty="0">
                <a:solidFill>
                  <a:srgbClr val="FAFA98"/>
                </a:solidFill>
                <a:latin typeface="Caviar Dreams" panose="020B0402020204020504" pitchFamily="34" charset="0"/>
              </a:rPr>
              <a:t> </a:t>
            </a:r>
            <a:r>
              <a:rPr lang="es-MX" sz="4400" b="1" dirty="0" err="1">
                <a:solidFill>
                  <a:srgbClr val="FAFA98"/>
                </a:solidFill>
                <a:latin typeface="Caviar Dreams" panose="020B0402020204020504" pitchFamily="34" charset="0"/>
              </a:rPr>
              <a:t>risky</a:t>
            </a:r>
            <a:r>
              <a:rPr lang="es-MX" sz="4400" b="1" dirty="0">
                <a:solidFill>
                  <a:srgbClr val="FAFA98"/>
                </a:solidFill>
                <a:latin typeface="Caviar Dreams" panose="020B0402020204020504" pitchFamily="34" charset="0"/>
              </a:rPr>
              <a:t>, </a:t>
            </a:r>
            <a:r>
              <a:rPr lang="es-MX" sz="4400" b="1" dirty="0" err="1">
                <a:solidFill>
                  <a:srgbClr val="FAFA98"/>
                </a:solidFill>
                <a:latin typeface="Caviar Dreams" panose="020B0402020204020504" pitchFamily="34" charset="0"/>
              </a:rPr>
              <a:t>expensive</a:t>
            </a:r>
            <a:r>
              <a:rPr lang="es-MX" sz="4400" b="1" dirty="0">
                <a:solidFill>
                  <a:srgbClr val="FAFA98"/>
                </a:solidFill>
                <a:latin typeface="Caviar Dreams" panose="020B0402020204020504" pitchFamily="34" charset="0"/>
              </a:rPr>
              <a:t> and</a:t>
            </a:r>
          </a:p>
          <a:p>
            <a:r>
              <a:rPr lang="es-MX" sz="4400" b="1" dirty="0" err="1">
                <a:solidFill>
                  <a:srgbClr val="FAFA98"/>
                </a:solidFill>
                <a:latin typeface="Caviar Dreams" panose="020B0402020204020504" pitchFamily="34" charset="0"/>
              </a:rPr>
              <a:t>uncomfortable</a:t>
            </a:r>
            <a:r>
              <a:rPr lang="es-MX" sz="4400" b="1" dirty="0">
                <a:solidFill>
                  <a:srgbClr val="FAFA98"/>
                </a:solidFill>
                <a:latin typeface="Caviar Dreams" panose="020B0402020204020504" pitchFamily="34" charset="0"/>
              </a:rPr>
              <a:t> </a:t>
            </a:r>
            <a:r>
              <a:rPr lang="es-MX" sz="4400" b="1" dirty="0" err="1">
                <a:solidFill>
                  <a:srgbClr val="FAFA98"/>
                </a:solidFill>
                <a:latin typeface="Caviar Dreams" panose="020B0402020204020504" pitchFamily="34" charset="0"/>
              </a:rPr>
              <a:t>could</a:t>
            </a:r>
            <a:r>
              <a:rPr lang="es-MX" sz="4400" b="1" dirty="0">
                <a:solidFill>
                  <a:srgbClr val="FAFA98"/>
                </a:solidFill>
                <a:latin typeface="Caviar Dreams" panose="020B0402020204020504" pitchFamily="34" charset="0"/>
              </a:rPr>
              <a:t> be </a:t>
            </a:r>
            <a:r>
              <a:rPr lang="es-MX" sz="4400" b="1" dirty="0" err="1">
                <a:solidFill>
                  <a:srgbClr val="FAFA98"/>
                </a:solidFill>
                <a:latin typeface="Caviar Dreams" panose="020B0402020204020504" pitchFamily="34" charset="0"/>
              </a:rPr>
              <a:t>the</a:t>
            </a:r>
            <a:r>
              <a:rPr lang="es-MX" sz="4400" b="1" dirty="0">
                <a:solidFill>
                  <a:srgbClr val="FAFA98"/>
                </a:solidFill>
                <a:latin typeface="Caviar Dreams" panose="020B0402020204020504" pitchFamily="34" charset="0"/>
              </a:rPr>
              <a:t> actual</a:t>
            </a:r>
          </a:p>
          <a:p>
            <a:r>
              <a:rPr lang="es-MX" sz="4400" b="1" dirty="0" err="1">
                <a:solidFill>
                  <a:srgbClr val="FAFA98"/>
                </a:solidFill>
                <a:latin typeface="Caviar Dreams" panose="020B0402020204020504" pitchFamily="34" charset="0"/>
              </a:rPr>
              <a:t>transport</a:t>
            </a:r>
            <a:r>
              <a:rPr lang="es-MX" sz="4400" b="1" dirty="0">
                <a:solidFill>
                  <a:srgbClr val="FAFA98"/>
                </a:solidFill>
                <a:latin typeface="Caviar Dreams" panose="020B0402020204020504" pitchFamily="34" charset="0"/>
              </a:rPr>
              <a:t> </a:t>
            </a:r>
            <a:r>
              <a:rPr lang="es-MX" sz="4400" b="1" dirty="0" err="1">
                <a:solidFill>
                  <a:srgbClr val="FAFA98"/>
                </a:solidFill>
                <a:latin typeface="Caviar Dreams" panose="020B0402020204020504" pitchFamily="34" charset="0"/>
              </a:rPr>
              <a:t>system</a:t>
            </a:r>
            <a:r>
              <a:rPr lang="es-MX" sz="4400" b="1" dirty="0">
                <a:solidFill>
                  <a:srgbClr val="FAFA98"/>
                </a:solidFill>
                <a:latin typeface="Caviar Dreams" panose="020B0402020204020504" pitchFamily="34" charset="0"/>
              </a:rPr>
              <a:t>?</a:t>
            </a:r>
          </a:p>
        </p:txBody>
      </p:sp>
      <p:sp>
        <p:nvSpPr>
          <p:cNvPr id="3" name="TextBox 2">
            <a:extLst>
              <a:ext uri="{FF2B5EF4-FFF2-40B4-BE49-F238E27FC236}">
                <a16:creationId xmlns:a16="http://schemas.microsoft.com/office/drawing/2014/main" id="{9D0355AF-286B-43DD-9EE2-E5406B12DEBD}"/>
              </a:ext>
            </a:extLst>
          </p:cNvPr>
          <p:cNvSpPr txBox="1"/>
          <p:nvPr/>
        </p:nvSpPr>
        <p:spPr>
          <a:xfrm>
            <a:off x="5899641" y="4040411"/>
            <a:ext cx="776175" cy="769441"/>
          </a:xfrm>
          <a:prstGeom prst="rect">
            <a:avLst/>
          </a:prstGeom>
          <a:noFill/>
        </p:spPr>
        <p:txBody>
          <a:bodyPr wrap="none" rtlCol="0">
            <a:spAutoFit/>
          </a:bodyPr>
          <a:lstStyle/>
          <a:p>
            <a:r>
              <a:rPr lang="es-MX" sz="4400" b="1" dirty="0">
                <a:solidFill>
                  <a:srgbClr val="FAFA98"/>
                </a:solidFill>
                <a:latin typeface="Caviar Dreams" panose="020B0402020204020504" pitchFamily="34" charset="0"/>
              </a:rPr>
              <a:t>…</a:t>
            </a:r>
          </a:p>
        </p:txBody>
      </p:sp>
    </p:spTree>
    <p:extLst>
      <p:ext uri="{BB962C8B-B14F-4D97-AF65-F5344CB8AC3E}">
        <p14:creationId xmlns:p14="http://schemas.microsoft.com/office/powerpoint/2010/main" val="33760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5615B"/>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5B94EB5E-B434-4D9C-AA89-13EC4DAE9BB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08656" y="4319612"/>
            <a:ext cx="4602717" cy="2426352"/>
          </a:xfrm>
          <a:prstGeom prst="rect">
            <a:avLst/>
          </a:prstGeom>
        </p:spPr>
      </p:pic>
      <p:sp>
        <p:nvSpPr>
          <p:cNvPr id="2" name="TextBox 1">
            <a:extLst>
              <a:ext uri="{FF2B5EF4-FFF2-40B4-BE49-F238E27FC236}">
                <a16:creationId xmlns:a16="http://schemas.microsoft.com/office/drawing/2014/main" id="{5531A4E5-ED33-4D5D-9982-AC46545BF7F1}"/>
              </a:ext>
            </a:extLst>
          </p:cNvPr>
          <p:cNvSpPr txBox="1"/>
          <p:nvPr/>
        </p:nvSpPr>
        <p:spPr>
          <a:xfrm>
            <a:off x="782496" y="868679"/>
            <a:ext cx="9987799" cy="2123658"/>
          </a:xfrm>
          <a:prstGeom prst="rect">
            <a:avLst/>
          </a:prstGeom>
          <a:noFill/>
        </p:spPr>
        <p:txBody>
          <a:bodyPr wrap="none" rtlCol="0">
            <a:spAutoFit/>
          </a:bodyPr>
          <a:lstStyle/>
          <a:p>
            <a:r>
              <a:rPr lang="es-MX" sz="4400" b="1" dirty="0" err="1">
                <a:solidFill>
                  <a:srgbClr val="FAFA98"/>
                </a:solidFill>
                <a:latin typeface="Caviar Dreams" panose="020B0402020204020504" pitchFamily="34" charset="0"/>
              </a:rPr>
              <a:t>This</a:t>
            </a:r>
            <a:r>
              <a:rPr lang="es-MX" sz="4400" b="1" dirty="0">
                <a:solidFill>
                  <a:srgbClr val="FAFA98"/>
                </a:solidFill>
                <a:latin typeface="Caviar Dreams" panose="020B0402020204020504" pitchFamily="34" charset="0"/>
              </a:rPr>
              <a:t> </a:t>
            </a:r>
            <a:r>
              <a:rPr lang="es-MX" sz="4400" b="1" dirty="0" err="1">
                <a:solidFill>
                  <a:srgbClr val="FAFA98"/>
                </a:solidFill>
                <a:latin typeface="Caviar Dreams" panose="020B0402020204020504" pitchFamily="34" charset="0"/>
              </a:rPr>
              <a:t>is</a:t>
            </a:r>
            <a:r>
              <a:rPr lang="es-MX" sz="4400" b="1" dirty="0">
                <a:solidFill>
                  <a:srgbClr val="FAFA98"/>
                </a:solidFill>
                <a:latin typeface="Caviar Dreams" panose="020B0402020204020504" pitchFamily="34" charset="0"/>
              </a:rPr>
              <a:t> </a:t>
            </a:r>
            <a:r>
              <a:rPr lang="es-MX" sz="4400" b="1" dirty="0" err="1">
                <a:solidFill>
                  <a:srgbClr val="FAFA98"/>
                </a:solidFill>
                <a:latin typeface="Caviar Dreams" panose="020B0402020204020504" pitchFamily="34" charset="0"/>
              </a:rPr>
              <a:t>an</a:t>
            </a:r>
            <a:r>
              <a:rPr lang="es-MX" sz="4400" b="1" dirty="0">
                <a:solidFill>
                  <a:srgbClr val="FAFA98"/>
                </a:solidFill>
                <a:latin typeface="Caviar Dreams" panose="020B0402020204020504" pitchFamily="34" charset="0"/>
              </a:rPr>
              <a:t> actual </a:t>
            </a:r>
            <a:r>
              <a:rPr lang="es-MX" sz="4400" b="1" dirty="0" err="1">
                <a:solidFill>
                  <a:srgbClr val="FAFA98"/>
                </a:solidFill>
                <a:latin typeface="Caviar Dreams" panose="020B0402020204020504" pitchFamily="34" charset="0"/>
              </a:rPr>
              <a:t>issue</a:t>
            </a:r>
            <a:endParaRPr lang="es-MX" sz="4400" b="1" dirty="0">
              <a:solidFill>
                <a:srgbClr val="FAFA98"/>
              </a:solidFill>
              <a:latin typeface="Caviar Dreams" panose="020B0402020204020504" pitchFamily="34" charset="0"/>
            </a:endParaRPr>
          </a:p>
          <a:p>
            <a:r>
              <a:rPr lang="es-MX" sz="4400" b="1" dirty="0">
                <a:solidFill>
                  <a:srgbClr val="FAFA98"/>
                </a:solidFill>
                <a:latin typeface="Caviar Dreams" panose="020B0402020204020504" pitchFamily="34" charset="0"/>
              </a:rPr>
              <a:t>and </a:t>
            </a:r>
            <a:r>
              <a:rPr lang="es-MX" sz="4400" b="1" dirty="0" err="1">
                <a:solidFill>
                  <a:srgbClr val="FAFA98"/>
                </a:solidFill>
                <a:latin typeface="Caviar Dreams" panose="020B0402020204020504" pitchFamily="34" charset="0"/>
              </a:rPr>
              <a:t>there</a:t>
            </a:r>
            <a:r>
              <a:rPr lang="es-MX" sz="4400" b="1" dirty="0">
                <a:solidFill>
                  <a:srgbClr val="FAFA98"/>
                </a:solidFill>
                <a:latin typeface="Caviar Dreams" panose="020B0402020204020504" pitchFamily="34" charset="0"/>
              </a:rPr>
              <a:t> are a </a:t>
            </a:r>
            <a:r>
              <a:rPr lang="es-MX" sz="4400" b="1" dirty="0" err="1">
                <a:solidFill>
                  <a:srgbClr val="FAFA98"/>
                </a:solidFill>
                <a:latin typeface="Caviar Dreams" panose="020B0402020204020504" pitchFamily="34" charset="0"/>
              </a:rPr>
              <a:t>some</a:t>
            </a:r>
            <a:r>
              <a:rPr lang="es-MX" sz="4400" b="1" dirty="0">
                <a:solidFill>
                  <a:srgbClr val="FAFA98"/>
                </a:solidFill>
                <a:latin typeface="Caviar Dreams" panose="020B0402020204020504" pitchFamily="34" charset="0"/>
              </a:rPr>
              <a:t> </a:t>
            </a:r>
            <a:r>
              <a:rPr lang="es-MX" sz="4400" b="1" dirty="0" err="1">
                <a:solidFill>
                  <a:srgbClr val="FAFA98"/>
                </a:solidFill>
                <a:latin typeface="Caviar Dreams" panose="020B0402020204020504" pitchFamily="34" charset="0"/>
              </a:rPr>
              <a:t>companies</a:t>
            </a:r>
            <a:r>
              <a:rPr lang="es-MX" sz="4400" b="1" dirty="0">
                <a:solidFill>
                  <a:srgbClr val="FAFA98"/>
                </a:solidFill>
                <a:latin typeface="Caviar Dreams" panose="020B0402020204020504" pitchFamily="34" charset="0"/>
              </a:rPr>
              <a:t> </a:t>
            </a:r>
            <a:r>
              <a:rPr lang="es-MX" sz="4400" b="1" dirty="0" err="1">
                <a:solidFill>
                  <a:srgbClr val="FAFA98"/>
                </a:solidFill>
                <a:latin typeface="Caviar Dreams" panose="020B0402020204020504" pitchFamily="34" charset="0"/>
              </a:rPr>
              <a:t>trying</a:t>
            </a:r>
            <a:r>
              <a:rPr lang="es-MX" sz="4400" b="1" dirty="0">
                <a:solidFill>
                  <a:srgbClr val="FAFA98"/>
                </a:solidFill>
                <a:latin typeface="Caviar Dreams" panose="020B0402020204020504" pitchFamily="34" charset="0"/>
              </a:rPr>
              <a:t> </a:t>
            </a:r>
            <a:r>
              <a:rPr lang="es-MX" sz="4400" b="1" dirty="0" err="1">
                <a:solidFill>
                  <a:srgbClr val="FAFA98"/>
                </a:solidFill>
                <a:latin typeface="Caviar Dreams" panose="020B0402020204020504" pitchFamily="34" charset="0"/>
              </a:rPr>
              <a:t>to</a:t>
            </a:r>
            <a:endParaRPr lang="es-MX" sz="4400" b="1" dirty="0">
              <a:solidFill>
                <a:srgbClr val="FAFA98"/>
              </a:solidFill>
              <a:latin typeface="Caviar Dreams" panose="020B0402020204020504" pitchFamily="34" charset="0"/>
            </a:endParaRPr>
          </a:p>
          <a:p>
            <a:r>
              <a:rPr lang="es-MX" sz="4400" b="1" dirty="0" err="1">
                <a:solidFill>
                  <a:srgbClr val="FAFA98"/>
                </a:solidFill>
                <a:latin typeface="Caviar Dreams" panose="020B0402020204020504" pitchFamily="34" charset="0"/>
              </a:rPr>
              <a:t>resolve</a:t>
            </a:r>
            <a:r>
              <a:rPr lang="es-MX" sz="4400" b="1" dirty="0">
                <a:solidFill>
                  <a:srgbClr val="FAFA98"/>
                </a:solidFill>
                <a:latin typeface="Caviar Dreams" panose="020B0402020204020504" pitchFamily="34" charset="0"/>
              </a:rPr>
              <a:t> </a:t>
            </a:r>
            <a:r>
              <a:rPr lang="es-MX" sz="4400" b="1" dirty="0" err="1">
                <a:solidFill>
                  <a:srgbClr val="FAFA98"/>
                </a:solidFill>
                <a:latin typeface="Caviar Dreams" panose="020B0402020204020504" pitchFamily="34" charset="0"/>
              </a:rPr>
              <a:t>it</a:t>
            </a:r>
            <a:endParaRPr lang="es-MX" sz="4400" b="1" dirty="0">
              <a:solidFill>
                <a:srgbClr val="FAFA98"/>
              </a:solidFill>
              <a:latin typeface="Caviar Dreams" panose="020B0402020204020504" pitchFamily="34" charset="0"/>
            </a:endParaRPr>
          </a:p>
        </p:txBody>
      </p:sp>
      <p:sp>
        <p:nvSpPr>
          <p:cNvPr id="3" name="TextBox 2">
            <a:extLst>
              <a:ext uri="{FF2B5EF4-FFF2-40B4-BE49-F238E27FC236}">
                <a16:creationId xmlns:a16="http://schemas.microsoft.com/office/drawing/2014/main" id="{9D0355AF-286B-43DD-9EE2-E5406B12DEBD}"/>
              </a:ext>
            </a:extLst>
          </p:cNvPr>
          <p:cNvSpPr txBox="1"/>
          <p:nvPr/>
        </p:nvSpPr>
        <p:spPr>
          <a:xfrm>
            <a:off x="525782" y="3407895"/>
            <a:ext cx="4979248" cy="769441"/>
          </a:xfrm>
          <a:prstGeom prst="rect">
            <a:avLst/>
          </a:prstGeom>
          <a:noFill/>
        </p:spPr>
        <p:txBody>
          <a:bodyPr wrap="none" rtlCol="0">
            <a:spAutoFit/>
          </a:bodyPr>
          <a:lstStyle/>
          <a:p>
            <a:r>
              <a:rPr lang="es-MX" sz="4400" b="1" dirty="0">
                <a:solidFill>
                  <a:srgbClr val="FAFA98"/>
                </a:solidFill>
                <a:latin typeface="Caviar Dreams" panose="020B0402020204020504" pitchFamily="34" charset="0"/>
              </a:rPr>
              <a:t>BUT NONE OF THEM</a:t>
            </a:r>
          </a:p>
        </p:txBody>
      </p:sp>
      <p:sp>
        <p:nvSpPr>
          <p:cNvPr id="4" name="TextBox 2">
            <a:extLst>
              <a:ext uri="{FF2B5EF4-FFF2-40B4-BE49-F238E27FC236}">
                <a16:creationId xmlns:a16="http://schemas.microsoft.com/office/drawing/2014/main" id="{31DB4254-CE2B-43B8-98AD-E194FAB488DF}"/>
              </a:ext>
            </a:extLst>
          </p:cNvPr>
          <p:cNvSpPr txBox="1"/>
          <p:nvPr/>
        </p:nvSpPr>
        <p:spPr>
          <a:xfrm>
            <a:off x="5911373" y="3407895"/>
            <a:ext cx="4779205" cy="769441"/>
          </a:xfrm>
          <a:prstGeom prst="rect">
            <a:avLst/>
          </a:prstGeom>
          <a:noFill/>
          <a:ln w="57150">
            <a:solidFill>
              <a:srgbClr val="FAFA98"/>
            </a:solidFill>
          </a:ln>
          <a:effectLst>
            <a:outerShdw blurRad="50800" dist="38100" dir="2700000" algn="tl" rotWithShape="0">
              <a:prstClr val="black">
                <a:alpha val="40000"/>
              </a:prstClr>
            </a:outerShdw>
          </a:effectLst>
        </p:spPr>
        <p:txBody>
          <a:bodyPr wrap="square" rtlCol="0">
            <a:spAutoFit/>
          </a:bodyPr>
          <a:lstStyle/>
          <a:p>
            <a:pPr algn="ctr"/>
            <a:r>
              <a:rPr lang="es-MX" sz="4400" b="1" dirty="0">
                <a:solidFill>
                  <a:srgbClr val="FAFA98"/>
                </a:solidFill>
                <a:latin typeface="Caviar Dreams" panose="020B0402020204020504" pitchFamily="34" charset="0"/>
              </a:rPr>
              <a:t>LISTEN</a:t>
            </a:r>
          </a:p>
        </p:txBody>
      </p:sp>
      <p:cxnSp>
        <p:nvCxnSpPr>
          <p:cNvPr id="8" name="Conector: curvado 7">
            <a:extLst>
              <a:ext uri="{FF2B5EF4-FFF2-40B4-BE49-F238E27FC236}">
                <a16:creationId xmlns:a16="http://schemas.microsoft.com/office/drawing/2014/main" id="{AB4C7E80-E471-449C-938F-66B52BB0BD5C}"/>
              </a:ext>
            </a:extLst>
          </p:cNvPr>
          <p:cNvCxnSpPr>
            <a:stCxn id="4" idx="2"/>
            <a:endCxn id="6" idx="3"/>
          </p:cNvCxnSpPr>
          <p:nvPr/>
        </p:nvCxnSpPr>
        <p:spPr>
          <a:xfrm rot="5400000">
            <a:off x="6428449" y="3660261"/>
            <a:ext cx="1355452" cy="2389603"/>
          </a:xfrm>
          <a:prstGeom prst="curvedConnector2">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4733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5615B"/>
        </a:solidFill>
        <a:effectLst/>
      </p:bgPr>
    </p:bg>
    <p:spTree>
      <p:nvGrpSpPr>
        <p:cNvPr id="1" name=""/>
        <p:cNvGrpSpPr/>
        <p:nvPr/>
      </p:nvGrpSpPr>
      <p:grpSpPr>
        <a:xfrm>
          <a:off x="0" y="0"/>
          <a:ext cx="0" cy="0"/>
          <a:chOff x="0" y="0"/>
          <a:chExt cx="0" cy="0"/>
        </a:xfrm>
      </p:grpSpPr>
      <p:pic>
        <p:nvPicPr>
          <p:cNvPr id="5" name="Imagen 4" descr="Imagen que contiene texto&#10;&#10;Descripción generada automáticamente">
            <a:extLst>
              <a:ext uri="{FF2B5EF4-FFF2-40B4-BE49-F238E27FC236}">
                <a16:creationId xmlns:a16="http://schemas.microsoft.com/office/drawing/2014/main" id="{A3F222E3-7558-4D07-8E25-385D189C3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764" y="1715385"/>
            <a:ext cx="6658473" cy="3743746"/>
          </a:xfrm>
          <a:prstGeom prst="rect">
            <a:avLst/>
          </a:prstGeom>
        </p:spPr>
      </p:pic>
      <p:sp>
        <p:nvSpPr>
          <p:cNvPr id="2" name="TextBox 1">
            <a:extLst>
              <a:ext uri="{FF2B5EF4-FFF2-40B4-BE49-F238E27FC236}">
                <a16:creationId xmlns:a16="http://schemas.microsoft.com/office/drawing/2014/main" id="{5531A4E5-ED33-4D5D-9982-AC46545BF7F1}"/>
              </a:ext>
            </a:extLst>
          </p:cNvPr>
          <p:cNvSpPr txBox="1"/>
          <p:nvPr/>
        </p:nvSpPr>
        <p:spPr>
          <a:xfrm>
            <a:off x="2664612" y="509602"/>
            <a:ext cx="6862776" cy="1015663"/>
          </a:xfrm>
          <a:prstGeom prst="rect">
            <a:avLst/>
          </a:prstGeom>
          <a:noFill/>
        </p:spPr>
        <p:txBody>
          <a:bodyPr wrap="none" rtlCol="0">
            <a:spAutoFit/>
          </a:bodyPr>
          <a:lstStyle/>
          <a:p>
            <a:r>
              <a:rPr lang="es-MX" sz="6000" b="1" dirty="0" err="1">
                <a:solidFill>
                  <a:srgbClr val="FAFA98"/>
                </a:solidFill>
                <a:latin typeface="Caviar Dreams" panose="020B0402020204020504" pitchFamily="34" charset="0"/>
              </a:rPr>
              <a:t>Companies</a:t>
            </a:r>
            <a:r>
              <a:rPr lang="es-MX" sz="6000" b="1" dirty="0">
                <a:solidFill>
                  <a:srgbClr val="FAFA98"/>
                </a:solidFill>
                <a:latin typeface="Caviar Dreams" panose="020B0402020204020504" pitchFamily="34" charset="0"/>
              </a:rPr>
              <a:t> </a:t>
            </a:r>
            <a:r>
              <a:rPr lang="es-MX" sz="6000" b="1" dirty="0" err="1">
                <a:solidFill>
                  <a:srgbClr val="FAFA98"/>
                </a:solidFill>
                <a:latin typeface="Caviar Dreams" panose="020B0402020204020504" pitchFamily="34" charset="0"/>
              </a:rPr>
              <a:t>just</a:t>
            </a:r>
            <a:r>
              <a:rPr lang="es-MX" sz="6000" b="1" dirty="0">
                <a:solidFill>
                  <a:srgbClr val="FAFA98"/>
                </a:solidFill>
                <a:latin typeface="Caviar Dreams" panose="020B0402020204020504" pitchFamily="34" charset="0"/>
              </a:rPr>
              <a:t> </a:t>
            </a:r>
            <a:r>
              <a:rPr lang="es-MX" sz="6000" b="1" dirty="0" err="1">
                <a:solidFill>
                  <a:srgbClr val="FAFA98"/>
                </a:solidFill>
                <a:latin typeface="Caviar Dreams" panose="020B0402020204020504" pitchFamily="34" charset="0"/>
              </a:rPr>
              <a:t>want</a:t>
            </a:r>
            <a:endParaRPr lang="es-MX" sz="6000" b="1" dirty="0">
              <a:solidFill>
                <a:srgbClr val="FAFA98"/>
              </a:solidFill>
              <a:latin typeface="Caviar Dreams" panose="020B0402020204020504" pitchFamily="34" charset="0"/>
            </a:endParaRPr>
          </a:p>
        </p:txBody>
      </p:sp>
      <p:sp>
        <p:nvSpPr>
          <p:cNvPr id="3" name="TextBox 2">
            <a:extLst>
              <a:ext uri="{FF2B5EF4-FFF2-40B4-BE49-F238E27FC236}">
                <a16:creationId xmlns:a16="http://schemas.microsoft.com/office/drawing/2014/main" id="{9D0355AF-286B-43DD-9EE2-E5406B12DEBD}"/>
              </a:ext>
            </a:extLst>
          </p:cNvPr>
          <p:cNvSpPr txBox="1"/>
          <p:nvPr/>
        </p:nvSpPr>
        <p:spPr>
          <a:xfrm>
            <a:off x="4416694" y="2921169"/>
            <a:ext cx="3358612" cy="1015663"/>
          </a:xfrm>
          <a:prstGeom prst="rect">
            <a:avLst/>
          </a:prstGeom>
          <a:noFill/>
        </p:spPr>
        <p:txBody>
          <a:bodyPr wrap="none" rtlCol="0">
            <a:spAutoFit/>
          </a:bodyPr>
          <a:lstStyle/>
          <a:p>
            <a:r>
              <a:rPr lang="es-MX" sz="6000" b="1" dirty="0">
                <a:solidFill>
                  <a:srgbClr val="FF0000"/>
                </a:solidFill>
                <a:latin typeface="Caviar Dreams" panose="020B0402020204020504" pitchFamily="34" charset="0"/>
              </a:rPr>
              <a:t>M O N E Y</a:t>
            </a:r>
          </a:p>
        </p:txBody>
      </p:sp>
    </p:spTree>
    <p:extLst>
      <p:ext uri="{BB962C8B-B14F-4D97-AF65-F5344CB8AC3E}">
        <p14:creationId xmlns:p14="http://schemas.microsoft.com/office/powerpoint/2010/main" val="296715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5615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31A4E5-ED33-4D5D-9982-AC46545BF7F1}"/>
              </a:ext>
            </a:extLst>
          </p:cNvPr>
          <p:cNvSpPr txBox="1"/>
          <p:nvPr/>
        </p:nvSpPr>
        <p:spPr>
          <a:xfrm>
            <a:off x="2290150" y="967153"/>
            <a:ext cx="7611699" cy="769441"/>
          </a:xfrm>
          <a:prstGeom prst="rect">
            <a:avLst/>
          </a:prstGeom>
          <a:noFill/>
        </p:spPr>
        <p:txBody>
          <a:bodyPr wrap="none" rtlCol="0">
            <a:spAutoFit/>
          </a:bodyPr>
          <a:lstStyle/>
          <a:p>
            <a:r>
              <a:rPr lang="es-MX" sz="4400" b="1" dirty="0">
                <a:solidFill>
                  <a:srgbClr val="FAFA98"/>
                </a:solidFill>
                <a:latin typeface="Caviar Dreams" panose="020B0402020204020504" pitchFamily="34" charset="0"/>
              </a:rPr>
              <a:t>APPS THAT WORK IN THIS FIELD</a:t>
            </a:r>
          </a:p>
        </p:txBody>
      </p:sp>
      <p:pic>
        <p:nvPicPr>
          <p:cNvPr id="5" name="Imagen 4" descr="Imagen que contiene dibujo&#10;&#10;Descripción generada automáticamente">
            <a:extLst>
              <a:ext uri="{FF2B5EF4-FFF2-40B4-BE49-F238E27FC236}">
                <a16:creationId xmlns:a16="http://schemas.microsoft.com/office/drawing/2014/main" id="{2448CD60-6B43-4791-ABE4-610C9A9FA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3395" y="4723533"/>
            <a:ext cx="2177488" cy="108153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7" name="Imagen 6">
            <a:extLst>
              <a:ext uri="{FF2B5EF4-FFF2-40B4-BE49-F238E27FC236}">
                <a16:creationId xmlns:a16="http://schemas.microsoft.com/office/drawing/2014/main" id="{B4B77FB7-243C-4DAB-BC24-A9DA717E2B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739" y="1848203"/>
            <a:ext cx="4876800" cy="2438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9" name="Imagen 8" descr="Imagen que contiene dibujo&#10;&#10;Descripción generada automáticamente">
            <a:extLst>
              <a:ext uri="{FF2B5EF4-FFF2-40B4-BE49-F238E27FC236}">
                <a16:creationId xmlns:a16="http://schemas.microsoft.com/office/drawing/2014/main" id="{A0B94225-636F-4BF3-823F-5022AE41F6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6205" y="1932993"/>
            <a:ext cx="3783037" cy="212795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3" name="Imagen 12" descr="Imagen que contiene interior, edificio, tabla, café&#10;&#10;Descripción generada automáticamente">
            <a:extLst>
              <a:ext uri="{FF2B5EF4-FFF2-40B4-BE49-F238E27FC236}">
                <a16:creationId xmlns:a16="http://schemas.microsoft.com/office/drawing/2014/main" id="{C98F917F-4C20-4C46-B019-28F724D8EF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4267" y="4349046"/>
            <a:ext cx="3294915" cy="183050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6551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5615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31A4E5-ED33-4D5D-9982-AC46545BF7F1}"/>
              </a:ext>
            </a:extLst>
          </p:cNvPr>
          <p:cNvSpPr txBox="1"/>
          <p:nvPr/>
        </p:nvSpPr>
        <p:spPr>
          <a:xfrm>
            <a:off x="2797034" y="1754944"/>
            <a:ext cx="6317755" cy="769441"/>
          </a:xfrm>
          <a:prstGeom prst="rect">
            <a:avLst/>
          </a:prstGeom>
          <a:noFill/>
        </p:spPr>
        <p:txBody>
          <a:bodyPr wrap="none" rtlCol="0">
            <a:spAutoFit/>
          </a:bodyPr>
          <a:lstStyle/>
          <a:p>
            <a:r>
              <a:rPr lang="es-MX" sz="4400" b="1" dirty="0">
                <a:solidFill>
                  <a:srgbClr val="FAFA98"/>
                </a:solidFill>
                <a:latin typeface="Caviar Dreams" panose="020B0402020204020504" pitchFamily="34" charset="0"/>
              </a:rPr>
              <a:t>THEY ALL SHARE AN ISSUE</a:t>
            </a:r>
          </a:p>
        </p:txBody>
      </p:sp>
      <p:sp>
        <p:nvSpPr>
          <p:cNvPr id="3" name="TextBox 2">
            <a:extLst>
              <a:ext uri="{FF2B5EF4-FFF2-40B4-BE49-F238E27FC236}">
                <a16:creationId xmlns:a16="http://schemas.microsoft.com/office/drawing/2014/main" id="{9D0355AF-286B-43DD-9EE2-E5406B12DEBD}"/>
              </a:ext>
            </a:extLst>
          </p:cNvPr>
          <p:cNvSpPr txBox="1"/>
          <p:nvPr/>
        </p:nvSpPr>
        <p:spPr>
          <a:xfrm>
            <a:off x="3964935" y="3010177"/>
            <a:ext cx="4262129" cy="1323439"/>
          </a:xfrm>
          <a:prstGeom prst="rect">
            <a:avLst/>
          </a:prstGeom>
          <a:noFill/>
        </p:spPr>
        <p:txBody>
          <a:bodyPr wrap="none" rtlCol="0">
            <a:spAutoFit/>
          </a:bodyPr>
          <a:lstStyle/>
          <a:p>
            <a:r>
              <a:rPr lang="es-MX" sz="8000" b="1" dirty="0">
                <a:ln w="22225">
                  <a:solidFill>
                    <a:schemeClr val="accent2"/>
                  </a:solidFill>
                  <a:prstDash val="solid"/>
                </a:ln>
                <a:solidFill>
                  <a:schemeClr val="accent2">
                    <a:lumMod val="40000"/>
                    <a:lumOff val="60000"/>
                  </a:schemeClr>
                </a:solidFill>
                <a:latin typeface="Caviar Dreams" panose="020B0402020204020504" pitchFamily="34" charset="0"/>
              </a:rPr>
              <a:t>SECURITY</a:t>
            </a:r>
          </a:p>
        </p:txBody>
      </p:sp>
    </p:spTree>
    <p:extLst>
      <p:ext uri="{BB962C8B-B14F-4D97-AF65-F5344CB8AC3E}">
        <p14:creationId xmlns:p14="http://schemas.microsoft.com/office/powerpoint/2010/main" val="33429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5615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31A4E5-ED33-4D5D-9982-AC46545BF7F1}"/>
              </a:ext>
            </a:extLst>
          </p:cNvPr>
          <p:cNvSpPr txBox="1"/>
          <p:nvPr/>
        </p:nvSpPr>
        <p:spPr>
          <a:xfrm>
            <a:off x="430698" y="824259"/>
            <a:ext cx="6082114" cy="2277547"/>
          </a:xfrm>
          <a:prstGeom prst="rect">
            <a:avLst/>
          </a:prstGeom>
          <a:noFill/>
        </p:spPr>
        <p:txBody>
          <a:bodyPr wrap="none" rtlCol="0">
            <a:spAutoFit/>
          </a:bodyPr>
          <a:lstStyle/>
          <a:p>
            <a:r>
              <a:rPr lang="es-MX" sz="4400" b="1" dirty="0">
                <a:solidFill>
                  <a:srgbClr val="FAFA98"/>
                </a:solidFill>
                <a:latin typeface="Caviar Dreams" panose="020B0402020204020504" pitchFamily="34" charset="0"/>
              </a:rPr>
              <a:t>MAIN FIELD WE CHOOSE </a:t>
            </a:r>
          </a:p>
          <a:p>
            <a:r>
              <a:rPr lang="es-MX" sz="4400" b="1" dirty="0">
                <a:solidFill>
                  <a:srgbClr val="FAFA98"/>
                </a:solidFill>
                <a:latin typeface="Caviar Dreams" panose="020B0402020204020504" pitchFamily="34" charset="0"/>
              </a:rPr>
              <a:t>FOR THE APP ARE </a:t>
            </a:r>
          </a:p>
          <a:p>
            <a:r>
              <a:rPr lang="es-MX" sz="5400" b="1" u="sng" dirty="0">
                <a:solidFill>
                  <a:srgbClr val="FAFA98"/>
                </a:solidFill>
                <a:latin typeface="Caviar Dreams" panose="020B0402020204020504" pitchFamily="34" charset="0"/>
              </a:rPr>
              <a:t>STUDENTS</a:t>
            </a:r>
          </a:p>
        </p:txBody>
      </p:sp>
      <p:sp>
        <p:nvSpPr>
          <p:cNvPr id="3" name="TextBox 2">
            <a:extLst>
              <a:ext uri="{FF2B5EF4-FFF2-40B4-BE49-F238E27FC236}">
                <a16:creationId xmlns:a16="http://schemas.microsoft.com/office/drawing/2014/main" id="{9D0355AF-286B-43DD-9EE2-E5406B12DEBD}"/>
              </a:ext>
            </a:extLst>
          </p:cNvPr>
          <p:cNvSpPr txBox="1"/>
          <p:nvPr/>
        </p:nvSpPr>
        <p:spPr>
          <a:xfrm>
            <a:off x="6709230" y="1439812"/>
            <a:ext cx="4795800" cy="523220"/>
          </a:xfrm>
          <a:prstGeom prst="rect">
            <a:avLst/>
          </a:prstGeom>
          <a:noFill/>
        </p:spPr>
        <p:txBody>
          <a:bodyPr wrap="none" rtlCol="0">
            <a:spAutoFit/>
          </a:bodyPr>
          <a:lstStyle/>
          <a:p>
            <a:r>
              <a:rPr lang="es-MX" sz="2800" b="1" dirty="0" err="1">
                <a:solidFill>
                  <a:srgbClr val="FAFA98"/>
                </a:solidFill>
                <a:latin typeface="Caviar Dreams" panose="020B0402020204020504" pitchFamily="34" charset="0"/>
              </a:rPr>
              <a:t>Some</a:t>
            </a:r>
            <a:r>
              <a:rPr lang="es-MX" sz="2800" b="1" dirty="0">
                <a:solidFill>
                  <a:srgbClr val="FAFA98"/>
                </a:solidFill>
                <a:latin typeface="Caviar Dreams" panose="020B0402020204020504" pitchFamily="34" charset="0"/>
              </a:rPr>
              <a:t> </a:t>
            </a:r>
            <a:r>
              <a:rPr lang="es-MX" sz="2800" b="1" dirty="0" err="1">
                <a:solidFill>
                  <a:srgbClr val="FAFA98"/>
                </a:solidFill>
                <a:latin typeface="Caviar Dreams" panose="020B0402020204020504" pitchFamily="34" charset="0"/>
              </a:rPr>
              <a:t>of</a:t>
            </a:r>
            <a:r>
              <a:rPr lang="es-MX" sz="2800" b="1" dirty="0">
                <a:solidFill>
                  <a:srgbClr val="FAFA98"/>
                </a:solidFill>
                <a:latin typeface="Caviar Dreams" panose="020B0402020204020504" pitchFamily="34" charset="0"/>
              </a:rPr>
              <a:t> </a:t>
            </a:r>
            <a:r>
              <a:rPr lang="es-MX" sz="2800" b="1" dirty="0" err="1">
                <a:solidFill>
                  <a:srgbClr val="FAFA98"/>
                </a:solidFill>
                <a:latin typeface="Caviar Dreams" panose="020B0402020204020504" pitchFamily="34" charset="0"/>
              </a:rPr>
              <a:t>the</a:t>
            </a:r>
            <a:r>
              <a:rPr lang="es-MX" sz="2800" b="1" dirty="0">
                <a:solidFill>
                  <a:srgbClr val="FAFA98"/>
                </a:solidFill>
                <a:latin typeface="Caviar Dreams" panose="020B0402020204020504" pitchFamily="34" charset="0"/>
              </a:rPr>
              <a:t> </a:t>
            </a:r>
            <a:r>
              <a:rPr lang="es-MX" sz="2800" b="1" dirty="0" err="1">
                <a:solidFill>
                  <a:srgbClr val="FAFA98"/>
                </a:solidFill>
                <a:latin typeface="Caviar Dreams" panose="020B0402020204020504" pitchFamily="34" charset="0"/>
              </a:rPr>
              <a:t>research</a:t>
            </a:r>
            <a:r>
              <a:rPr lang="es-MX" sz="2800" b="1" dirty="0">
                <a:solidFill>
                  <a:srgbClr val="FAFA98"/>
                </a:solidFill>
                <a:latin typeface="Caviar Dreams" panose="020B0402020204020504" pitchFamily="34" charset="0"/>
              </a:rPr>
              <a:t> </a:t>
            </a:r>
            <a:r>
              <a:rPr lang="es-MX" sz="2800" b="1" dirty="0" err="1">
                <a:solidFill>
                  <a:srgbClr val="FAFA98"/>
                </a:solidFill>
                <a:latin typeface="Caviar Dreams" panose="020B0402020204020504" pitchFamily="34" charset="0"/>
              </a:rPr>
              <a:t>we</a:t>
            </a:r>
            <a:r>
              <a:rPr lang="es-MX" sz="2800" b="1" dirty="0">
                <a:solidFill>
                  <a:srgbClr val="FAFA98"/>
                </a:solidFill>
                <a:latin typeface="Caviar Dreams" panose="020B0402020204020504" pitchFamily="34" charset="0"/>
              </a:rPr>
              <a:t> </a:t>
            </a:r>
            <a:r>
              <a:rPr lang="es-MX" sz="2800" b="1" dirty="0" err="1">
                <a:solidFill>
                  <a:srgbClr val="FAFA98"/>
                </a:solidFill>
                <a:latin typeface="Caviar Dreams" panose="020B0402020204020504" pitchFamily="34" charset="0"/>
              </a:rPr>
              <a:t>made</a:t>
            </a:r>
            <a:endParaRPr lang="es-MX" sz="2800" b="1" dirty="0">
              <a:solidFill>
                <a:srgbClr val="FAFA98"/>
              </a:solidFill>
              <a:latin typeface="Caviar Dreams" panose="020B0402020204020504" pitchFamily="34" charset="0"/>
            </a:endParaRPr>
          </a:p>
        </p:txBody>
      </p:sp>
      <p:pic>
        <p:nvPicPr>
          <p:cNvPr id="6" name="Imagen 5">
            <a:extLst>
              <a:ext uri="{FF2B5EF4-FFF2-40B4-BE49-F238E27FC236}">
                <a16:creationId xmlns:a16="http://schemas.microsoft.com/office/drawing/2014/main" id="{D21A99E4-C700-45F4-AAF2-12E685E32528}"/>
              </a:ext>
            </a:extLst>
          </p:cNvPr>
          <p:cNvPicPr>
            <a:picLocks noChangeAspect="1"/>
          </p:cNvPicPr>
          <p:nvPr/>
        </p:nvPicPr>
        <p:blipFill rotWithShape="1">
          <a:blip r:embed="rId2"/>
          <a:srcRect l="23369" t="20293" r="25000" b="18138"/>
          <a:stretch/>
        </p:blipFill>
        <p:spPr>
          <a:xfrm>
            <a:off x="5482771" y="1963032"/>
            <a:ext cx="6604343" cy="4427800"/>
          </a:xfrm>
          <a:prstGeom prst="rect">
            <a:avLst/>
          </a:prstGeom>
        </p:spPr>
      </p:pic>
    </p:spTree>
    <p:extLst>
      <p:ext uri="{BB962C8B-B14F-4D97-AF65-F5344CB8AC3E}">
        <p14:creationId xmlns:p14="http://schemas.microsoft.com/office/powerpoint/2010/main" val="117323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5615B"/>
        </a:solidFill>
        <a:effectLst/>
      </p:bgPr>
    </p:bg>
    <p:spTree>
      <p:nvGrpSpPr>
        <p:cNvPr id="1" name=""/>
        <p:cNvGrpSpPr/>
        <p:nvPr/>
      </p:nvGrpSpPr>
      <p:grpSpPr>
        <a:xfrm>
          <a:off x="0" y="0"/>
          <a:ext cx="0" cy="0"/>
          <a:chOff x="0" y="0"/>
          <a:chExt cx="0" cy="0"/>
        </a:xfrm>
      </p:grpSpPr>
      <p:pic>
        <p:nvPicPr>
          <p:cNvPr id="7" name="Imagen 6" descr="Imagen que contiene interior, mujer, persona, ventana&#10;&#10;Descripción generada automáticamente">
            <a:extLst>
              <a:ext uri="{FF2B5EF4-FFF2-40B4-BE49-F238E27FC236}">
                <a16:creationId xmlns:a16="http://schemas.microsoft.com/office/drawing/2014/main" id="{0E2A631B-8D42-4E7F-98C8-92F0FB86B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0827" y="219613"/>
            <a:ext cx="4961173" cy="2308324"/>
          </a:xfrm>
          <a:prstGeom prst="rect">
            <a:avLst/>
          </a:prstGeom>
        </p:spPr>
      </p:pic>
      <p:sp>
        <p:nvSpPr>
          <p:cNvPr id="2" name="TextBox 1">
            <a:extLst>
              <a:ext uri="{FF2B5EF4-FFF2-40B4-BE49-F238E27FC236}">
                <a16:creationId xmlns:a16="http://schemas.microsoft.com/office/drawing/2014/main" id="{5531A4E5-ED33-4D5D-9982-AC46545BF7F1}"/>
              </a:ext>
            </a:extLst>
          </p:cNvPr>
          <p:cNvSpPr txBox="1"/>
          <p:nvPr/>
        </p:nvSpPr>
        <p:spPr>
          <a:xfrm>
            <a:off x="390843" y="728570"/>
            <a:ext cx="5239397" cy="3231654"/>
          </a:xfrm>
          <a:prstGeom prst="rect">
            <a:avLst/>
          </a:prstGeom>
          <a:noFill/>
        </p:spPr>
        <p:txBody>
          <a:bodyPr wrap="square" rtlCol="0">
            <a:spAutoFit/>
          </a:bodyPr>
          <a:lstStyle/>
          <a:p>
            <a:r>
              <a:rPr lang="es-MX" sz="4400" b="1" u="sng" dirty="0">
                <a:solidFill>
                  <a:srgbClr val="FAFA98"/>
                </a:solidFill>
                <a:effectLst>
                  <a:outerShdw blurRad="38100" dist="38100" dir="2700000" algn="tl">
                    <a:srgbClr val="000000">
                      <a:alpha val="43137"/>
                    </a:srgbClr>
                  </a:outerShdw>
                </a:effectLst>
                <a:latin typeface="Caviar Dreams" panose="020B0402020204020504" pitchFamily="34" charset="0"/>
              </a:rPr>
              <a:t>WE ASKED 12 WOMEN (WHO ARE STUDENTS)</a:t>
            </a:r>
          </a:p>
          <a:p>
            <a:r>
              <a:rPr lang="es-MX" sz="3200" b="1" dirty="0">
                <a:solidFill>
                  <a:srgbClr val="FAFA98"/>
                </a:solidFill>
                <a:effectLst>
                  <a:outerShdw blurRad="38100" dist="38100" dir="2700000" algn="tl">
                    <a:srgbClr val="000000">
                      <a:alpha val="43137"/>
                    </a:srgbClr>
                  </a:outerShdw>
                </a:effectLst>
                <a:latin typeface="Caviar Dreams" panose="020B0402020204020504" pitchFamily="34" charset="0"/>
              </a:rPr>
              <a:t>6 </a:t>
            </a:r>
            <a:r>
              <a:rPr lang="es-MX" sz="3200" b="1" dirty="0" err="1">
                <a:solidFill>
                  <a:srgbClr val="FAFA98"/>
                </a:solidFill>
                <a:effectLst>
                  <a:outerShdw blurRad="38100" dist="38100" dir="2700000" algn="tl">
                    <a:srgbClr val="000000">
                      <a:alpha val="43137"/>
                    </a:srgbClr>
                  </a:outerShdw>
                </a:effectLst>
                <a:latin typeface="Caviar Dreams" panose="020B0402020204020504" pitchFamily="34" charset="0"/>
              </a:rPr>
              <a:t>from</a:t>
            </a:r>
            <a:r>
              <a:rPr lang="es-MX" sz="3200" b="1" dirty="0">
                <a:solidFill>
                  <a:srgbClr val="FAFA98"/>
                </a:solidFill>
                <a:effectLst>
                  <a:outerShdw blurRad="38100" dist="38100" dir="2700000" algn="tl">
                    <a:srgbClr val="000000">
                      <a:alpha val="43137"/>
                    </a:srgbClr>
                  </a:outerShdw>
                </a:effectLst>
                <a:latin typeface="Caviar Dreams" panose="020B0402020204020504" pitchFamily="34" charset="0"/>
              </a:rPr>
              <a:t> Manzanillo and 6 </a:t>
            </a:r>
            <a:r>
              <a:rPr lang="es-MX" sz="3200" b="1" dirty="0" err="1">
                <a:solidFill>
                  <a:srgbClr val="FAFA98"/>
                </a:solidFill>
                <a:effectLst>
                  <a:outerShdw blurRad="38100" dist="38100" dir="2700000" algn="tl">
                    <a:srgbClr val="000000">
                      <a:alpha val="43137"/>
                    </a:srgbClr>
                  </a:outerShdw>
                </a:effectLst>
                <a:latin typeface="Caviar Dreams" panose="020B0402020204020504" pitchFamily="34" charset="0"/>
              </a:rPr>
              <a:t>from</a:t>
            </a:r>
            <a:r>
              <a:rPr lang="es-MX" sz="3200" b="1" dirty="0">
                <a:solidFill>
                  <a:srgbClr val="FAFA98"/>
                </a:solidFill>
                <a:effectLst>
                  <a:outerShdw blurRad="38100" dist="38100" dir="2700000" algn="tl">
                    <a:srgbClr val="000000">
                      <a:alpha val="43137"/>
                    </a:srgbClr>
                  </a:outerShdw>
                </a:effectLst>
                <a:latin typeface="Caviar Dreams" panose="020B0402020204020504" pitchFamily="34" charset="0"/>
              </a:rPr>
              <a:t> Colima</a:t>
            </a:r>
          </a:p>
        </p:txBody>
      </p:sp>
      <p:pic>
        <p:nvPicPr>
          <p:cNvPr id="5" name="Imagen 4" descr="Imagen que contiene persona, interior, mujer, aparato&#10;&#10;Descripción generada automáticamente">
            <a:extLst>
              <a:ext uri="{FF2B5EF4-FFF2-40B4-BE49-F238E27FC236}">
                <a16:creationId xmlns:a16="http://schemas.microsoft.com/office/drawing/2014/main" id="{1126B666-E7D8-4222-91ED-632FE9AFA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0827" y="2274838"/>
            <a:ext cx="4961173" cy="2308324"/>
          </a:xfrm>
          <a:prstGeom prst="rect">
            <a:avLst/>
          </a:prstGeom>
        </p:spPr>
      </p:pic>
      <p:pic>
        <p:nvPicPr>
          <p:cNvPr id="9" name="Imagen 8" descr="Imagen que contiene computadora, alimentos, camiseta, cuarto de hospital&#10;&#10;Descripción generada automáticamente">
            <a:extLst>
              <a:ext uri="{FF2B5EF4-FFF2-40B4-BE49-F238E27FC236}">
                <a16:creationId xmlns:a16="http://schemas.microsoft.com/office/drawing/2014/main" id="{34FCB1FA-0F13-4D9A-A89B-10FCD54E72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0827" y="4243366"/>
            <a:ext cx="4961173" cy="2308324"/>
          </a:xfrm>
          <a:prstGeom prst="rect">
            <a:avLst/>
          </a:prstGeom>
        </p:spPr>
      </p:pic>
      <p:sp>
        <p:nvSpPr>
          <p:cNvPr id="3" name="TextBox 2">
            <a:extLst>
              <a:ext uri="{FF2B5EF4-FFF2-40B4-BE49-F238E27FC236}">
                <a16:creationId xmlns:a16="http://schemas.microsoft.com/office/drawing/2014/main" id="{9D0355AF-286B-43DD-9EE2-E5406B12DEBD}"/>
              </a:ext>
            </a:extLst>
          </p:cNvPr>
          <p:cNvSpPr txBox="1"/>
          <p:nvPr/>
        </p:nvSpPr>
        <p:spPr>
          <a:xfrm>
            <a:off x="365871" y="4116760"/>
            <a:ext cx="6726585" cy="2308324"/>
          </a:xfrm>
          <a:prstGeom prst="rect">
            <a:avLst/>
          </a:prstGeom>
          <a:noFill/>
        </p:spPr>
        <p:txBody>
          <a:bodyPr wrap="none" rtlCol="0">
            <a:spAutoFit/>
          </a:bodyPr>
          <a:lstStyle/>
          <a:p>
            <a:r>
              <a:rPr lang="es-MX" sz="3600" b="1" dirty="0" err="1">
                <a:solidFill>
                  <a:srgbClr val="FAFA98"/>
                </a:solidFill>
                <a:latin typeface="Caviar Dreams" panose="020B0402020204020504" pitchFamily="34" charset="0"/>
              </a:rPr>
              <a:t>How</a:t>
            </a:r>
            <a:r>
              <a:rPr lang="es-MX" sz="3600" b="1" dirty="0">
                <a:solidFill>
                  <a:srgbClr val="FAFA98"/>
                </a:solidFill>
                <a:latin typeface="Caviar Dreams" panose="020B0402020204020504" pitchFamily="34" charset="0"/>
              </a:rPr>
              <a:t> do </a:t>
            </a:r>
            <a:r>
              <a:rPr lang="es-MX" sz="3600" b="1" dirty="0" err="1">
                <a:solidFill>
                  <a:srgbClr val="FAFA98"/>
                </a:solidFill>
                <a:latin typeface="Caviar Dreams" panose="020B0402020204020504" pitchFamily="34" charset="0"/>
              </a:rPr>
              <a:t>you</a:t>
            </a:r>
            <a:r>
              <a:rPr lang="es-MX" sz="3600" b="1" dirty="0">
                <a:solidFill>
                  <a:srgbClr val="FAFA98"/>
                </a:solidFill>
                <a:latin typeface="Caviar Dreams" panose="020B0402020204020504" pitchFamily="34" charset="0"/>
              </a:rPr>
              <a:t> </a:t>
            </a:r>
            <a:r>
              <a:rPr lang="es-MX" sz="3600" b="1" dirty="0" err="1">
                <a:solidFill>
                  <a:srgbClr val="FAFA98"/>
                </a:solidFill>
                <a:latin typeface="Caviar Dreams" panose="020B0402020204020504" pitchFamily="34" charset="0"/>
              </a:rPr>
              <a:t>feel</a:t>
            </a:r>
            <a:r>
              <a:rPr lang="es-MX" sz="3600" b="1" dirty="0">
                <a:solidFill>
                  <a:srgbClr val="FAFA98"/>
                </a:solidFill>
                <a:latin typeface="Caviar Dreams" panose="020B0402020204020504" pitchFamily="34" charset="0"/>
              </a:rPr>
              <a:t> </a:t>
            </a:r>
            <a:r>
              <a:rPr lang="es-MX" sz="3600" b="1" dirty="0" err="1">
                <a:solidFill>
                  <a:srgbClr val="FAFA98"/>
                </a:solidFill>
                <a:latin typeface="Caviar Dreams" panose="020B0402020204020504" pitchFamily="34" charset="0"/>
              </a:rPr>
              <a:t>about</a:t>
            </a:r>
            <a:r>
              <a:rPr lang="es-MX" sz="3600" b="1" dirty="0">
                <a:solidFill>
                  <a:srgbClr val="FAFA98"/>
                </a:solidFill>
                <a:latin typeface="Caviar Dreams" panose="020B0402020204020504" pitchFamily="34" charset="0"/>
              </a:rPr>
              <a:t> </a:t>
            </a:r>
            <a:r>
              <a:rPr lang="es-MX" sz="3600" b="1" dirty="0" err="1">
                <a:solidFill>
                  <a:srgbClr val="FAFA98"/>
                </a:solidFill>
                <a:latin typeface="Caviar Dreams" panose="020B0402020204020504" pitchFamily="34" charset="0"/>
              </a:rPr>
              <a:t>an</a:t>
            </a:r>
            <a:r>
              <a:rPr lang="es-MX" sz="3600" b="1" dirty="0">
                <a:solidFill>
                  <a:srgbClr val="FAFA98"/>
                </a:solidFill>
                <a:latin typeface="Caviar Dreams" panose="020B0402020204020504" pitchFamily="34" charset="0"/>
              </a:rPr>
              <a:t> </a:t>
            </a:r>
          </a:p>
          <a:p>
            <a:r>
              <a:rPr lang="es-MX" sz="3600" b="1" dirty="0" err="1">
                <a:solidFill>
                  <a:srgbClr val="FAFA98"/>
                </a:solidFill>
                <a:latin typeface="Caviar Dreams" panose="020B0402020204020504" pitchFamily="34" charset="0"/>
              </a:rPr>
              <a:t>application</a:t>
            </a:r>
            <a:r>
              <a:rPr lang="es-MX" sz="3600" b="1" dirty="0">
                <a:solidFill>
                  <a:srgbClr val="FAFA98"/>
                </a:solidFill>
                <a:latin typeface="Caviar Dreams" panose="020B0402020204020504" pitchFamily="34" charset="0"/>
              </a:rPr>
              <a:t> </a:t>
            </a:r>
            <a:r>
              <a:rPr lang="es-MX" sz="3600" b="1" dirty="0" err="1">
                <a:solidFill>
                  <a:srgbClr val="FAFA98"/>
                </a:solidFill>
                <a:latin typeface="Caviar Dreams" panose="020B0402020204020504" pitchFamily="34" charset="0"/>
              </a:rPr>
              <a:t>to</a:t>
            </a:r>
            <a:r>
              <a:rPr lang="es-MX" sz="3600" b="1" dirty="0">
                <a:solidFill>
                  <a:srgbClr val="FAFA98"/>
                </a:solidFill>
                <a:latin typeface="Caviar Dreams" panose="020B0402020204020504" pitchFamily="34" charset="0"/>
              </a:rPr>
              <a:t> </a:t>
            </a:r>
            <a:r>
              <a:rPr lang="es-MX" sz="3600" b="1" dirty="0" err="1">
                <a:solidFill>
                  <a:srgbClr val="FAFA98"/>
                </a:solidFill>
                <a:latin typeface="Caviar Dreams" panose="020B0402020204020504" pitchFamily="34" charset="0"/>
              </a:rPr>
              <a:t>get</a:t>
            </a:r>
            <a:r>
              <a:rPr lang="es-MX" sz="3600" b="1" dirty="0">
                <a:solidFill>
                  <a:srgbClr val="FAFA98"/>
                </a:solidFill>
                <a:latin typeface="Caviar Dreams" panose="020B0402020204020504" pitchFamily="34" charset="0"/>
              </a:rPr>
              <a:t> </a:t>
            </a:r>
            <a:r>
              <a:rPr lang="es-MX" sz="3600" b="1" dirty="0" err="1">
                <a:solidFill>
                  <a:srgbClr val="FAFA98"/>
                </a:solidFill>
                <a:latin typeface="Caviar Dreams" panose="020B0402020204020504" pitchFamily="34" charset="0"/>
              </a:rPr>
              <a:t>to</a:t>
            </a:r>
            <a:r>
              <a:rPr lang="es-MX" sz="3600" b="1" dirty="0">
                <a:solidFill>
                  <a:srgbClr val="FAFA98"/>
                </a:solidFill>
                <a:latin typeface="Caviar Dreams" panose="020B0402020204020504" pitchFamily="34" charset="0"/>
              </a:rPr>
              <a:t> </a:t>
            </a:r>
            <a:r>
              <a:rPr lang="es-MX" sz="3600" b="1" dirty="0" err="1">
                <a:solidFill>
                  <a:srgbClr val="FAFA98"/>
                </a:solidFill>
                <a:latin typeface="Caviar Dreams" panose="020B0402020204020504" pitchFamily="34" charset="0"/>
              </a:rPr>
              <a:t>school</a:t>
            </a:r>
            <a:r>
              <a:rPr lang="es-MX" sz="3600" b="1" dirty="0">
                <a:solidFill>
                  <a:srgbClr val="FAFA98"/>
                </a:solidFill>
                <a:latin typeface="Caviar Dreams" panose="020B0402020204020504" pitchFamily="34" charset="0"/>
              </a:rPr>
              <a:t> </a:t>
            </a:r>
            <a:r>
              <a:rPr lang="es-MX" sz="3600" b="1" dirty="0" err="1">
                <a:solidFill>
                  <a:srgbClr val="FAFA98"/>
                </a:solidFill>
                <a:latin typeface="Caviar Dreams" panose="020B0402020204020504" pitchFamily="34" charset="0"/>
              </a:rPr>
              <a:t>by</a:t>
            </a:r>
            <a:r>
              <a:rPr lang="es-MX" sz="3600" b="1" dirty="0">
                <a:solidFill>
                  <a:srgbClr val="FAFA98"/>
                </a:solidFill>
                <a:latin typeface="Caviar Dreams" panose="020B0402020204020504" pitchFamily="34" charset="0"/>
              </a:rPr>
              <a:t> </a:t>
            </a:r>
          </a:p>
          <a:p>
            <a:r>
              <a:rPr lang="es-MX" sz="3600" b="1" dirty="0" err="1">
                <a:solidFill>
                  <a:srgbClr val="FAFA98"/>
                </a:solidFill>
                <a:latin typeface="Caviar Dreams" panose="020B0402020204020504" pitchFamily="34" charset="0"/>
              </a:rPr>
              <a:t>sharing</a:t>
            </a:r>
            <a:r>
              <a:rPr lang="es-MX" sz="3600" b="1" dirty="0">
                <a:solidFill>
                  <a:srgbClr val="FAFA98"/>
                </a:solidFill>
                <a:latin typeface="Caviar Dreams" panose="020B0402020204020504" pitchFamily="34" charset="0"/>
              </a:rPr>
              <a:t> a car </a:t>
            </a:r>
            <a:r>
              <a:rPr lang="es-MX" sz="3600" b="1" dirty="0" err="1">
                <a:solidFill>
                  <a:srgbClr val="FAFA98"/>
                </a:solidFill>
                <a:latin typeface="Caviar Dreams" panose="020B0402020204020504" pitchFamily="34" charset="0"/>
              </a:rPr>
              <a:t>with</a:t>
            </a:r>
            <a:r>
              <a:rPr lang="es-MX" sz="3600" b="1" dirty="0">
                <a:solidFill>
                  <a:srgbClr val="FAFA98"/>
                </a:solidFill>
                <a:latin typeface="Caviar Dreams" panose="020B0402020204020504" pitchFamily="34" charset="0"/>
              </a:rPr>
              <a:t> </a:t>
            </a:r>
            <a:r>
              <a:rPr lang="es-MX" sz="3600" b="1" dirty="0" err="1">
                <a:solidFill>
                  <a:srgbClr val="FAFA98"/>
                </a:solidFill>
                <a:latin typeface="Caviar Dreams" panose="020B0402020204020504" pitchFamily="34" charset="0"/>
              </a:rPr>
              <a:t>some</a:t>
            </a:r>
            <a:r>
              <a:rPr lang="es-MX" sz="3600" b="1" dirty="0">
                <a:solidFill>
                  <a:srgbClr val="FAFA98"/>
                </a:solidFill>
                <a:latin typeface="Caviar Dreams" panose="020B0402020204020504" pitchFamily="34" charset="0"/>
              </a:rPr>
              <a:t> </a:t>
            </a:r>
            <a:r>
              <a:rPr lang="es-MX" sz="3600" b="1" dirty="0" err="1">
                <a:solidFill>
                  <a:srgbClr val="FAFA98"/>
                </a:solidFill>
                <a:latin typeface="Caviar Dreams" panose="020B0402020204020504" pitchFamily="34" charset="0"/>
              </a:rPr>
              <a:t>unknown</a:t>
            </a:r>
            <a:endParaRPr lang="es-MX" sz="3600" b="1" dirty="0">
              <a:solidFill>
                <a:srgbClr val="FAFA98"/>
              </a:solidFill>
              <a:latin typeface="Caviar Dreams" panose="020B0402020204020504" pitchFamily="34" charset="0"/>
            </a:endParaRPr>
          </a:p>
          <a:p>
            <a:r>
              <a:rPr lang="es-MX" sz="3600" b="1" dirty="0" err="1">
                <a:solidFill>
                  <a:srgbClr val="FAFA98"/>
                </a:solidFill>
                <a:latin typeface="Caviar Dreams" panose="020B0402020204020504" pitchFamily="34" charset="0"/>
              </a:rPr>
              <a:t>student</a:t>
            </a:r>
            <a:r>
              <a:rPr lang="es-MX" sz="3600" b="1" dirty="0">
                <a:solidFill>
                  <a:srgbClr val="FAFA98"/>
                </a:solidFill>
                <a:latin typeface="Caviar Dreams" panose="020B0402020204020504" pitchFamily="34" charset="0"/>
              </a:rPr>
              <a:t> </a:t>
            </a:r>
            <a:r>
              <a:rPr lang="es-MX" sz="3600" b="1" dirty="0" err="1">
                <a:solidFill>
                  <a:srgbClr val="FAFA98"/>
                </a:solidFill>
                <a:latin typeface="Caviar Dreams" panose="020B0402020204020504" pitchFamily="34" charset="0"/>
              </a:rPr>
              <a:t>from</a:t>
            </a:r>
            <a:r>
              <a:rPr lang="es-MX" sz="3600" b="1" dirty="0">
                <a:solidFill>
                  <a:srgbClr val="FAFA98"/>
                </a:solidFill>
                <a:latin typeface="Caviar Dreams" panose="020B0402020204020504" pitchFamily="34" charset="0"/>
              </a:rPr>
              <a:t> </a:t>
            </a:r>
            <a:r>
              <a:rPr lang="es-MX" sz="3600" b="1" dirty="0" err="1">
                <a:solidFill>
                  <a:srgbClr val="FAFA98"/>
                </a:solidFill>
                <a:latin typeface="Caviar Dreams" panose="020B0402020204020504" pitchFamily="34" charset="0"/>
              </a:rPr>
              <a:t>your</a:t>
            </a:r>
            <a:r>
              <a:rPr lang="es-MX" sz="3600" b="1" dirty="0">
                <a:solidFill>
                  <a:srgbClr val="FAFA98"/>
                </a:solidFill>
                <a:latin typeface="Caviar Dreams" panose="020B0402020204020504" pitchFamily="34" charset="0"/>
              </a:rPr>
              <a:t> </a:t>
            </a:r>
            <a:r>
              <a:rPr lang="es-MX" sz="3600" b="1" dirty="0" err="1">
                <a:solidFill>
                  <a:srgbClr val="FAFA98"/>
                </a:solidFill>
                <a:latin typeface="Caviar Dreams" panose="020B0402020204020504" pitchFamily="34" charset="0"/>
              </a:rPr>
              <a:t>same</a:t>
            </a:r>
            <a:r>
              <a:rPr lang="es-MX" sz="3600" b="1" dirty="0">
                <a:solidFill>
                  <a:srgbClr val="FAFA98"/>
                </a:solidFill>
                <a:latin typeface="Caviar Dreams" panose="020B0402020204020504" pitchFamily="34" charset="0"/>
              </a:rPr>
              <a:t> campus? </a:t>
            </a:r>
          </a:p>
        </p:txBody>
      </p:sp>
    </p:spTree>
    <p:extLst>
      <p:ext uri="{BB962C8B-B14F-4D97-AF65-F5344CB8AC3E}">
        <p14:creationId xmlns:p14="http://schemas.microsoft.com/office/powerpoint/2010/main" val="271456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5615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0355AF-286B-43DD-9EE2-E5406B12DEBD}"/>
              </a:ext>
            </a:extLst>
          </p:cNvPr>
          <p:cNvSpPr txBox="1"/>
          <p:nvPr/>
        </p:nvSpPr>
        <p:spPr>
          <a:xfrm>
            <a:off x="276666" y="273251"/>
            <a:ext cx="4825216" cy="6093976"/>
          </a:xfrm>
          <a:prstGeom prst="rect">
            <a:avLst/>
          </a:prstGeom>
          <a:noFill/>
        </p:spPr>
        <p:txBody>
          <a:bodyPr wrap="square" rtlCol="0">
            <a:spAutoFit/>
          </a:bodyPr>
          <a:lstStyle/>
          <a:p>
            <a:endParaRPr lang="es-MX" sz="1000" b="1" dirty="0">
              <a:solidFill>
                <a:srgbClr val="FAFA98"/>
              </a:solidFill>
              <a:latin typeface="Caviar Dreams" panose="020B0402020204020504" pitchFamily="34" charset="0"/>
            </a:endParaRPr>
          </a:p>
          <a:p>
            <a:r>
              <a:rPr lang="es-MX" sz="1000" b="1" dirty="0">
                <a:solidFill>
                  <a:srgbClr val="FAFA98"/>
                </a:solidFill>
                <a:latin typeface="Caviar Dreams" panose="020B0402020204020504" pitchFamily="34" charset="0"/>
              </a:rPr>
              <a:t>1.	Me parece muy bien y más si el servicio es de puros estudiantes, o sea, te da más confianza y hace que los chavos reciban un pequeño ingreso extra, está muy bien, yo si la usaría, en las mañanas hay veces que utilizo el taxi pero es muy difícil de encontrar y cobran muy caro.</a:t>
            </a:r>
          </a:p>
          <a:p>
            <a:endParaRPr lang="es-MX" sz="1000" b="1" dirty="0">
              <a:solidFill>
                <a:srgbClr val="FAFA98"/>
              </a:solidFill>
              <a:latin typeface="Caviar Dreams" panose="020B0402020204020504" pitchFamily="34" charset="0"/>
            </a:endParaRPr>
          </a:p>
          <a:p>
            <a:r>
              <a:rPr lang="es-MX" sz="1000" b="1" dirty="0">
                <a:solidFill>
                  <a:srgbClr val="FAFA98"/>
                </a:solidFill>
                <a:latin typeface="Caviar Dreams" panose="020B0402020204020504" pitchFamily="34" charset="0"/>
              </a:rPr>
              <a:t>2.	Es verdad que ahorita muchas mujeres se sienten en confianza con otras, pero a mí eso no me asegura anda, estaría bien que fuera así, pero que, aun así, estaría bien que existieran más filtros de seguridad, lo que les hacen falta a las apps es la fiabilidad que proporcionan a la gente, o sea la confianza, ¿Qué me asegura que voy a llegar a mi destino segura? Estaría chido que cuando inicies tu vieja se mande tu ubicación en tiempo real a tus contactos de emergencia, que cuando metas tus datos a la app, sean completos porque en este tipo de apps solo te piden el nombre, la foto y ya, que se enlazara a tu </a:t>
            </a:r>
            <a:r>
              <a:rPr lang="es-MX" sz="1000" b="1" dirty="0" err="1">
                <a:solidFill>
                  <a:srgbClr val="FAFA98"/>
                </a:solidFill>
                <a:latin typeface="Caviar Dreams" panose="020B0402020204020504" pitchFamily="34" charset="0"/>
              </a:rPr>
              <a:t>fb</a:t>
            </a:r>
            <a:r>
              <a:rPr lang="es-MX" sz="1000" b="1" dirty="0">
                <a:solidFill>
                  <a:srgbClr val="FAFA98"/>
                </a:solidFill>
                <a:latin typeface="Caviar Dreams" panose="020B0402020204020504" pitchFamily="34" charset="0"/>
              </a:rPr>
              <a:t> o algo así, también que te mande las placas del que maneja porque solo una app hace eso.</a:t>
            </a:r>
          </a:p>
          <a:p>
            <a:endParaRPr lang="es-MX" sz="1000" b="1" dirty="0">
              <a:solidFill>
                <a:srgbClr val="FAFA98"/>
              </a:solidFill>
              <a:latin typeface="Caviar Dreams" panose="020B0402020204020504" pitchFamily="34" charset="0"/>
            </a:endParaRPr>
          </a:p>
          <a:p>
            <a:r>
              <a:rPr lang="es-MX" sz="1000" b="1" dirty="0">
                <a:solidFill>
                  <a:srgbClr val="FAFA98"/>
                </a:solidFill>
                <a:latin typeface="Caviar Dreams" panose="020B0402020204020504" pitchFamily="34" charset="0"/>
              </a:rPr>
              <a:t>3.	Creo que es una buena idea que se sigan implementando estas aplicaciones porque según yo, esas aplicaciones aun no llegan a Manzanillo, por ejemplo, en Guadalajara si es necesario que esta posibilidad llegue a más partes del país y tomar estas medidas para la seguridad de las mujeres; considero que dadas las circunstancias en las que nos encontramos actualmente la verdad es que sí lo amerita y así como convino aplicar el separatismo de género en transporte público también se deben de aplicar estas medidas en el transporte privado.</a:t>
            </a:r>
          </a:p>
          <a:p>
            <a:endParaRPr lang="es-MX" sz="1000" b="1" dirty="0">
              <a:solidFill>
                <a:srgbClr val="FAFA98"/>
              </a:solidFill>
              <a:latin typeface="Caviar Dreams" panose="020B0402020204020504" pitchFamily="34" charset="0"/>
            </a:endParaRPr>
          </a:p>
          <a:p>
            <a:r>
              <a:rPr lang="es-MX" sz="1000" b="1" dirty="0">
                <a:solidFill>
                  <a:srgbClr val="FAFA98"/>
                </a:solidFill>
                <a:latin typeface="Caviar Dreams" panose="020B0402020204020504" pitchFamily="34" charset="0"/>
              </a:rPr>
              <a:t>4.	Está muy bien el concepto, yo si lo usaría, me ahorraría bastante tiempo y aparte estaría bien que al ser estudiantes, también haya una opción como para usarlo en las noches cuando haya alguna fiesta pues los que vamos más a fiestas solemos ser estudiantes y a veces no tenemos ni con quien irnos aparte que suele ser muy peligroso por las noches.</a:t>
            </a:r>
          </a:p>
          <a:p>
            <a:endParaRPr lang="es-MX" sz="1000" b="1" dirty="0">
              <a:solidFill>
                <a:srgbClr val="FAFA98"/>
              </a:solidFill>
              <a:latin typeface="Caviar Dreams" panose="020B0402020204020504" pitchFamily="34" charset="0"/>
            </a:endParaRPr>
          </a:p>
          <a:p>
            <a:r>
              <a:rPr lang="es-MX" sz="1000" b="1" dirty="0">
                <a:solidFill>
                  <a:srgbClr val="FAFA98"/>
                </a:solidFill>
                <a:latin typeface="Caviar Dreams" panose="020B0402020204020504" pitchFamily="34" charset="0"/>
              </a:rPr>
              <a:t>5.	Me gusta mucho la idea, pero siento que casi no hay chavos que usen carro en Manzanillo para ir a la escuela, entonces estaría mejor si la app la expanden también a Colima.</a:t>
            </a:r>
          </a:p>
          <a:p>
            <a:endParaRPr lang="es-MX" sz="1000" b="1" dirty="0">
              <a:solidFill>
                <a:srgbClr val="FAFA98"/>
              </a:solidFill>
              <a:latin typeface="Caviar Dreams" panose="020B0402020204020504" pitchFamily="34" charset="0"/>
            </a:endParaRPr>
          </a:p>
          <a:p>
            <a:r>
              <a:rPr lang="es-MX" sz="1000" b="1" dirty="0">
                <a:solidFill>
                  <a:srgbClr val="FAFA98"/>
                </a:solidFill>
                <a:latin typeface="Caviar Dreams" panose="020B0402020204020504" pitchFamily="34" charset="0"/>
              </a:rPr>
              <a:t>6.	Yo no utilizaría la aplicación, pues yo desconfío mucho de este tipo de alternativas, porque a pesar de compartir el auto con una mujer desconocida, sentiría demasiada desconfianza y, aun así, compartir el auto con alguien que sea un conocido de vista, también me sentiría en desconfianza.</a:t>
            </a:r>
          </a:p>
          <a:p>
            <a:endParaRPr lang="es-MX" sz="1000" b="1" dirty="0">
              <a:solidFill>
                <a:srgbClr val="FAFA98"/>
              </a:solidFill>
              <a:latin typeface="Caviar Dreams" panose="020B0402020204020504" pitchFamily="34" charset="0"/>
            </a:endParaRPr>
          </a:p>
        </p:txBody>
      </p:sp>
      <p:sp>
        <p:nvSpPr>
          <p:cNvPr id="4" name="Rectángulo 3">
            <a:extLst>
              <a:ext uri="{FF2B5EF4-FFF2-40B4-BE49-F238E27FC236}">
                <a16:creationId xmlns:a16="http://schemas.microsoft.com/office/drawing/2014/main" id="{F6A7D2B2-D870-492A-90AF-D595741C5301}"/>
              </a:ext>
            </a:extLst>
          </p:cNvPr>
          <p:cNvSpPr/>
          <p:nvPr/>
        </p:nvSpPr>
        <p:spPr>
          <a:xfrm>
            <a:off x="5345722" y="256201"/>
            <a:ext cx="6569612" cy="6001643"/>
          </a:xfrm>
          <a:prstGeom prst="rect">
            <a:avLst/>
          </a:prstGeom>
        </p:spPr>
        <p:txBody>
          <a:bodyPr wrap="square">
            <a:spAutoFit/>
          </a:bodyPr>
          <a:lstStyle/>
          <a:p>
            <a:r>
              <a:rPr lang="es-MX" sz="1200" b="1" dirty="0">
                <a:solidFill>
                  <a:srgbClr val="FAFA98"/>
                </a:solidFill>
                <a:latin typeface="Caviar Dreams" panose="020B0402020204020504" pitchFamily="34" charset="0"/>
              </a:rPr>
              <a:t>7.	Si es solo para mujeres y con conductores que sean mujeres, si lo usaría. Aunque en Manzanillo no veo que exista tanta inseguridad como en ciudades grandes, el solo hecho de viajar con un extraño es impensable para muchas mujeres, además, si la información es como otras plataformas como Uber, en donde puedes conocer la información de los conductores, da un plus de seguridad.</a:t>
            </a:r>
          </a:p>
          <a:p>
            <a:endParaRPr lang="es-MX" sz="1200" b="1" dirty="0">
              <a:solidFill>
                <a:srgbClr val="FAFA98"/>
              </a:solidFill>
              <a:latin typeface="Caviar Dreams" panose="020B0402020204020504" pitchFamily="34" charset="0"/>
            </a:endParaRPr>
          </a:p>
          <a:p>
            <a:r>
              <a:rPr lang="es-MX" sz="1200" b="1" dirty="0">
                <a:solidFill>
                  <a:srgbClr val="FAFA98"/>
                </a:solidFill>
                <a:latin typeface="Caviar Dreams" panose="020B0402020204020504" pitchFamily="34" charset="0"/>
              </a:rPr>
              <a:t>8.	Yo personalmente sola, no lo usaría porque sería como un carro compartido, que, si alguien va a la misma dirección que yo, me dé raite pero quien aunque sean mujeres quien me asegura que sí es seguro, pero si voy con alguien más en el transporte que también vaya de raite, pues igual y si lo usaría.</a:t>
            </a:r>
          </a:p>
          <a:p>
            <a:endParaRPr lang="es-MX" sz="1200" b="1" dirty="0">
              <a:solidFill>
                <a:srgbClr val="FAFA98"/>
              </a:solidFill>
              <a:latin typeface="Caviar Dreams" panose="020B0402020204020504" pitchFamily="34" charset="0"/>
            </a:endParaRPr>
          </a:p>
          <a:p>
            <a:r>
              <a:rPr lang="es-MX" sz="1200" b="1" dirty="0">
                <a:solidFill>
                  <a:srgbClr val="FAFA98"/>
                </a:solidFill>
                <a:latin typeface="Caviar Dreams" panose="020B0402020204020504" pitchFamily="34" charset="0"/>
              </a:rPr>
              <a:t>9.	Si la usaría, porque para ser sincera, cuando yo vengo en chofer pro, siempre llevo unas tijeras por cualquier cosa, siento que en Manzanillo un carro manejado por una mujer le daría mucha confianza a las niñas. Además, que también se debería tener en cuenta que el precio no sea tan elevado, porque si se enfocaran solo en estudiantes, debe de ser económico.</a:t>
            </a:r>
          </a:p>
          <a:p>
            <a:endParaRPr lang="es-MX" sz="1200" b="1" dirty="0">
              <a:solidFill>
                <a:srgbClr val="FAFA98"/>
              </a:solidFill>
              <a:latin typeface="Caviar Dreams" panose="020B0402020204020504" pitchFamily="34" charset="0"/>
            </a:endParaRPr>
          </a:p>
          <a:p>
            <a:r>
              <a:rPr lang="es-MX" sz="1200" b="1" dirty="0">
                <a:solidFill>
                  <a:srgbClr val="FAFA98"/>
                </a:solidFill>
                <a:latin typeface="Caviar Dreams" panose="020B0402020204020504" pitchFamily="34" charset="0"/>
              </a:rPr>
              <a:t>10.	Siento que una aplicación exclusiva para mujeres podría ser muy útil para mitigar el miedo que se siente generalmente al abordar un automóvil particular, sin embargo, no por el hecho de que sea una mujer quien maneja se elimina por completo la inseguridad de que algo pudiera pasar. Creo que es una muy buena estrategia, pero será necesario regular quienes utilizan la app, tanto de conductores como de usuarios, para así evitar el riesgo que algún hombre la utilice. Se necesitarán muchos filtros de seguridad. En conclusión, la idea me parece brillante, y nada descabellada, sin embargo, hace falta pulir un poco más los ideales de cómo la mantendrán segura tanto para el conductor como para el usuario.</a:t>
            </a:r>
          </a:p>
          <a:p>
            <a:endParaRPr lang="es-MX" sz="1200" b="1" dirty="0">
              <a:solidFill>
                <a:srgbClr val="FAFA98"/>
              </a:solidFill>
              <a:latin typeface="Caviar Dreams" panose="020B0402020204020504" pitchFamily="34" charset="0"/>
            </a:endParaRPr>
          </a:p>
          <a:p>
            <a:r>
              <a:rPr lang="es-MX" sz="1200" b="1" dirty="0">
                <a:solidFill>
                  <a:srgbClr val="FAFA98"/>
                </a:solidFill>
                <a:latin typeface="Caviar Dreams" panose="020B0402020204020504" pitchFamily="34" charset="0"/>
              </a:rPr>
              <a:t>11.	Me parece bien, obviamente eso sería mucho mejor para grandes ciudades, pero si funciona en una localidad pequeña, en grande funcionará mejor.</a:t>
            </a:r>
          </a:p>
          <a:p>
            <a:endParaRPr lang="es-MX" sz="1200" b="1" dirty="0">
              <a:solidFill>
                <a:srgbClr val="FAFA98"/>
              </a:solidFill>
              <a:latin typeface="Caviar Dreams" panose="020B0402020204020504" pitchFamily="34" charset="0"/>
            </a:endParaRPr>
          </a:p>
          <a:p>
            <a:r>
              <a:rPr lang="es-MX" sz="1200" b="1" dirty="0">
                <a:solidFill>
                  <a:srgbClr val="FAFA98"/>
                </a:solidFill>
                <a:latin typeface="Caviar Dreams" panose="020B0402020204020504" pitchFamily="34" charset="0"/>
              </a:rPr>
              <a:t>12.	Entiendo el concepto solo que considero que si puede llegar a ser inseguro y más si no se toman las medidas necesarias para la validación de los conductores registrados. El enfocar este tipo de idea a un sector más pequeño ya sea mujeres o estudiantes me parece excelente ya que así se puede tener un mejor control del área.</a:t>
            </a:r>
          </a:p>
        </p:txBody>
      </p:sp>
      <p:sp>
        <p:nvSpPr>
          <p:cNvPr id="5" name="TextBox 1">
            <a:extLst>
              <a:ext uri="{FF2B5EF4-FFF2-40B4-BE49-F238E27FC236}">
                <a16:creationId xmlns:a16="http://schemas.microsoft.com/office/drawing/2014/main" id="{679C962D-F8E2-44D2-9415-E1EC32D60641}"/>
              </a:ext>
            </a:extLst>
          </p:cNvPr>
          <p:cNvSpPr txBox="1"/>
          <p:nvPr/>
        </p:nvSpPr>
        <p:spPr>
          <a:xfrm rot="20689193">
            <a:off x="1753168" y="1712742"/>
            <a:ext cx="8367804" cy="2800767"/>
          </a:xfrm>
          <a:prstGeom prst="rect">
            <a:avLst/>
          </a:prstGeom>
          <a:solidFill>
            <a:schemeClr val="tx1">
              <a:lumMod val="95000"/>
              <a:lumOff val="5000"/>
            </a:schemeClr>
          </a:solidFill>
        </p:spPr>
        <p:txBody>
          <a:bodyPr wrap="none" rtlCol="0">
            <a:spAutoFit/>
          </a:bodyPr>
          <a:lstStyle/>
          <a:p>
            <a:pPr algn="ctr"/>
            <a:r>
              <a:rPr lang="es-MX" sz="4400" b="1" dirty="0">
                <a:solidFill>
                  <a:srgbClr val="FF0000"/>
                </a:solidFill>
                <a:latin typeface="Caviar Dreams" panose="020B0402020204020504" pitchFamily="34" charset="0"/>
              </a:rPr>
              <a:t>THE MAJORITY OF THEM</a:t>
            </a:r>
          </a:p>
          <a:p>
            <a:pPr algn="ctr"/>
            <a:r>
              <a:rPr lang="es-MX" sz="4400" b="1" dirty="0">
                <a:solidFill>
                  <a:srgbClr val="FF0000"/>
                </a:solidFill>
                <a:latin typeface="Caviar Dreams" panose="020B0402020204020504" pitchFamily="34" charset="0"/>
              </a:rPr>
              <a:t>WANT:</a:t>
            </a:r>
          </a:p>
          <a:p>
            <a:pPr algn="ctr"/>
            <a:r>
              <a:rPr lang="es-MX" sz="4400" b="1" dirty="0">
                <a:solidFill>
                  <a:srgbClr val="FF0000"/>
                </a:solidFill>
                <a:latin typeface="Caviar Dreams" panose="020B0402020204020504" pitchFamily="34" charset="0"/>
              </a:rPr>
              <a:t>A CHEAPEST AND MORE</a:t>
            </a:r>
          </a:p>
          <a:p>
            <a:pPr algn="ctr"/>
            <a:r>
              <a:rPr lang="es-MX" sz="4400" b="1" dirty="0">
                <a:solidFill>
                  <a:srgbClr val="FF0000"/>
                </a:solidFill>
                <a:latin typeface="Caviar Dreams" panose="020B0402020204020504" pitchFamily="34" charset="0"/>
              </a:rPr>
              <a:t>SECURE SYSTEM TRANSPORTATION</a:t>
            </a:r>
          </a:p>
        </p:txBody>
      </p:sp>
    </p:spTree>
    <p:extLst>
      <p:ext uri="{BB962C8B-B14F-4D97-AF65-F5344CB8AC3E}">
        <p14:creationId xmlns:p14="http://schemas.microsoft.com/office/powerpoint/2010/main" val="43286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C92DAE72B87EED4295091EECC800290B" ma:contentTypeVersion="2" ma:contentTypeDescription="Crear nuevo documento." ma:contentTypeScope="" ma:versionID="bd13d02a020c60def8adc200b518a929">
  <xsd:schema xmlns:xsd="http://www.w3.org/2001/XMLSchema" xmlns:xs="http://www.w3.org/2001/XMLSchema" xmlns:p="http://schemas.microsoft.com/office/2006/metadata/properties" xmlns:ns3="83fa78d7-3a2d-4c56-a354-b8634c13da60" targetNamespace="http://schemas.microsoft.com/office/2006/metadata/properties" ma:root="true" ma:fieldsID="3a1bfdf0c16f299ae722282f99c4ada3" ns3:_="">
    <xsd:import namespace="83fa78d7-3a2d-4c56-a354-b8634c13da6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a78d7-3a2d-4c56-a354-b8634c13da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A7C948-4BD1-48EA-9FD0-D462F92C9B12}">
  <ds:schemaRefs>
    <ds:schemaRef ds:uri="http://schemas.microsoft.com/sharepoint/v3/contenttype/forms"/>
  </ds:schemaRefs>
</ds:datastoreItem>
</file>

<file path=customXml/itemProps2.xml><?xml version="1.0" encoding="utf-8"?>
<ds:datastoreItem xmlns:ds="http://schemas.openxmlformats.org/officeDocument/2006/customXml" ds:itemID="{B9F3DCBA-34D6-4E94-B0CA-FDF44ACDB7C3}">
  <ds:schemaRef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www.w3.org/XML/1998/namespace"/>
    <ds:schemaRef ds:uri="http://purl.org/dc/terms/"/>
    <ds:schemaRef ds:uri="http://purl.org/dc/dcmitype/"/>
    <ds:schemaRef ds:uri="http://schemas.microsoft.com/office/2006/metadata/properties"/>
    <ds:schemaRef ds:uri="83fa78d7-3a2d-4c56-a354-b8634c13da60"/>
  </ds:schemaRefs>
</ds:datastoreItem>
</file>

<file path=customXml/itemProps3.xml><?xml version="1.0" encoding="utf-8"?>
<ds:datastoreItem xmlns:ds="http://schemas.openxmlformats.org/officeDocument/2006/customXml" ds:itemID="{29BFF6EF-EFC7-4DD8-A3E7-452E700F9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fa78d7-3a2d-4c56-a354-b8634c13da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2987</TotalTime>
  <Words>1143</Words>
  <Application>Microsoft Office PowerPoint</Application>
  <PresentationFormat>Panorámica</PresentationFormat>
  <Paragraphs>95</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Calibri</vt:lpstr>
      <vt:lpstr>Calibri Light</vt:lpstr>
      <vt:lpstr>Caviar Dreams</vt:lpstr>
      <vt:lpstr>Louis George Café</vt:lpstr>
      <vt:lpstr>Louis George Café Light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Prado</dc:creator>
  <cp:lastModifiedBy>PRADO GARCIA</cp:lastModifiedBy>
  <cp:revision>147</cp:revision>
  <dcterms:created xsi:type="dcterms:W3CDTF">2018-05-12T04:55:08Z</dcterms:created>
  <dcterms:modified xsi:type="dcterms:W3CDTF">2020-03-04T13:07:21Z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0x010100C92DAE72B87EED4295091EECC800290B</vt:lpwstr>
  </property>
</Properties>
</file>