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2/4/2015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ikipedia.es/index.php?title=Www&amp;action=edit&amp;redlink=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Guerra de Navegadores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Brenda Anabel Alvarado Trejo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03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i="1" dirty="0"/>
              <a:t>Hacia mediados de 1995 la </a:t>
            </a:r>
            <a:r>
              <a:rPr lang="es-MX" sz="4400" i="1" dirty="0" err="1">
                <a:hlinkClick r:id="rId2" tooltip="Www (la página no existe)"/>
              </a:rPr>
              <a:t>World</a:t>
            </a:r>
            <a:r>
              <a:rPr lang="es-MX" sz="4400" i="1" dirty="0">
                <a:hlinkClick r:id="rId2" tooltip="Www (la página no existe)"/>
              </a:rPr>
              <a:t> Wide Web</a:t>
            </a:r>
            <a:r>
              <a:rPr lang="es-MX" sz="4400" i="1" dirty="0"/>
              <a:t>, comenzaba a ganar notoriedad pública, ganando... notoriedad... pública (</a:t>
            </a:r>
            <a:r>
              <a:rPr lang="es-MX" sz="4400" i="1" dirty="0" err="1"/>
              <a:t>Uuuu</a:t>
            </a:r>
            <a:r>
              <a:rPr lang="es-MX" sz="4400" i="1" dirty="0"/>
              <a:t>...u).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528324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HISTORIA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Todo comienza a finales del siglo XXI, donde finalizaba la guerra </a:t>
            </a:r>
            <a:r>
              <a:rPr lang="es-MX" sz="3600" dirty="0" err="1"/>
              <a:t>fria</a:t>
            </a:r>
            <a:r>
              <a:rPr lang="es-MX" sz="3600" dirty="0"/>
              <a:t> que causo tanto cambios en los </a:t>
            </a:r>
            <a:r>
              <a:rPr lang="es-MX" sz="3600" dirty="0" err="1"/>
              <a:t>paises</a:t>
            </a:r>
            <a:r>
              <a:rPr lang="es-MX" sz="3600" dirty="0"/>
              <a:t> involucrados </a:t>
            </a:r>
            <a:r>
              <a:rPr lang="es-MX" sz="3600" dirty="0" err="1"/>
              <a:t>asi</a:t>
            </a:r>
            <a:r>
              <a:rPr lang="es-MX" sz="3600" dirty="0"/>
              <a:t> como la lucha de poderes y la guerra </a:t>
            </a:r>
            <a:r>
              <a:rPr lang="es-MX" sz="3600" dirty="0" err="1"/>
              <a:t>tecnologica</a:t>
            </a:r>
            <a:r>
              <a:rPr lang="es-MX" sz="3600" dirty="0"/>
              <a:t>. Esto trajo como invento el internet, una arma muy </a:t>
            </a:r>
            <a:r>
              <a:rPr lang="es-MX" sz="3600" dirty="0" err="1"/>
              <a:t>util</a:t>
            </a:r>
            <a:r>
              <a:rPr lang="es-MX" sz="3600" dirty="0"/>
              <a:t> para ese momento. Cuando todo se calmo, hubo alguien que se fijo en la capacidad de esta arma que una vez fue utilizada como defensa, ahora </a:t>
            </a:r>
            <a:r>
              <a:rPr lang="es-MX" sz="3600" dirty="0" err="1"/>
              <a:t>debia</a:t>
            </a:r>
            <a:r>
              <a:rPr lang="es-MX" sz="3600" dirty="0"/>
              <a:t> tornarse en dinero.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2150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PRIMER NAVEGADOR DE INTERNET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200" dirty="0"/>
              <a:t>Esta </a:t>
            </a:r>
            <a:r>
              <a:rPr lang="es-MX" sz="3200" dirty="0" smtClean="0"/>
              <a:t>compañía </a:t>
            </a:r>
            <a:r>
              <a:rPr lang="es-MX" sz="3200" dirty="0"/>
              <a:t>llevaba como nombre: "Netscape" y </a:t>
            </a:r>
            <a:r>
              <a:rPr lang="es-MX" sz="3200" dirty="0" smtClean="0"/>
              <a:t>crecía rápidamente, </a:t>
            </a:r>
            <a:r>
              <a:rPr lang="es-MX" sz="3200" dirty="0"/>
              <a:t>de una quincena para otra </a:t>
            </a:r>
            <a:r>
              <a:rPr lang="es-MX" sz="3200" dirty="0" smtClean="0"/>
              <a:t>tenían </a:t>
            </a:r>
            <a:r>
              <a:rPr lang="es-MX" sz="3200" dirty="0"/>
              <a:t>ganancias que superaban los cien millones de </a:t>
            </a:r>
            <a:r>
              <a:rPr lang="es-MX" sz="3200" dirty="0" smtClean="0"/>
              <a:t>dólares. Vendían </a:t>
            </a:r>
            <a:r>
              <a:rPr lang="es-MX" sz="3200" dirty="0"/>
              <a:t>su producto con una facilidad tremenda y con muy poco esfuerzo y muy pocos gastos. Se </a:t>
            </a:r>
            <a:r>
              <a:rPr lang="es-MX" sz="3200" dirty="0" smtClean="0"/>
              <a:t>volvió </a:t>
            </a:r>
            <a:r>
              <a:rPr lang="es-MX" sz="3200" dirty="0"/>
              <a:t>la </a:t>
            </a:r>
            <a:r>
              <a:rPr lang="es-MX" sz="3200" dirty="0" smtClean="0"/>
              <a:t>compañía </a:t>
            </a:r>
            <a:r>
              <a:rPr lang="es-MX" sz="3200" dirty="0"/>
              <a:t>mas grande en ese año, pero iba a venir un </a:t>
            </a:r>
            <a:r>
              <a:rPr lang="es-MX" sz="3200" dirty="0" smtClean="0"/>
              <a:t>obstáculo, </a:t>
            </a:r>
            <a:r>
              <a:rPr lang="es-MX" sz="3200" dirty="0"/>
              <a:t>uno muy grande, Microsoft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55726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Bill Gates y otros empleados de su </a:t>
            </a:r>
            <a:r>
              <a:rPr lang="es-MX" dirty="0" smtClean="0"/>
              <a:t>compañía </a:t>
            </a:r>
            <a:r>
              <a:rPr lang="es-MX" dirty="0"/>
              <a:t>se fueron a la sede de Netscape a negociar y hacer una tregua con ellos. </a:t>
            </a:r>
            <a:r>
              <a:rPr lang="es-MX" dirty="0" smtClean="0"/>
              <a:t>Según </a:t>
            </a:r>
            <a:r>
              <a:rPr lang="es-MX" dirty="0"/>
              <a:t>la historia de Microsoft, les propusieron una alianza pacifica para unir las empresas y ser una </a:t>
            </a:r>
            <a:r>
              <a:rPr lang="es-MX" dirty="0" smtClean="0"/>
              <a:t>compañía </a:t>
            </a:r>
            <a:r>
              <a:rPr lang="es-MX" dirty="0"/>
              <a:t>inmensa pero </a:t>
            </a:r>
            <a:r>
              <a:rPr lang="es-MX" dirty="0" smtClean="0"/>
              <a:t>según </a:t>
            </a:r>
            <a:r>
              <a:rPr lang="es-MX" dirty="0"/>
              <a:t>la gente de </a:t>
            </a:r>
            <a:r>
              <a:rPr lang="es-MX" dirty="0" smtClean="0"/>
              <a:t>Netscape, </a:t>
            </a:r>
            <a:r>
              <a:rPr lang="es-MX" dirty="0"/>
              <a:t>Microsoft les hizo una oferta que no </a:t>
            </a:r>
            <a:r>
              <a:rPr lang="es-MX" dirty="0" smtClean="0"/>
              <a:t>podían </a:t>
            </a:r>
            <a:r>
              <a:rPr lang="es-MX" dirty="0"/>
              <a:t>rechazar, que se uniera a Microsoft o si no ellos iban a copiar todo lo que Netscape hiciera y montarles una fuerte competencia. </a:t>
            </a:r>
            <a:r>
              <a:rPr lang="es-MX" dirty="0" smtClean="0"/>
              <a:t>Netscape </a:t>
            </a:r>
            <a:r>
              <a:rPr lang="es-MX" dirty="0"/>
              <a:t>acepto unirse a ellos, sin embargo por la tarde, ya </a:t>
            </a:r>
            <a:r>
              <a:rPr lang="es-MX" dirty="0" smtClean="0"/>
              <a:t>habían </a:t>
            </a:r>
            <a:r>
              <a:rPr lang="es-MX" dirty="0"/>
              <a:t>denunciado el acto de </a:t>
            </a:r>
            <a:r>
              <a:rPr lang="es-MX" dirty="0" smtClean="0"/>
              <a:t>Bill Gates </a:t>
            </a:r>
            <a:r>
              <a:rPr lang="es-MX" dirty="0"/>
              <a:t>y su </a:t>
            </a:r>
            <a:r>
              <a:rPr lang="es-MX" dirty="0" smtClean="0"/>
              <a:t>amenaza.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921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/>
              <a:t>Eso </a:t>
            </a:r>
            <a:r>
              <a:rPr lang="es-MX" sz="3600" dirty="0" err="1"/>
              <a:t>metio</a:t>
            </a:r>
            <a:r>
              <a:rPr lang="es-MX" sz="3600" dirty="0"/>
              <a:t> a Bill Gates y toda su </a:t>
            </a:r>
            <a:r>
              <a:rPr lang="es-MX" sz="3600" dirty="0" err="1"/>
              <a:t>compañia</a:t>
            </a:r>
            <a:r>
              <a:rPr lang="es-MX" sz="3600" dirty="0"/>
              <a:t> en un procedimiento legal muy peligroso y Netscape se </a:t>
            </a:r>
            <a:r>
              <a:rPr lang="es-MX" sz="3600" dirty="0" err="1"/>
              <a:t>bulaba</a:t>
            </a:r>
            <a:r>
              <a:rPr lang="es-MX" sz="3600" dirty="0"/>
              <a:t> de Microsoft con una prepotencia inmensa. Esto enfado a Bill Gates e hizo que todo lo que se hiciera en Microsoft fuera la competencia a </a:t>
            </a:r>
            <a:r>
              <a:rPr lang="es-MX" sz="3600" dirty="0" err="1"/>
              <a:t>netscape</a:t>
            </a:r>
            <a:r>
              <a:rPr lang="es-MX" sz="3600" dirty="0"/>
              <a:t>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54897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Microsoft uso su experiencia en el mercado y dio un paso inmenso sobre Netscape, Microsoft daba su explorador de internet ya instalado en los computadores, </a:t>
            </a:r>
            <a:r>
              <a:rPr lang="es-MX" dirty="0" smtClean="0"/>
              <a:t>ósea </a:t>
            </a:r>
            <a:r>
              <a:rPr lang="es-MX" dirty="0"/>
              <a:t>no cobraba directamente por este producto, a diferencia de Netscape y eso le dio la vuelta al asunto. El mundo </a:t>
            </a:r>
            <a:r>
              <a:rPr lang="es-MX" dirty="0" smtClean="0"/>
              <a:t>prefirió </a:t>
            </a:r>
            <a:r>
              <a:rPr lang="es-MX" dirty="0"/>
              <a:t>lo que Microsoft </a:t>
            </a:r>
            <a:r>
              <a:rPr lang="es-MX" dirty="0" smtClean="0"/>
              <a:t>ofrecía </a:t>
            </a:r>
            <a:r>
              <a:rPr lang="es-MX" dirty="0"/>
              <a:t>y Netscape </a:t>
            </a:r>
            <a:r>
              <a:rPr lang="es-MX" dirty="0" smtClean="0"/>
              <a:t>quebró. </a:t>
            </a:r>
            <a:r>
              <a:rPr lang="es-MX" dirty="0"/>
              <a:t>Bill Gates y Microsoft gano la batalla y miles de millones de </a:t>
            </a:r>
            <a:r>
              <a:rPr lang="es-MX" dirty="0" smtClean="0"/>
              <a:t>dólares.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/>
            </a:r>
            <a:br>
              <a:rPr lang="es-MX" dirty="0"/>
            </a:br>
            <a:r>
              <a:rPr lang="es-MX" dirty="0"/>
              <a:t>Volviendo con la </a:t>
            </a:r>
            <a:r>
              <a:rPr lang="es-MX" dirty="0" smtClean="0"/>
              <a:t>situación </a:t>
            </a:r>
            <a:r>
              <a:rPr lang="es-MX" dirty="0"/>
              <a:t>legal de Bill Gates, </a:t>
            </a:r>
            <a:r>
              <a:rPr lang="es-MX" dirty="0" smtClean="0"/>
              <a:t>perdió </a:t>
            </a:r>
            <a:r>
              <a:rPr lang="es-MX" dirty="0"/>
              <a:t>el caso y </a:t>
            </a:r>
            <a:r>
              <a:rPr lang="es-MX" dirty="0" smtClean="0"/>
              <a:t>debió </a:t>
            </a:r>
            <a:r>
              <a:rPr lang="es-MX" dirty="0"/>
              <a:t>pagar mas </a:t>
            </a:r>
            <a:r>
              <a:rPr lang="es-MX"/>
              <a:t>de </a:t>
            </a:r>
            <a:r>
              <a:rPr lang="es-MX" smtClean="0"/>
              <a:t>seiscientos </a:t>
            </a:r>
            <a:r>
              <a:rPr lang="es-MX" dirty="0"/>
              <a:t>millones de </a:t>
            </a:r>
            <a:r>
              <a:rPr lang="es-MX" dirty="0" smtClean="0"/>
              <a:t>dólares </a:t>
            </a:r>
            <a:r>
              <a:rPr lang="es-MX" dirty="0"/>
              <a:t>por su acto.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9116067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a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Metropolitano</Template>
  <TotalTime>27</TotalTime>
  <Words>391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Metropolitana</vt:lpstr>
      <vt:lpstr>Guerra de Navegadores</vt:lpstr>
      <vt:lpstr>INTRODUCCIÓN </vt:lpstr>
      <vt:lpstr>HISTORIA</vt:lpstr>
      <vt:lpstr>PRIMER NAVEGADOR DE INTERNET</vt:lpstr>
      <vt:lpstr>DESARROLLO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Guerra de Navegadores</dc:title>
  <dc:creator>Brenda Alvarado</dc:creator>
  <cp:lastModifiedBy>Brenda Alvarado</cp:lastModifiedBy>
  <cp:revision>2</cp:revision>
  <dcterms:created xsi:type="dcterms:W3CDTF">2015-02-04T20:43:38Z</dcterms:created>
  <dcterms:modified xsi:type="dcterms:W3CDTF">2015-02-04T21:11:24Z</dcterms:modified>
</cp:coreProperties>
</file>