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1/30/2015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7200" dirty="0" smtClean="0"/>
              <a:t>GITHUB</a:t>
            </a:r>
            <a:br>
              <a:rPr lang="es-ES" sz="7200" dirty="0" smtClean="0"/>
            </a:br>
            <a:r>
              <a:rPr lang="es-ES" sz="7200" dirty="0" smtClean="0"/>
              <a:t>PROGRAMACIÒN  WEB</a:t>
            </a:r>
            <a:endParaRPr lang="es-MX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9801"/>
          </a:xfrm>
        </p:spPr>
        <p:txBody>
          <a:bodyPr>
            <a:normAutofit/>
          </a:bodyPr>
          <a:lstStyle/>
          <a:p>
            <a:r>
              <a:rPr lang="es-ES" dirty="0" smtClean="0"/>
              <a:t>BRENDA ANABEL ALVARADO TREJO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341" y="4936901"/>
            <a:ext cx="1914659" cy="19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2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Github</a:t>
            </a:r>
            <a:r>
              <a:rPr lang="es-ES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9619" y="1417638"/>
            <a:ext cx="4706325" cy="3636511"/>
          </a:xfrm>
        </p:spPr>
        <p:txBody>
          <a:bodyPr>
            <a:normAutofit/>
          </a:bodyPr>
          <a:lstStyle/>
          <a:p>
            <a:pPr algn="just"/>
            <a:r>
              <a:rPr lang="es-MX" sz="2000" b="1" dirty="0" err="1"/>
              <a:t>GitHub</a:t>
            </a:r>
            <a:r>
              <a:rPr lang="es-MX" sz="2000" b="1" dirty="0"/>
              <a:t> es una plataforma de </a:t>
            </a:r>
            <a:endParaRPr lang="es-MX" sz="2000" b="1" dirty="0" smtClean="0"/>
          </a:p>
          <a:p>
            <a:pPr marL="0" indent="0" algn="just">
              <a:buNone/>
            </a:pPr>
            <a:r>
              <a:rPr lang="es-MX" sz="2000" b="1" dirty="0" smtClean="0"/>
              <a:t>desarrollo </a:t>
            </a:r>
            <a:r>
              <a:rPr lang="es-MX" sz="2000" b="1" dirty="0"/>
              <a:t>colaborativo de software </a:t>
            </a:r>
            <a:endParaRPr lang="es-MX" sz="2000" b="1" dirty="0" smtClean="0"/>
          </a:p>
          <a:p>
            <a:pPr marL="0" indent="0" algn="just">
              <a:buNone/>
            </a:pPr>
            <a:r>
              <a:rPr lang="es-MX" sz="2000" b="1" dirty="0" smtClean="0"/>
              <a:t>para </a:t>
            </a:r>
            <a:r>
              <a:rPr lang="es-MX" sz="2000" b="1" dirty="0"/>
              <a:t>alojar proyectos utilizando el </a:t>
            </a:r>
            <a:r>
              <a:rPr lang="es-MX" sz="2000" b="1" dirty="0" smtClean="0"/>
              <a:t>sistema  </a:t>
            </a:r>
            <a:r>
              <a:rPr lang="es-MX" sz="2000" b="1" dirty="0"/>
              <a:t>de control de versiones </a:t>
            </a:r>
            <a:r>
              <a:rPr lang="es-MX" sz="2000" b="1" dirty="0" err="1" smtClean="0"/>
              <a:t>Git</a:t>
            </a:r>
            <a:r>
              <a:rPr lang="es-MX" sz="2000" b="1" dirty="0" smtClean="0"/>
              <a:t>.</a:t>
            </a:r>
            <a:endParaRPr lang="es-MX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89" y="4251903"/>
            <a:ext cx="6525211" cy="26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2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741" y="2067740"/>
            <a:ext cx="10746516" cy="438457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 </a:t>
            </a:r>
            <a:r>
              <a:rPr lang="es-MX" sz="2400" dirty="0"/>
              <a:t>características mas resaltables de </a:t>
            </a:r>
            <a:r>
              <a:rPr lang="es-MX" sz="2400" dirty="0" err="1"/>
              <a:t>Github</a:t>
            </a:r>
            <a:r>
              <a:rPr lang="es-MX" sz="2400" dirty="0"/>
              <a:t> para el control de </a:t>
            </a:r>
            <a:r>
              <a:rPr lang="es-MX" sz="2400" dirty="0" smtClean="0"/>
              <a:t>versiones:</a:t>
            </a:r>
          </a:p>
          <a:p>
            <a:r>
              <a:rPr lang="es-MX" sz="2400" b="1" dirty="0" smtClean="0"/>
              <a:t>Wiki</a:t>
            </a:r>
            <a:r>
              <a:rPr lang="es-MX" sz="2400" b="1" dirty="0"/>
              <a:t> para el </a:t>
            </a:r>
            <a:r>
              <a:rPr lang="es-MX" sz="2400" b="1" dirty="0" smtClean="0"/>
              <a:t>proyecto  </a:t>
            </a:r>
            <a:r>
              <a:rPr lang="es-MX" sz="2400" dirty="0"/>
              <a:t>para el intercambio y la documentación del </a:t>
            </a:r>
            <a:r>
              <a:rPr lang="es-MX" sz="2400" dirty="0" smtClean="0"/>
              <a:t>proyecto.</a:t>
            </a:r>
            <a:endParaRPr lang="es-MX" sz="2400" b="1" dirty="0"/>
          </a:p>
          <a:p>
            <a:r>
              <a:rPr lang="es-MX" sz="2400" b="1" dirty="0" smtClean="0"/>
              <a:t>Un</a:t>
            </a:r>
            <a:r>
              <a:rPr lang="es-MX" sz="2400" b="1" dirty="0"/>
              <a:t> sistema de seguimiento de problemas </a:t>
            </a:r>
            <a:endParaRPr lang="es-MX" sz="2400" b="1" dirty="0" smtClean="0"/>
          </a:p>
          <a:p>
            <a:r>
              <a:rPr lang="es-ES" sz="2400" b="1" dirty="0" smtClean="0"/>
              <a:t>Una herramienta de revisión de código.</a:t>
            </a:r>
          </a:p>
          <a:p>
            <a:r>
              <a:rPr lang="es-ES" sz="2400" b="1" dirty="0" smtClean="0"/>
              <a:t>Visor de Ramas.</a:t>
            </a:r>
            <a:endParaRPr lang="es-MX" sz="2400" b="1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53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69420"/>
          </a:xfrm>
        </p:spPr>
        <p:txBody>
          <a:bodyPr>
            <a:noAutofit/>
          </a:bodyPr>
          <a:lstStyle/>
          <a:p>
            <a:pPr algn="just"/>
            <a:r>
              <a:rPr lang="es-MX" sz="2800" dirty="0" smtClean="0"/>
              <a:t>Dos </a:t>
            </a:r>
            <a:r>
              <a:rPr lang="es-MX" sz="2800" dirty="0"/>
              <a:t>funcionalidades para hacer </a:t>
            </a:r>
            <a:r>
              <a:rPr lang="es-MX" sz="3600" b="1" dirty="0" err="1"/>
              <a:t>fork</a:t>
            </a:r>
            <a:r>
              <a:rPr lang="es-MX" sz="2800" dirty="0"/>
              <a:t> y solicitar </a:t>
            </a:r>
            <a:r>
              <a:rPr lang="es-MX" sz="3600" b="1" dirty="0" err="1"/>
              <a:t>pulls</a:t>
            </a:r>
            <a:r>
              <a:rPr lang="es-MX" sz="2800" dirty="0"/>
              <a:t>, los </a:t>
            </a:r>
            <a:r>
              <a:rPr lang="es-MX" sz="2800" dirty="0" err="1"/>
              <a:t>fork</a:t>
            </a:r>
            <a:r>
              <a:rPr lang="es-MX" sz="2800" dirty="0"/>
              <a:t> es la clonación de un </a:t>
            </a:r>
            <a:r>
              <a:rPr lang="es-MX" sz="2800" dirty="0" smtClean="0"/>
              <a:t>repositorio.</a:t>
            </a:r>
          </a:p>
          <a:p>
            <a:pPr marL="0" indent="0" algn="just">
              <a:buNone/>
            </a:pPr>
            <a:endParaRPr lang="es-MX" sz="2800" dirty="0" smtClean="0"/>
          </a:p>
          <a:p>
            <a:pPr algn="just"/>
            <a:r>
              <a:rPr lang="es-MX" sz="2800" dirty="0" smtClean="0"/>
              <a:t> </a:t>
            </a:r>
            <a:r>
              <a:rPr lang="es-MX" sz="2800" dirty="0"/>
              <a:t>“</a:t>
            </a:r>
            <a:r>
              <a:rPr lang="es-MX" sz="2800" dirty="0" err="1"/>
              <a:t>pull</a:t>
            </a:r>
            <a:r>
              <a:rPr lang="es-MX" sz="2800" dirty="0"/>
              <a:t>”, donde el lo puede aceptar y darte el crédito merecido, o puedes tener un </a:t>
            </a:r>
            <a:r>
              <a:rPr lang="es-MX" sz="2800" dirty="0" err="1"/>
              <a:t>fork</a:t>
            </a:r>
            <a:r>
              <a:rPr lang="es-MX" sz="2800" dirty="0"/>
              <a:t>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304358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 err="1" smtClean="0"/>
              <a:t>Git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add</a:t>
            </a:r>
            <a:r>
              <a:rPr lang="es-ES" sz="2000" b="1" dirty="0"/>
              <a:t> </a:t>
            </a:r>
            <a:r>
              <a:rPr lang="es-ES" sz="2000" b="1" dirty="0" smtClean="0"/>
              <a:t>.  </a:t>
            </a:r>
            <a:r>
              <a:rPr lang="es-ES" dirty="0" smtClean="0"/>
              <a:t>Preparar para agregar archivos al repositorio.</a:t>
            </a:r>
          </a:p>
          <a:p>
            <a:r>
              <a:rPr lang="es-ES" sz="2000" b="1" dirty="0" err="1" smtClean="0"/>
              <a:t>Git</a:t>
            </a:r>
            <a:r>
              <a:rPr lang="es-ES" sz="2000" b="1" dirty="0" smtClean="0"/>
              <a:t> status </a:t>
            </a:r>
            <a:r>
              <a:rPr lang="es-ES" dirty="0" smtClean="0"/>
              <a:t>ver estado del repositorio</a:t>
            </a:r>
          </a:p>
          <a:p>
            <a:r>
              <a:rPr lang="es-ES" b="1" dirty="0" err="1" smtClean="0"/>
              <a:t>Git</a:t>
            </a:r>
            <a:r>
              <a:rPr lang="es-ES" b="1" dirty="0" smtClean="0"/>
              <a:t> </a:t>
            </a:r>
            <a:r>
              <a:rPr lang="es-ES" b="1" dirty="0" err="1" smtClean="0"/>
              <a:t>push</a:t>
            </a:r>
            <a:r>
              <a:rPr lang="es-MX" b="1" dirty="0" smtClean="0"/>
              <a:t>  </a:t>
            </a:r>
            <a:r>
              <a:rPr lang="es-MX" dirty="0" smtClean="0"/>
              <a:t>Para actualizar </a:t>
            </a:r>
            <a:r>
              <a:rPr lang="es-MX" dirty="0" err="1" smtClean="0"/>
              <a:t>pull</a:t>
            </a:r>
            <a:r>
              <a:rPr lang="es-MX" dirty="0" smtClean="0"/>
              <a:t> para traer archivos</a:t>
            </a:r>
          </a:p>
          <a:p>
            <a:r>
              <a:rPr lang="es-ES" sz="2000" b="1" dirty="0" err="1" smtClean="0"/>
              <a:t>Git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push</a:t>
            </a:r>
            <a:r>
              <a:rPr lang="es-ES" sz="2000" b="1" dirty="0" smtClean="0"/>
              <a:t> –u </a:t>
            </a:r>
            <a:r>
              <a:rPr lang="es-ES" sz="2000" b="1" dirty="0" err="1" smtClean="0"/>
              <a:t>origin</a:t>
            </a:r>
            <a:r>
              <a:rPr lang="es-ES" sz="2000" b="1" dirty="0" smtClean="0"/>
              <a:t> master </a:t>
            </a:r>
            <a:r>
              <a:rPr lang="es-ES" dirty="0" smtClean="0"/>
              <a:t>enviar repositorios al servidor</a:t>
            </a:r>
          </a:p>
        </p:txBody>
      </p:sp>
    </p:spTree>
    <p:extLst>
      <p:ext uri="{BB962C8B-B14F-4D97-AF65-F5344CB8AC3E}">
        <p14:creationId xmlns:p14="http://schemas.microsoft.com/office/powerpoint/2010/main" val="239837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9175294" cy="3636511"/>
          </a:xfrm>
        </p:spPr>
        <p:txBody>
          <a:bodyPr>
            <a:normAutofit/>
          </a:bodyPr>
          <a:lstStyle/>
          <a:p>
            <a:pPr algn="just"/>
            <a:r>
              <a:rPr lang="es-MX" sz="2800" dirty="0"/>
              <a:t>El código se almacena de forma pública, aunque también se puede hacer de forma privada, creando una cuenta de pago</a:t>
            </a:r>
            <a:r>
              <a:rPr lang="es-MX" sz="2800" dirty="0" smtClean="0"/>
              <a:t>.</a:t>
            </a:r>
          </a:p>
          <a:p>
            <a:pPr marL="0" indent="0" algn="just">
              <a:buNone/>
            </a:pPr>
            <a:endParaRPr lang="es-ES" sz="2800" dirty="0"/>
          </a:p>
          <a:p>
            <a:pPr marL="0" indent="0" algn="just">
              <a:buNone/>
            </a:pPr>
            <a:r>
              <a:rPr lang="es-ES" sz="2800" dirty="0" smtClean="0">
                <a:solidFill>
                  <a:srgbClr val="FF0066"/>
                </a:solidFill>
              </a:rPr>
              <a:t>Gracias</a:t>
            </a:r>
            <a:endParaRPr lang="es-MX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0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TM03457503[[fn=Cita]]</Template>
  <TotalTime>86</TotalTime>
  <Words>85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GITHUB PROGRAMACIÒN  WEB</vt:lpstr>
      <vt:lpstr>¿Qué es Github?</vt:lpstr>
      <vt:lpstr>Características:</vt:lpstr>
      <vt:lpstr>FUNCIONALIDADES:</vt:lpstr>
      <vt:lpstr>COMANDOS:</vt:lpstr>
      <vt:lpstr>Nota: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PROGRAMACIÒN  WEB</dc:title>
  <dc:creator>Brenda Alvarado</dc:creator>
  <cp:lastModifiedBy>Brenda Alvarado</cp:lastModifiedBy>
  <cp:revision>8</cp:revision>
  <dcterms:created xsi:type="dcterms:W3CDTF">2015-01-28T18:15:50Z</dcterms:created>
  <dcterms:modified xsi:type="dcterms:W3CDTF">2015-01-30T21:34:24Z</dcterms:modified>
</cp:coreProperties>
</file>