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2/4/2015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2/4/2015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Historia de internet</a:t>
            </a:r>
            <a:endParaRPr lang="es-MX" dirty="0"/>
          </a:p>
        </p:txBody>
      </p:sp>
      <p:sp>
        <p:nvSpPr>
          <p:cNvPr id="3" name="Subtítulo 2"/>
          <p:cNvSpPr>
            <a:spLocks noGrp="1"/>
          </p:cNvSpPr>
          <p:nvPr>
            <p:ph type="subTitle" idx="1"/>
          </p:nvPr>
        </p:nvSpPr>
        <p:spPr/>
        <p:txBody>
          <a:bodyPr/>
          <a:lstStyle/>
          <a:p>
            <a:r>
              <a:rPr lang="es-MX" dirty="0" smtClean="0"/>
              <a:t>Programación web</a:t>
            </a:r>
          </a:p>
          <a:p>
            <a:r>
              <a:rPr lang="es-MX" dirty="0" smtClean="0"/>
              <a:t>Brenda </a:t>
            </a:r>
            <a:r>
              <a:rPr lang="es-MX" dirty="0" err="1" smtClean="0"/>
              <a:t>anabel</a:t>
            </a:r>
            <a:r>
              <a:rPr lang="es-MX" dirty="0" smtClean="0"/>
              <a:t> Alvarado </a:t>
            </a:r>
            <a:r>
              <a:rPr lang="es-MX" dirty="0" err="1" smtClean="0"/>
              <a:t>trejo</a:t>
            </a:r>
            <a:endParaRPr lang="es-MX" dirty="0"/>
          </a:p>
        </p:txBody>
      </p:sp>
    </p:spTree>
    <p:extLst>
      <p:ext uri="{BB962C8B-B14F-4D97-AF65-F5344CB8AC3E}">
        <p14:creationId xmlns:p14="http://schemas.microsoft.com/office/powerpoint/2010/main" val="45315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PRINCIPIOS DE INTERNET </a:t>
            </a:r>
            <a:endParaRPr lang="es-MX" dirty="0"/>
          </a:p>
        </p:txBody>
      </p:sp>
      <p:sp>
        <p:nvSpPr>
          <p:cNvPr id="3" name="Marcador de contenido 2"/>
          <p:cNvSpPr>
            <a:spLocks noGrp="1"/>
          </p:cNvSpPr>
          <p:nvPr>
            <p:ph idx="1"/>
          </p:nvPr>
        </p:nvSpPr>
        <p:spPr/>
        <p:txBody>
          <a:bodyPr>
            <a:normAutofit/>
          </a:bodyPr>
          <a:lstStyle/>
          <a:p>
            <a:pPr algn="just"/>
            <a:r>
              <a:rPr lang="es-MX" sz="3200" dirty="0"/>
              <a:t>La historia de Internet se remonta al desarrollo de las redes de comunicación. La idea de una red de computadoras diseñada para permitir la comunicación general entre usuarios de varias computadoras sea tanto desarrollos tecnológicos como la fusión de la infraestructura de la red ya existente y los sistemas de telecomunicaciones. </a:t>
            </a:r>
          </a:p>
        </p:txBody>
      </p:sp>
    </p:spTree>
    <p:extLst>
      <p:ext uri="{BB962C8B-B14F-4D97-AF65-F5344CB8AC3E}">
        <p14:creationId xmlns:p14="http://schemas.microsoft.com/office/powerpoint/2010/main" val="4053244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4400" b="1" dirty="0" smtClean="0"/>
              <a:t>1958</a:t>
            </a:r>
            <a:endParaRPr lang="es-MX" sz="4400" b="1" dirty="0"/>
          </a:p>
        </p:txBody>
      </p:sp>
      <p:sp>
        <p:nvSpPr>
          <p:cNvPr id="3" name="Marcador de contenido 2"/>
          <p:cNvSpPr>
            <a:spLocks noGrp="1"/>
          </p:cNvSpPr>
          <p:nvPr>
            <p:ph idx="1"/>
          </p:nvPr>
        </p:nvSpPr>
        <p:spPr>
          <a:xfrm>
            <a:off x="685801" y="2142068"/>
            <a:ext cx="10131425" cy="2095082"/>
          </a:xfrm>
        </p:spPr>
        <p:txBody>
          <a:bodyPr>
            <a:normAutofit/>
          </a:bodyPr>
          <a:lstStyle/>
          <a:p>
            <a:pPr marL="0" indent="0">
              <a:buNone/>
            </a:pPr>
            <a:r>
              <a:rPr lang="es-MX" sz="3200" dirty="0" smtClean="0"/>
              <a:t>El presidente de </a:t>
            </a:r>
            <a:r>
              <a:rPr lang="es-MX" sz="3200" dirty="0"/>
              <a:t>EEUU Presidente Dwight D. Eisenhower , </a:t>
            </a:r>
            <a:r>
              <a:rPr lang="es-MX" sz="3200" dirty="0" smtClean="0"/>
              <a:t>ordena la creación de la Agencia de Investigación de proyectos Avanzados (ARPA).</a:t>
            </a:r>
          </a:p>
        </p:txBody>
      </p:sp>
      <p:pic>
        <p:nvPicPr>
          <p:cNvPr id="1032" name="Picture 8" descr="http://www.glosariodigital.com/wp-content/themes/glosariodigital/thumb.php?src=http://www.glosariodigital.com/wp-content/uploads/2009/11/arpa-glosario-digital.jpeg&amp;w=666&amp;h=3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626" y="4390625"/>
            <a:ext cx="4546505" cy="236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583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390660"/>
            <a:ext cx="10131425" cy="1456267"/>
          </a:xfrm>
        </p:spPr>
        <p:txBody>
          <a:bodyPr>
            <a:normAutofit/>
          </a:bodyPr>
          <a:lstStyle/>
          <a:p>
            <a:pPr algn="ctr"/>
            <a:r>
              <a:rPr lang="es-MX" sz="4400" b="1" dirty="0" smtClean="0"/>
              <a:t>1961</a:t>
            </a:r>
            <a:endParaRPr lang="es-MX" sz="4400" b="1" dirty="0"/>
          </a:p>
        </p:txBody>
      </p:sp>
      <p:sp>
        <p:nvSpPr>
          <p:cNvPr id="3" name="Marcador de contenido 2"/>
          <p:cNvSpPr>
            <a:spLocks noGrp="1"/>
          </p:cNvSpPr>
          <p:nvPr>
            <p:ph idx="1"/>
          </p:nvPr>
        </p:nvSpPr>
        <p:spPr>
          <a:xfrm>
            <a:off x="814590" y="1562519"/>
            <a:ext cx="10131425" cy="1577878"/>
          </a:xfrm>
        </p:spPr>
        <p:txBody>
          <a:bodyPr>
            <a:normAutofit/>
          </a:bodyPr>
          <a:lstStyle/>
          <a:p>
            <a:r>
              <a:rPr lang="es-MX" sz="2400" dirty="0" smtClean="0"/>
              <a:t>Los Datos se trasmiten en pequeñas porciones o paquetes, luego el flujo de información en redes informáticas.</a:t>
            </a:r>
            <a:endParaRPr lang="es-MX" sz="2400" dirty="0"/>
          </a:p>
        </p:txBody>
      </p:sp>
      <p:sp>
        <p:nvSpPr>
          <p:cNvPr id="4" name="Título 1"/>
          <p:cNvSpPr txBox="1">
            <a:spLocks/>
          </p:cNvSpPr>
          <p:nvPr/>
        </p:nvSpPr>
        <p:spPr>
          <a:xfrm>
            <a:off x="685800" y="424065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4400" b="1" dirty="0" smtClean="0"/>
              <a:t>1965</a:t>
            </a:r>
            <a:endParaRPr lang="es-MX" sz="4400" b="1" dirty="0"/>
          </a:p>
        </p:txBody>
      </p:sp>
      <p:sp>
        <p:nvSpPr>
          <p:cNvPr id="5" name="Marcador de contenido 2"/>
          <p:cNvSpPr txBox="1">
            <a:spLocks/>
          </p:cNvSpPr>
          <p:nvPr/>
        </p:nvSpPr>
        <p:spPr>
          <a:xfrm>
            <a:off x="940744" y="5534120"/>
            <a:ext cx="10131425" cy="132388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MX" sz="2400" dirty="0" err="1" smtClean="0"/>
              <a:t>Larence</a:t>
            </a:r>
            <a:r>
              <a:rPr lang="es-MX" sz="2400" dirty="0" smtClean="0"/>
              <a:t> Roberts  y Thomas Merrill conectan por líneas telefónicas dos computadoras, una en </a:t>
            </a:r>
            <a:r>
              <a:rPr lang="es-MX" sz="2400" dirty="0" err="1" smtClean="0"/>
              <a:t>Massachutes</a:t>
            </a:r>
            <a:r>
              <a:rPr lang="es-MX" sz="2400" dirty="0" smtClean="0"/>
              <a:t> y la otra en California </a:t>
            </a:r>
            <a:endParaRPr lang="es-MX" sz="2400" dirty="0"/>
          </a:p>
        </p:txBody>
      </p:sp>
      <p:pic>
        <p:nvPicPr>
          <p:cNvPr id="2050" name="Picture 2" descr="Paquete de datos binar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6456" y="2515943"/>
            <a:ext cx="1917924" cy="19179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3.bp.blogspot.com/_1W1tLoV4eLs/SSV6PSJmPbI/AAAAAAAAAOg/q4t_5anrFnk/s320/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5642" y="5078253"/>
            <a:ext cx="1676440" cy="1609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70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7981" y="484910"/>
            <a:ext cx="10131425" cy="756223"/>
          </a:xfrm>
        </p:spPr>
        <p:txBody>
          <a:bodyPr/>
          <a:lstStyle/>
          <a:p>
            <a:r>
              <a:rPr lang="es-MX" dirty="0" smtClean="0"/>
              <a:t>1969</a:t>
            </a:r>
            <a:endParaRPr lang="es-MX" dirty="0"/>
          </a:p>
        </p:txBody>
      </p:sp>
      <p:sp>
        <p:nvSpPr>
          <p:cNvPr id="3" name="Marcador de contenido 2"/>
          <p:cNvSpPr>
            <a:spLocks noGrp="1"/>
          </p:cNvSpPr>
          <p:nvPr>
            <p:ph idx="1"/>
          </p:nvPr>
        </p:nvSpPr>
        <p:spPr>
          <a:xfrm>
            <a:off x="477980" y="1361981"/>
            <a:ext cx="10131425" cy="751229"/>
          </a:xfrm>
        </p:spPr>
        <p:txBody>
          <a:bodyPr>
            <a:normAutofit/>
          </a:bodyPr>
          <a:lstStyle/>
          <a:p>
            <a:r>
              <a:rPr lang="es-MX" sz="2400" dirty="0" smtClean="0"/>
              <a:t>Se pone en marcha la red de computadores ARPANET desarrollada por ARPA</a:t>
            </a:r>
            <a:endParaRPr lang="es-MX" sz="2400" dirty="0"/>
          </a:p>
        </p:txBody>
      </p:sp>
      <p:sp>
        <p:nvSpPr>
          <p:cNvPr id="4" name="Título 1"/>
          <p:cNvSpPr txBox="1">
            <a:spLocks/>
          </p:cNvSpPr>
          <p:nvPr/>
        </p:nvSpPr>
        <p:spPr>
          <a:xfrm>
            <a:off x="477980" y="2814555"/>
            <a:ext cx="10131425" cy="68595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smtClean="0"/>
              <a:t>1971</a:t>
            </a:r>
            <a:endParaRPr lang="es-MX" dirty="0"/>
          </a:p>
        </p:txBody>
      </p:sp>
      <p:sp>
        <p:nvSpPr>
          <p:cNvPr id="5" name="Marcador de contenido 2"/>
          <p:cNvSpPr txBox="1">
            <a:spLocks/>
          </p:cNvSpPr>
          <p:nvPr/>
        </p:nvSpPr>
        <p:spPr>
          <a:xfrm>
            <a:off x="477980" y="3382053"/>
            <a:ext cx="10131425" cy="126614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MX" sz="2400" dirty="0" smtClean="0"/>
              <a:t>Desarrollan el sistema de correo electrónico</a:t>
            </a:r>
            <a:endParaRPr lang="es-MX" sz="2400" dirty="0"/>
          </a:p>
        </p:txBody>
      </p:sp>
      <p:sp>
        <p:nvSpPr>
          <p:cNvPr id="7" name="Título 1"/>
          <p:cNvSpPr txBox="1">
            <a:spLocks/>
          </p:cNvSpPr>
          <p:nvPr/>
        </p:nvSpPr>
        <p:spPr>
          <a:xfrm>
            <a:off x="477980" y="4546242"/>
            <a:ext cx="10131425" cy="85318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smtClean="0"/>
              <a:t>1974</a:t>
            </a:r>
            <a:endParaRPr lang="es-MX" dirty="0"/>
          </a:p>
        </p:txBody>
      </p:sp>
      <p:sp>
        <p:nvSpPr>
          <p:cNvPr id="8" name="Marcador de contenido 2"/>
          <p:cNvSpPr txBox="1">
            <a:spLocks/>
          </p:cNvSpPr>
          <p:nvPr/>
        </p:nvSpPr>
        <p:spPr>
          <a:xfrm>
            <a:off x="630380" y="5520279"/>
            <a:ext cx="10131425" cy="126614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MX" sz="2400" dirty="0" smtClean="0"/>
              <a:t>Acuñan el termino de “internet”; versión abreviada de </a:t>
            </a:r>
            <a:r>
              <a:rPr lang="es-MX" sz="2400" dirty="0" err="1" smtClean="0"/>
              <a:t>interworking</a:t>
            </a:r>
            <a:r>
              <a:rPr lang="es-MX" sz="2400" dirty="0" smtClean="0"/>
              <a:t> o interconexión de redes en ingles.</a:t>
            </a:r>
            <a:endParaRPr lang="es-MX" sz="2400" dirty="0"/>
          </a:p>
        </p:txBody>
      </p:sp>
      <p:pic>
        <p:nvPicPr>
          <p:cNvPr id="3074" name="Picture 2" descr="https://www.sarenet.es/archivos/201208/correo-electronico-sarenet-380xXx80.jpg?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6789" y="5193506"/>
            <a:ext cx="2164577" cy="143545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globe-views.com/dcim/dreams/internet/internet-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4257" y="2005690"/>
            <a:ext cx="303847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3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2575024"/>
            <a:ext cx="10131425" cy="824344"/>
          </a:xfrm>
        </p:spPr>
        <p:txBody>
          <a:bodyPr>
            <a:normAutofit/>
          </a:bodyPr>
          <a:lstStyle/>
          <a:p>
            <a:r>
              <a:rPr lang="es-MX" dirty="0" smtClean="0"/>
              <a:t>1982</a:t>
            </a:r>
            <a:endParaRPr lang="es-MX" dirty="0"/>
          </a:p>
        </p:txBody>
      </p:sp>
      <p:sp>
        <p:nvSpPr>
          <p:cNvPr id="3" name="Marcador de contenido 2"/>
          <p:cNvSpPr>
            <a:spLocks noGrp="1"/>
          </p:cNvSpPr>
          <p:nvPr>
            <p:ph idx="1"/>
          </p:nvPr>
        </p:nvSpPr>
        <p:spPr>
          <a:xfrm>
            <a:off x="838201" y="1586345"/>
            <a:ext cx="10131425" cy="912859"/>
          </a:xfrm>
        </p:spPr>
        <p:txBody>
          <a:bodyPr>
            <a:normAutofit/>
          </a:bodyPr>
          <a:lstStyle/>
          <a:p>
            <a:r>
              <a:rPr lang="es-MX" sz="2400" dirty="0" smtClean="0"/>
              <a:t>Surge la primera red local Ethernet </a:t>
            </a:r>
            <a:endParaRPr lang="es-MX" sz="2400" dirty="0"/>
          </a:p>
        </p:txBody>
      </p:sp>
      <p:sp>
        <p:nvSpPr>
          <p:cNvPr id="4" name="Título 1"/>
          <p:cNvSpPr txBox="1">
            <a:spLocks/>
          </p:cNvSpPr>
          <p:nvPr/>
        </p:nvSpPr>
        <p:spPr>
          <a:xfrm>
            <a:off x="838201" y="762001"/>
            <a:ext cx="10131425" cy="82434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smtClean="0"/>
              <a:t>1976</a:t>
            </a:r>
            <a:endParaRPr lang="es-MX" dirty="0"/>
          </a:p>
        </p:txBody>
      </p:sp>
      <p:sp>
        <p:nvSpPr>
          <p:cNvPr id="5" name="Marcador de contenido 2"/>
          <p:cNvSpPr txBox="1">
            <a:spLocks/>
          </p:cNvSpPr>
          <p:nvPr/>
        </p:nvSpPr>
        <p:spPr>
          <a:xfrm>
            <a:off x="685799" y="3240040"/>
            <a:ext cx="10131425" cy="91285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MX" sz="2400" dirty="0" smtClean="0"/>
              <a:t>Crean el protocolo de red TCP/IP</a:t>
            </a:r>
            <a:endParaRPr lang="es-MX" sz="2400" dirty="0"/>
          </a:p>
        </p:txBody>
      </p:sp>
      <p:sp>
        <p:nvSpPr>
          <p:cNvPr id="6" name="Marcador de contenido 2"/>
          <p:cNvSpPr txBox="1">
            <a:spLocks/>
          </p:cNvSpPr>
          <p:nvPr/>
        </p:nvSpPr>
        <p:spPr>
          <a:xfrm>
            <a:off x="685798" y="4705158"/>
            <a:ext cx="10131425" cy="91285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MX" sz="2400" dirty="0" smtClean="0"/>
              <a:t>Desarrollan el modelo de hipertextos </a:t>
            </a:r>
            <a:r>
              <a:rPr lang="es-MX" sz="2400" dirty="0" err="1" smtClean="0"/>
              <a:t>World</a:t>
            </a:r>
            <a:r>
              <a:rPr lang="es-MX" sz="2400" dirty="0" smtClean="0"/>
              <a:t> Wide Web. Aparecen los primeros Virus </a:t>
            </a:r>
            <a:r>
              <a:rPr lang="es-MX" sz="2400" dirty="0" err="1" smtClean="0"/>
              <a:t>informaticos</a:t>
            </a:r>
            <a:endParaRPr lang="es-MX" sz="2400" dirty="0"/>
          </a:p>
        </p:txBody>
      </p:sp>
      <p:sp>
        <p:nvSpPr>
          <p:cNvPr id="7" name="Título 1"/>
          <p:cNvSpPr txBox="1">
            <a:spLocks/>
          </p:cNvSpPr>
          <p:nvPr/>
        </p:nvSpPr>
        <p:spPr>
          <a:xfrm>
            <a:off x="838200" y="3993571"/>
            <a:ext cx="10131425" cy="82434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smtClean="0"/>
              <a:t>1991</a:t>
            </a:r>
            <a:endParaRPr lang="es-MX" dirty="0"/>
          </a:p>
        </p:txBody>
      </p:sp>
      <p:pic>
        <p:nvPicPr>
          <p:cNvPr id="7172" name="Picture 4" descr="http://redes11.bligoo.com.mx/media/users/26/1304717/images/public/403648/wd-livewire-adaptador-de-red-ethernet-eex_MLM-O-2904475140_072012_2_.jpg?v=13626199124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9228" y="897724"/>
            <a:ext cx="443865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85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09600"/>
            <a:ext cx="10131425" cy="1115291"/>
          </a:xfrm>
        </p:spPr>
        <p:txBody>
          <a:bodyPr/>
          <a:lstStyle/>
          <a:p>
            <a:r>
              <a:rPr lang="es-MX" dirty="0" smtClean="0"/>
              <a:t>1993</a:t>
            </a:r>
            <a:endParaRPr lang="es-MX" dirty="0"/>
          </a:p>
        </p:txBody>
      </p:sp>
      <p:sp>
        <p:nvSpPr>
          <p:cNvPr id="3" name="Marcador de contenido 2"/>
          <p:cNvSpPr>
            <a:spLocks noGrp="1"/>
          </p:cNvSpPr>
          <p:nvPr>
            <p:ph idx="1"/>
          </p:nvPr>
        </p:nvSpPr>
        <p:spPr>
          <a:xfrm>
            <a:off x="831274" y="1766455"/>
            <a:ext cx="10131425" cy="1183024"/>
          </a:xfrm>
        </p:spPr>
        <p:txBody>
          <a:bodyPr>
            <a:normAutofit/>
          </a:bodyPr>
          <a:lstStyle/>
          <a:p>
            <a:r>
              <a:rPr lang="es-MX" sz="2800" dirty="0" smtClean="0"/>
              <a:t>Aparecen el primer navegador de Internet, el primer motor de búsqueda y las primeras </a:t>
            </a:r>
            <a:r>
              <a:rPr lang="es-MX" sz="2800" dirty="0" err="1" smtClean="0"/>
              <a:t>radiotranmisiones</a:t>
            </a:r>
            <a:r>
              <a:rPr lang="es-MX" sz="2800" dirty="0" smtClean="0"/>
              <a:t> por Internet.</a:t>
            </a:r>
            <a:endParaRPr lang="es-MX" sz="2800" dirty="0"/>
          </a:p>
        </p:txBody>
      </p:sp>
      <p:sp>
        <p:nvSpPr>
          <p:cNvPr id="4" name="Título 1"/>
          <p:cNvSpPr txBox="1">
            <a:spLocks/>
          </p:cNvSpPr>
          <p:nvPr/>
        </p:nvSpPr>
        <p:spPr>
          <a:xfrm>
            <a:off x="831274" y="2991043"/>
            <a:ext cx="10131425" cy="111529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smtClean="0"/>
              <a:t>1994</a:t>
            </a:r>
            <a:endParaRPr lang="es-MX" dirty="0"/>
          </a:p>
        </p:txBody>
      </p:sp>
      <p:sp>
        <p:nvSpPr>
          <p:cNvPr id="5" name="Marcador de contenido 2"/>
          <p:cNvSpPr txBox="1">
            <a:spLocks/>
          </p:cNvSpPr>
          <p:nvPr/>
        </p:nvSpPr>
        <p:spPr>
          <a:xfrm>
            <a:off x="831273" y="4147898"/>
            <a:ext cx="10131425" cy="118302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MX" sz="2800" dirty="0" smtClean="0"/>
              <a:t>Surgen las primeras tiendas electrónicas, bancos online y banner publicitarios.</a:t>
            </a:r>
            <a:endParaRPr lang="es-MX" sz="2800" dirty="0"/>
          </a:p>
        </p:txBody>
      </p:sp>
      <p:pic>
        <p:nvPicPr>
          <p:cNvPr id="6146" name="Picture 2" descr="http://www.websystems.com.ec/web/images/stories/tienda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2675" y="4739410"/>
            <a:ext cx="2020045" cy="202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93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799" y="735832"/>
            <a:ext cx="10131425" cy="949036"/>
          </a:xfrm>
        </p:spPr>
        <p:txBody>
          <a:bodyPr/>
          <a:lstStyle/>
          <a:p>
            <a:r>
              <a:rPr lang="es-MX" dirty="0" smtClean="0"/>
              <a:t>1999</a:t>
            </a:r>
            <a:endParaRPr lang="es-MX" dirty="0"/>
          </a:p>
        </p:txBody>
      </p:sp>
      <p:sp>
        <p:nvSpPr>
          <p:cNvPr id="3" name="Marcador de contenido 2"/>
          <p:cNvSpPr>
            <a:spLocks noGrp="1"/>
          </p:cNvSpPr>
          <p:nvPr>
            <p:ph idx="1"/>
          </p:nvPr>
        </p:nvSpPr>
        <p:spPr>
          <a:xfrm>
            <a:off x="685800" y="1871904"/>
            <a:ext cx="10131425" cy="1432406"/>
          </a:xfrm>
        </p:spPr>
        <p:txBody>
          <a:bodyPr>
            <a:normAutofit/>
          </a:bodyPr>
          <a:lstStyle/>
          <a:p>
            <a:r>
              <a:rPr lang="es-MX" sz="2800" dirty="0" smtClean="0"/>
              <a:t>Primeros intentos de censura electrónica en algunos países. Surge el formato mp3.</a:t>
            </a:r>
            <a:endParaRPr lang="es-MX" sz="2800" dirty="0"/>
          </a:p>
        </p:txBody>
      </p:sp>
      <p:sp>
        <p:nvSpPr>
          <p:cNvPr id="4" name="Título 1"/>
          <p:cNvSpPr txBox="1">
            <a:spLocks/>
          </p:cNvSpPr>
          <p:nvPr/>
        </p:nvSpPr>
        <p:spPr>
          <a:xfrm>
            <a:off x="685798" y="3304310"/>
            <a:ext cx="10131425" cy="94903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smtClean="0"/>
              <a:t>2010</a:t>
            </a:r>
            <a:endParaRPr lang="es-MX" dirty="0"/>
          </a:p>
        </p:txBody>
      </p:sp>
      <p:sp>
        <p:nvSpPr>
          <p:cNvPr id="5" name="Marcador de contenido 2"/>
          <p:cNvSpPr txBox="1">
            <a:spLocks/>
          </p:cNvSpPr>
          <p:nvPr/>
        </p:nvSpPr>
        <p:spPr>
          <a:xfrm>
            <a:off x="685798" y="4207549"/>
            <a:ext cx="10131425" cy="123728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MX" sz="2800" dirty="0" smtClean="0"/>
              <a:t>Tripulación de las Estación Espacial Internacional (ISS) obtienen acceso directo a internet  </a:t>
            </a:r>
            <a:endParaRPr lang="es-MX" sz="2800" dirty="0"/>
          </a:p>
        </p:txBody>
      </p:sp>
      <p:pic>
        <p:nvPicPr>
          <p:cNvPr id="5122" name="Picture 2" descr="http://universitariosears.com/wp-content/uploads/2014/06/googlespaceshutt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7097" y="4774381"/>
            <a:ext cx="3514903" cy="219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901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09600"/>
            <a:ext cx="10131425" cy="1073727"/>
          </a:xfrm>
        </p:spPr>
        <p:txBody>
          <a:bodyPr/>
          <a:lstStyle/>
          <a:p>
            <a:r>
              <a:rPr lang="es-MX" dirty="0" smtClean="0"/>
              <a:t>2011</a:t>
            </a:r>
            <a:endParaRPr lang="es-MX" dirty="0"/>
          </a:p>
        </p:txBody>
      </p:sp>
      <p:sp>
        <p:nvSpPr>
          <p:cNvPr id="3" name="Marcador de contenido 2"/>
          <p:cNvSpPr>
            <a:spLocks noGrp="1"/>
          </p:cNvSpPr>
          <p:nvPr>
            <p:ph idx="1"/>
          </p:nvPr>
        </p:nvSpPr>
        <p:spPr>
          <a:xfrm>
            <a:off x="685801" y="2142068"/>
            <a:ext cx="10131425" cy="975206"/>
          </a:xfrm>
        </p:spPr>
        <p:txBody>
          <a:bodyPr>
            <a:normAutofit fontScale="92500" lnSpcReduction="10000"/>
          </a:bodyPr>
          <a:lstStyle/>
          <a:p>
            <a:r>
              <a:rPr lang="es-MX" sz="2800" dirty="0" smtClean="0"/>
              <a:t>El número de sitios web supera 357 millones de usuarios.</a:t>
            </a:r>
          </a:p>
          <a:p>
            <a:pPr marL="0" indent="0">
              <a:buNone/>
            </a:pPr>
            <a:r>
              <a:rPr lang="es-MX" sz="2800" dirty="0" smtClean="0"/>
              <a:t>(según los datos de la empresa </a:t>
            </a:r>
            <a:r>
              <a:rPr lang="es-MX" sz="2800" dirty="0" err="1" smtClean="0"/>
              <a:t>netcraft</a:t>
            </a:r>
            <a:r>
              <a:rPr lang="es-MX" sz="2800" dirty="0" smtClean="0"/>
              <a:t> correspondientes a julio de 2011) </a:t>
            </a:r>
            <a:endParaRPr lang="es-MX" sz="2800" dirty="0"/>
          </a:p>
        </p:txBody>
      </p:sp>
      <p:pic>
        <p:nvPicPr>
          <p:cNvPr id="4098" name="Picture 2" descr="http://www.ddsmedia.net/blog/wp-content/uploads/2009/11/banda-anch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559" y="3576015"/>
            <a:ext cx="5433857" cy="326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086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273</TotalTime>
  <Words>289</Words>
  <Application>Microsoft Office PowerPoint</Application>
  <PresentationFormat>Panorámica</PresentationFormat>
  <Paragraphs>34</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Celestial</vt:lpstr>
      <vt:lpstr>Historia de internet</vt:lpstr>
      <vt:lpstr>                          PRINCIPIOS DE INTERNET </vt:lpstr>
      <vt:lpstr>1958</vt:lpstr>
      <vt:lpstr>1961</vt:lpstr>
      <vt:lpstr>1969</vt:lpstr>
      <vt:lpstr>1982</vt:lpstr>
      <vt:lpstr>1993</vt:lpstr>
      <vt:lpstr>1999</vt:lpstr>
      <vt:lpstr>2011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internet</dc:title>
  <dc:creator>Brenda Alvarado</dc:creator>
  <cp:lastModifiedBy>Brenda Alvarado</cp:lastModifiedBy>
  <cp:revision>8</cp:revision>
  <dcterms:created xsi:type="dcterms:W3CDTF">2015-02-04T16:09:22Z</dcterms:created>
  <dcterms:modified xsi:type="dcterms:W3CDTF">2015-02-04T20:43:21Z</dcterms:modified>
</cp:coreProperties>
</file>