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11965-ACFC-4A48-9165-F6FE9474B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430543"/>
            <a:ext cx="9448800" cy="1825096"/>
          </a:xfrm>
        </p:spPr>
        <p:txBody>
          <a:bodyPr/>
          <a:lstStyle/>
          <a:p>
            <a:pPr algn="ctr"/>
            <a:r>
              <a:rPr lang="en-US" dirty="0"/>
              <a:t>ANOVA!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0189E-E787-4458-8416-E45E91786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092606"/>
            <a:ext cx="9448800" cy="798990"/>
          </a:xfrm>
        </p:spPr>
        <p:txBody>
          <a:bodyPr>
            <a:normAutofit fontScale="70000" lnSpcReduction="20000"/>
          </a:bodyPr>
          <a:lstStyle/>
          <a:p>
            <a:endParaRPr lang="fr-FR" dirty="0"/>
          </a:p>
          <a:p>
            <a:pPr algn="ctr"/>
            <a:r>
              <a:rPr lang="fr-FR" dirty="0"/>
              <a:t>Brenda Woodard</a:t>
            </a:r>
          </a:p>
          <a:p>
            <a:pPr algn="ctr"/>
            <a:r>
              <a:rPr lang="fr-FR" dirty="0"/>
              <a:t>source: https://dasl.datadescription.com/datafile/hand-washing/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511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11584-9DE1-49D0-8897-21B7E6BF6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Soap- necessary, or not?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EBBF0-49F9-415C-800D-ECCC8B7A6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583" y="2156460"/>
            <a:ext cx="4294717" cy="411099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 found a dataset to analyze concerning handwashing.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Four different handwashing methods were tested eight times each to determine which, if any, has an affect on the bacterial count.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 plotted the data to do a visual analysis and determine what tests to run on the data.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A90D8A-F9D4-4BFF-A07F-7F984B948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925" y="2156460"/>
            <a:ext cx="5542492" cy="342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794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0E80B-43E8-48A0-8B2F-823677D01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9582" y="3429000"/>
            <a:ext cx="10130516" cy="999067"/>
          </a:xfrm>
        </p:spPr>
        <p:txBody>
          <a:bodyPr/>
          <a:lstStyle/>
          <a:p>
            <a:r>
              <a:rPr lang="en-US" dirty="0"/>
              <a:t>After running an ANOVA on the data we confirm that we reject the null hypothesis that the means of all methods are equal.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639C62-4C18-4EFD-AD95-987AC8495AA1}"/>
              </a:ext>
            </a:extLst>
          </p:cNvPr>
          <p:cNvSpPr txBox="1"/>
          <p:nvPr/>
        </p:nvSpPr>
        <p:spPr>
          <a:xfrm>
            <a:off x="763480" y="408373"/>
            <a:ext cx="1074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plotting the data it is clear that the Alcohol Spray method is the most effective method.</a:t>
            </a:r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D1836CD9-4137-4E45-97AC-18FB6AFE01A9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562470" y="995356"/>
            <a:ext cx="266330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Summary of ANOVA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5436E043-44B5-4AC2-B9FA-D086CDB6F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-1359985" y="185193"/>
            <a:ext cx="407329" cy="66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>
            <a:extLst>
              <a:ext uri="{FF2B5EF4-FFF2-40B4-BE49-F238E27FC236}">
                <a16:creationId xmlns:a16="http://schemas.microsoft.com/office/drawing/2014/main" id="{F6A2B84A-8970-4AA9-9799-5D5278A35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-1210021" y="185193"/>
            <a:ext cx="224029" cy="66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E10A6465-1165-4E87-A82D-83EAA32A8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-1103659" y="185193"/>
            <a:ext cx="224029" cy="66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7">
            <a:extLst>
              <a:ext uri="{FF2B5EF4-FFF2-40B4-BE49-F238E27FC236}">
                <a16:creationId xmlns:a16="http://schemas.microsoft.com/office/drawing/2014/main" id="{85DE03DA-1127-47ED-888D-1F7B1E136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789" y="1230426"/>
            <a:ext cx="6032421" cy="21544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lvl="0" defTabSz="914400"/>
            <a:r>
              <a:rPr lang="en-US" altLang="en-US" sz="1000" dirty="0"/>
              <a:t>summary(model)</a:t>
            </a:r>
          </a:p>
          <a:p>
            <a:pPr lvl="0" defTabSz="914400"/>
            <a:r>
              <a:rPr lang="en-US" altLang="en-US" sz="1000" dirty="0" err="1"/>
              <a:t>summary.aov</a:t>
            </a:r>
            <a:r>
              <a:rPr lang="en-US" altLang="en-US" sz="1000" dirty="0"/>
              <a:t>(model)</a:t>
            </a:r>
            <a:endParaRPr lang="en-US" altLang="en-US" sz="10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Df Sum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Sq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Mean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Sq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F value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(&gt;F) comp2$Method 3 29882 9961 7.064 0.00111 **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Residuals 28 39484 1410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---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Signif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 codes: 0 ‘***’ 0.001 ‘**’ 0.01 ‘*’ 0.05 ‘.’ 0.1 ‘ ’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Df Sum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Sq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Mean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Sq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F value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(&gt;F) comp2$Method 3 29882 9961 7.064 0.00111 **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Residuals 28 39484 1410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---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Signif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 codes: 0 ‘***’ 0.001 ‘**’ 0.01 ‘*’ 0.05 ‘.’ 0.1 ‘ ’ 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79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777F7-0768-471B-A6D5-4038A0932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30742" y="453171"/>
            <a:ext cx="8862939" cy="999067"/>
          </a:xfrm>
        </p:spPr>
        <p:txBody>
          <a:bodyPr/>
          <a:lstStyle/>
          <a:p>
            <a:pPr algn="ctr"/>
            <a:r>
              <a:rPr lang="en-US" dirty="0"/>
              <a:t>I plotted and ran an ANOVA on the three methods that seemed to have similar means.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04BA8A-FD7C-4F61-B84B-68C4D97ED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319" y="1452238"/>
            <a:ext cx="6464912" cy="398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310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00535-D878-4327-9630-F2D26D336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557" y="2723401"/>
            <a:ext cx="2991938" cy="2896165"/>
          </a:xfrm>
        </p:spPr>
        <p:txBody>
          <a:bodyPr>
            <a:normAutofit fontScale="925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Here we except the null hypothesis that the means are equal.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We can conclude that if you do not have alcohol spray available you might as well just rinse your hands off with water.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CA7CEFC-E7C6-475E-ABB2-42D91E7E6A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95582" y="2215709"/>
            <a:ext cx="6032421" cy="25340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000" dirty="0"/>
              <a:t>summary(model)</a:t>
            </a:r>
          </a:p>
          <a:p>
            <a:pPr marL="0" indent="0">
              <a:buNone/>
            </a:pPr>
            <a:r>
              <a:rPr lang="en-US" sz="1000" dirty="0" err="1"/>
              <a:t>summary.aov</a:t>
            </a:r>
            <a:r>
              <a:rPr lang="en-US" sz="1000" dirty="0"/>
              <a:t>(model)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Df Sum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Sq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Mean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Sq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F value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(&gt;F) comp2$Method 3 29882 9961 7.064 0.00111 **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Residuals 28 39484 1410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---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Signif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 codes: 0 ‘***’ 0.001 ‘**’ 0.01 ‘*’ 0.05 ‘.’ 0.1 ‘ ’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Df Sum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Sq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Mean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Sq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F value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(&gt;F) comp2$Method 3 29882 9961 7.064 0.00111 **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Residuals 28 39484 1410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---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Signif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 codes: 0 ‘***’ 0.001 ‘**’ 0.01 ‘*’ 0.05 ‘.’ 0.1 ‘ ’ 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8972C2-C5C0-4903-ABE6-F6EA0EEDE60D}"/>
              </a:ext>
            </a:extLst>
          </p:cNvPr>
          <p:cNvSpPr txBox="1"/>
          <p:nvPr/>
        </p:nvSpPr>
        <p:spPr>
          <a:xfrm>
            <a:off x="3615431" y="2121764"/>
            <a:ext cx="237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latin typeface="Arial" panose="020B0604020202020204" pitchFamily="34" charset="0"/>
              </a:rPr>
              <a:t>Summary of ANOVA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16586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361</Words>
  <Application>Microsoft Office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Lucida Console</vt:lpstr>
      <vt:lpstr>Wingdings</vt:lpstr>
      <vt:lpstr>Vapor Trail</vt:lpstr>
      <vt:lpstr>ANOVA!</vt:lpstr>
      <vt:lpstr>Soap- necessary, or not?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ANOVA!</dc:title>
  <dc:creator>Brenda Woodard</dc:creator>
  <cp:lastModifiedBy>Brenda Woodard</cp:lastModifiedBy>
  <cp:revision>8</cp:revision>
  <dcterms:created xsi:type="dcterms:W3CDTF">2019-05-01T02:08:53Z</dcterms:created>
  <dcterms:modified xsi:type="dcterms:W3CDTF">2019-05-01T02:26:40Z</dcterms:modified>
</cp:coreProperties>
</file>