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9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48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093EBF-4DE6-4217-8FE6-8260B8C40DB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934D93-0D45-4DA2-8966-BA2F46DA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831C-B2C6-4870-86D0-438AC1BD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407" r="1" b="1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7D4BF-51CF-4C8F-8105-7198B76DF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r>
              <a:rPr lang="en-US"/>
              <a:t>Nashville 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A104-D9A4-4EF6-88A4-70F3DD66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2016-2019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1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D4D87-A57F-44DB-ADED-B4C554C1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 dirty="0">
                <a:solidFill>
                  <a:srgbClr val="FFFFFF"/>
                </a:solidFill>
              </a:rPr>
              <a:t>Fastest, Slowest, and Average Times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D7E703-F61D-43F6-84B3-F2EFECC3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05" y="243840"/>
            <a:ext cx="9318629" cy="38252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A51368-F544-4F6C-8237-8116C55B7DFB}"/>
              </a:ext>
            </a:extLst>
          </p:cNvPr>
          <p:cNvSpPr/>
          <p:nvPr/>
        </p:nvSpPr>
        <p:spPr>
          <a:xfrm>
            <a:off x="1215705" y="4402574"/>
            <a:ext cx="4312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  <a:r>
              <a:rPr lang="en-US" sz="2400" dirty="0"/>
              <a:t>MIN('2016_Half'!$E:$E)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E847-8EE6-4B73-8D5E-CCA55100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600" dirty="0">
                <a:solidFill>
                  <a:srgbClr val="FFFFFF"/>
                </a:solidFill>
              </a:rPr>
              <a:t>Fastest, Slowest, and Average Times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24E91E-0A77-4A73-AD85-3ED01A80E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07" y="773724"/>
            <a:ext cx="5265162" cy="3150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367F5-D999-423E-B7BA-11D44862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72" y="773723"/>
            <a:ext cx="5258161" cy="31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762F0-54F9-4BA9-8A1B-23C71598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Beating Oprah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395E7-8CE8-4C12-B19F-CF98185A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493" y="3208252"/>
            <a:ext cx="8715810" cy="15233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54D66-AA43-4DBE-8E36-7D82AA9E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45" y="297174"/>
            <a:ext cx="4584589" cy="2755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6FC4CF-F801-4E2C-BCEE-2459113BCEB9}"/>
              </a:ext>
            </a:extLst>
          </p:cNvPr>
          <p:cNvSpPr/>
          <p:nvPr/>
        </p:nvSpPr>
        <p:spPr>
          <a:xfrm>
            <a:off x="457199" y="1133024"/>
            <a:ext cx="3130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=COUNTIF('2016_Full'!$E:$E, "&lt;04:29:20")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C8E98-31B8-4F75-B5EC-3C717FC78747}"/>
              </a:ext>
            </a:extLst>
          </p:cNvPr>
          <p:cNvSpPr/>
          <p:nvPr/>
        </p:nvSpPr>
        <p:spPr>
          <a:xfrm>
            <a:off x="8043634" y="896240"/>
            <a:ext cx="3379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=$G2/COUNT('2016_Full'!$E:$E)</a:t>
            </a:r>
          </a:p>
        </p:txBody>
      </p:sp>
    </p:spTree>
    <p:extLst>
      <p:ext uri="{BB962C8B-B14F-4D97-AF65-F5344CB8AC3E}">
        <p14:creationId xmlns:p14="http://schemas.microsoft.com/office/powerpoint/2010/main" val="23229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99769-6A84-4AE5-B09B-A74027F1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Quartiles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8E117E-0402-44DB-B15D-7A55C6E4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58" y="600076"/>
            <a:ext cx="9594723" cy="20977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1CD0CB-F818-4D2F-BAAE-94B54A80816F}"/>
              </a:ext>
            </a:extLst>
          </p:cNvPr>
          <p:cNvSpPr/>
          <p:nvPr/>
        </p:nvSpPr>
        <p:spPr>
          <a:xfrm>
            <a:off x="3483884" y="2948740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=QUARTILE(_2016_half_marathons[Time],1)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E48AD-7F9E-486F-B203-D00F36E09CF1}"/>
              </a:ext>
            </a:extLst>
          </p:cNvPr>
          <p:cNvSpPr/>
          <p:nvPr/>
        </p:nvSpPr>
        <p:spPr>
          <a:xfrm>
            <a:off x="4172469" y="3429000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=MEDIAN('2016_Half'!$E:$E)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07C95-449F-4E0E-97A4-C491A9B995FF}"/>
              </a:ext>
            </a:extLst>
          </p:cNvPr>
          <p:cNvSpPr/>
          <p:nvPr/>
        </p:nvSpPr>
        <p:spPr>
          <a:xfrm>
            <a:off x="3483883" y="3880449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=QUARTILE(_2016_half_marathons[Time],3)</a:t>
            </a:r>
          </a:p>
        </p:txBody>
      </p:sp>
    </p:spTree>
    <p:extLst>
      <p:ext uri="{BB962C8B-B14F-4D97-AF65-F5344CB8AC3E}">
        <p14:creationId xmlns:p14="http://schemas.microsoft.com/office/powerpoint/2010/main" val="21111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F7694-E1EC-44D8-92A7-251641EF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A slow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A116-7AF4-48A0-821F-DC074FDA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</a:rPr>
              <a:t>2017 seems to have been a slow year for all racers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A304-926D-4267-9774-BC32F961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44" y="3475998"/>
            <a:ext cx="5722295" cy="1244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5782E9-BFC6-4781-80A7-FFD9D7BA0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5" y="274781"/>
            <a:ext cx="4937760" cy="2971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6A64D-7412-4527-BD2C-0250284B5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97" y="274781"/>
            <a:ext cx="4933421" cy="29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60E1-7E69-498D-8CB6-6F34A48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Scott’s Dominance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A9E8F-7AD9-4B94-B901-C9D3980A6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886" y="1900781"/>
            <a:ext cx="4616874" cy="1303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14EF8D-D9BB-4AFA-A99A-2CCF8343F722}"/>
              </a:ext>
            </a:extLst>
          </p:cNvPr>
          <p:cNvSpPr/>
          <p:nvPr/>
        </p:nvSpPr>
        <p:spPr>
          <a:xfrm>
            <a:off x="6211623" y="3877231"/>
            <a:ext cx="4441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='2016_Full'!$E$3-'2016_Full'!$E$2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C5E9D-4A0E-4446-A2AA-417E4545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86" y="1437035"/>
            <a:ext cx="5013737" cy="24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F4632-50B9-4AB6-8D15-405C8D84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Top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804D8C-FD09-4F9D-8B85-752C435B9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57486"/>
            <a:ext cx="9594723" cy="1590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16C8F-8BDE-481B-B637-CFB669F91105}"/>
              </a:ext>
            </a:extLst>
          </p:cNvPr>
          <p:cNvSpPr/>
          <p:nvPr/>
        </p:nvSpPr>
        <p:spPr>
          <a:xfrm>
            <a:off x="4210461" y="3993382"/>
            <a:ext cx="3329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='2016_Full'!$D$2</a:t>
            </a:r>
          </a:p>
        </p:txBody>
      </p:sp>
    </p:spTree>
    <p:extLst>
      <p:ext uri="{BB962C8B-B14F-4D97-AF65-F5344CB8AC3E}">
        <p14:creationId xmlns:p14="http://schemas.microsoft.com/office/powerpoint/2010/main" val="377265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2E945-1C2E-4F40-9493-EE1E7160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Scott’s Times Across the Years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A0DC51-DED5-49FA-8616-11255C71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682" y="2198625"/>
            <a:ext cx="5865850" cy="35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9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Nashville Marathon</vt:lpstr>
      <vt:lpstr>Fastest, Slowest, and Average Times</vt:lpstr>
      <vt:lpstr>Fastest, Slowest, and Average Times</vt:lpstr>
      <vt:lpstr>Beating Oprah</vt:lpstr>
      <vt:lpstr>Quartiles</vt:lpstr>
      <vt:lpstr>A slow year</vt:lpstr>
      <vt:lpstr>Scott’s Dominance</vt:lpstr>
      <vt:lpstr>Top 3</vt:lpstr>
      <vt:lpstr>Scott’s Times Across the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Marathon</dc:title>
  <dc:creator>rhilber@outlook.com</dc:creator>
  <cp:lastModifiedBy>rhilber@outlook.com</cp:lastModifiedBy>
  <cp:revision>2</cp:revision>
  <dcterms:created xsi:type="dcterms:W3CDTF">2021-01-23T16:50:54Z</dcterms:created>
  <dcterms:modified xsi:type="dcterms:W3CDTF">2021-01-23T19:03:23Z</dcterms:modified>
</cp:coreProperties>
</file>