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CCC6BC"/>
    <a:srgbClr val="000000"/>
    <a:srgbClr val="5B3A18"/>
    <a:srgbClr val="32313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9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3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1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4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7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ntrymusichalloffam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59C1-5874-4E6C-8CCE-A7E9FE180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Country Music hall of fame inductees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ADD26-C278-4708-81A2-C8D42C02E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by Brenda Gutman</a:t>
            </a:r>
          </a:p>
        </p:txBody>
      </p:sp>
    </p:spTree>
    <p:extLst>
      <p:ext uri="{BB962C8B-B14F-4D97-AF65-F5344CB8AC3E}">
        <p14:creationId xmlns:p14="http://schemas.microsoft.com/office/powerpoint/2010/main" val="31291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F63C-09CA-493E-84DE-4104670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Country Music hall of fame -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643F-51BB-4EE0-B7E2-4DF46D04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347337" cy="38063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Launched in 1961, plaques located at the Tennessee State Museum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Moved to its own building on Music Row in 1967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Building was given a 37-million-dollar remodel in 2001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140 artists inducted since it first launched.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first three inductees: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Jimmie Rodgers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Hank Williams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Fred Rose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picture containing text, building, floor&#10;&#10;Description automatically generated">
            <a:extLst>
              <a:ext uri="{FF2B5EF4-FFF2-40B4-BE49-F238E27FC236}">
                <a16:creationId xmlns:a16="http://schemas.microsoft.com/office/drawing/2014/main" id="{D7F208C9-C249-4924-96FC-E4B24DF58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" r="4872" b="-3"/>
          <a:stretch/>
        </p:blipFill>
        <p:spPr>
          <a:xfrm>
            <a:off x="6277216" y="2177401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1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8D5F4E-A927-4D9D-8F91-0B533685DBE8}"/>
              </a:ext>
            </a:extLst>
          </p:cNvPr>
          <p:cNvSpPr/>
          <p:nvPr/>
        </p:nvSpPr>
        <p:spPr>
          <a:xfrm>
            <a:off x="1451579" y="2283259"/>
            <a:ext cx="5531958" cy="3044088"/>
          </a:xfrm>
          <a:prstGeom prst="rect">
            <a:avLst/>
          </a:prstGeom>
          <a:solidFill>
            <a:schemeClr val="bg1"/>
          </a:solidFill>
          <a:ln>
            <a:solidFill>
              <a:srgbClr val="5B3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D789F-7EBA-4E82-9C6B-FBF72EB8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in 1963 and 2001?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82E758-6565-4A6D-8D76-D8E1EDDE1B89}"/>
              </a:ext>
            </a:extLst>
          </p:cNvPr>
          <p:cNvSpPr txBox="1"/>
          <p:nvPr/>
        </p:nvSpPr>
        <p:spPr>
          <a:xfrm>
            <a:off x="7632440" y="2383472"/>
            <a:ext cx="3422414" cy="2862322"/>
          </a:xfrm>
          <a:prstGeom prst="rect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100000">
                <a:schemeClr val="dk1">
                  <a:tint val="78000"/>
                  <a:alpha val="92000"/>
                  <a:satMod val="109000"/>
                  <a:lumMod val="100000"/>
                </a:schemeClr>
              </a:gs>
            </a:gsLst>
          </a:gradFill>
          <a:ln w="47625" cmpd="thickThin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C3C3C"/>
                </a:solidFill>
                <a:effectLst/>
                <a:latin typeface="Rubik"/>
              </a:rPr>
              <a:t>“It's not an automatic conclusion that </a:t>
            </a:r>
            <a:r>
              <a:rPr lang="en-US" b="0" i="1" dirty="0">
                <a:solidFill>
                  <a:srgbClr val="3C3C3C"/>
                </a:solidFill>
                <a:effectLst/>
                <a:latin typeface="Rubik"/>
              </a:rPr>
              <a:t>someone</a:t>
            </a:r>
            <a:r>
              <a:rPr lang="en-US" b="0" i="0" dirty="0">
                <a:solidFill>
                  <a:srgbClr val="3C3C3C"/>
                </a:solidFill>
                <a:effectLst/>
                <a:latin typeface="Rubik"/>
              </a:rPr>
              <a:t> will be inducted every year. In 1963, no one received sufficient votes, so no new members were added. But in other years, notably 2001, a dozen new members were inducted because they all received enough votes.”</a:t>
            </a:r>
          </a:p>
          <a:p>
            <a:r>
              <a:rPr lang="en-US" dirty="0">
                <a:solidFill>
                  <a:srgbClr val="3C3C3C"/>
                </a:solidFill>
                <a:latin typeface="Rubik"/>
              </a:rPr>
              <a:t>       	         -</a:t>
            </a:r>
            <a:r>
              <a:rPr lang="en-US" sz="1600" i="1" dirty="0">
                <a:solidFill>
                  <a:srgbClr val="3C3C3C"/>
                </a:solidFill>
                <a:latin typeface="Rubik"/>
              </a:rPr>
              <a:t>Robert Silva, liveabout.com</a:t>
            </a:r>
            <a:endParaRPr lang="en-US" sz="1600" i="1" dirty="0"/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726BAC27-8DBB-46A9-9983-C3B643FB1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04177" y="2283258"/>
            <a:ext cx="5479360" cy="3044088"/>
          </a:xfrm>
          <a:prstGeom prst="rect">
            <a:avLst/>
          </a:prstGeom>
          <a:ln w="57150" cap="sq" cmpd="thickThin">
            <a:solidFill>
              <a:srgbClr val="262626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717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74F-4A0A-4621-8771-D6B873BC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ACBA-6246-4976-8669-BCEEEDC7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https://countrymusichalloffame.org/</a:t>
            </a:r>
            <a:endParaRPr lang="en-US" u="sng" dirty="0"/>
          </a:p>
          <a:p>
            <a:r>
              <a:rPr lang="en-US" u="sng" dirty="0"/>
              <a:t>https://www.liveabout.com/the-country-music-hall-of-fame-929348</a:t>
            </a:r>
          </a:p>
        </p:txBody>
      </p:sp>
    </p:spTree>
    <p:extLst>
      <p:ext uri="{BB962C8B-B14F-4D97-AF65-F5344CB8AC3E}">
        <p14:creationId xmlns:p14="http://schemas.microsoft.com/office/powerpoint/2010/main" val="3313111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149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Rubik</vt:lpstr>
      <vt:lpstr>Gallery</vt:lpstr>
      <vt:lpstr>Country Music hall of fame inductees </vt:lpstr>
      <vt:lpstr>Country Music hall of fame - Facts</vt:lpstr>
      <vt:lpstr>What happened in 1963 and 2001?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Music hall of fame inductees </dc:title>
  <dc:creator>Brenda Gutman</dc:creator>
  <cp:lastModifiedBy>Brenda Gutman</cp:lastModifiedBy>
  <cp:revision>8</cp:revision>
  <dcterms:created xsi:type="dcterms:W3CDTF">2021-05-14T23:17:53Z</dcterms:created>
  <dcterms:modified xsi:type="dcterms:W3CDTF">2021-05-15T00:43:25Z</dcterms:modified>
</cp:coreProperties>
</file>