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4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E1C3-65F3-D64C-A3C5-653A7FDAF130}" type="datetimeFigureOut">
              <a:rPr lang="en-US" smtClean="0"/>
              <a:t>11/10/13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F704A-579C-DB4C-8444-7139B9E40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5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474"/>
            <a:ext cx="7772400" cy="1006976"/>
          </a:xfrm>
        </p:spPr>
        <p:txBody>
          <a:bodyPr/>
          <a:lstStyle/>
          <a:p>
            <a:pPr algn="r"/>
            <a:r>
              <a:rPr lang="da-DK" dirty="0" smtClean="0"/>
              <a:t>Building for Google Glass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2410"/>
            <a:ext cx="7086600" cy="1752600"/>
          </a:xfrm>
        </p:spPr>
        <p:txBody>
          <a:bodyPr/>
          <a:lstStyle/>
          <a:p>
            <a:pPr algn="r"/>
            <a:r>
              <a:rPr lang="en-US" dirty="0" smtClean="0"/>
              <a:t>What You Need to Know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6074" y="5786202"/>
            <a:ext cx="2792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Brenda Jin @</a:t>
            </a:r>
            <a:r>
              <a:rPr lang="en-US" dirty="0" err="1" smtClean="0"/>
              <a:t>cyberneticlove</a:t>
            </a:r>
            <a:endParaRPr lang="en-US" dirty="0" smtClean="0"/>
          </a:p>
          <a:p>
            <a:pPr algn="r"/>
            <a:r>
              <a:rPr lang="en-US" dirty="0" smtClean="0"/>
              <a:t>Developer, </a:t>
            </a:r>
            <a:r>
              <a:rPr lang="en-US" dirty="0" err="1" smtClean="0"/>
              <a:t>Macys.com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6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Building for Google Glass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for Google Glass</dc:title>
  <dc:creator>Microsoft Office User</dc:creator>
  <cp:lastModifiedBy>Microsoft Office User</cp:lastModifiedBy>
  <cp:revision>1</cp:revision>
  <dcterms:created xsi:type="dcterms:W3CDTF">2013-11-11T05:13:12Z</dcterms:created>
  <dcterms:modified xsi:type="dcterms:W3CDTF">2013-11-11T05:24:54Z</dcterms:modified>
</cp:coreProperties>
</file>