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5" r:id="rId8"/>
    <p:sldId id="266" r:id="rId9"/>
    <p:sldId id="259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help/adb.html" TargetMode="External"/><Relationship Id="rId4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stalling/bundl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474"/>
            <a:ext cx="7772400" cy="1006976"/>
          </a:xfrm>
        </p:spPr>
        <p:txBody>
          <a:bodyPr/>
          <a:lstStyle/>
          <a:p>
            <a:pPr algn="r"/>
            <a:r>
              <a:rPr lang="da-DK" dirty="0" smtClean="0"/>
              <a:t>Building for Google Glass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2410"/>
            <a:ext cx="7086600" cy="1752600"/>
          </a:xfrm>
        </p:spPr>
        <p:txBody>
          <a:bodyPr/>
          <a:lstStyle/>
          <a:p>
            <a:pPr algn="r"/>
            <a:r>
              <a:rPr lang="en-US" dirty="0" smtClean="0"/>
              <a:t>What You Need to Know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6074" y="5786202"/>
            <a:ext cx="2792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Brenda Jin @</a:t>
            </a:r>
            <a:r>
              <a:rPr lang="en-US" dirty="0" err="1" smtClean="0"/>
              <a:t>cyberneticlove</a:t>
            </a:r>
            <a:endParaRPr lang="en-US" dirty="0" smtClean="0"/>
          </a:p>
          <a:p>
            <a:pPr algn="r"/>
            <a:r>
              <a:rPr lang="en-US" dirty="0" smtClean="0"/>
              <a:t>Developer, </a:t>
            </a:r>
            <a:r>
              <a:rPr lang="en-US" dirty="0" err="1" smtClean="0"/>
              <a:t>Macys.com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Demo with </a:t>
            </a:r>
            <a:r>
              <a:rPr lang="en-US" dirty="0" err="1" smtClean="0"/>
              <a:t>PhoneGap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Glass</a:t>
            </a:r>
          </a:p>
          <a:p>
            <a:r>
              <a:rPr lang="en-US" dirty="0" smtClean="0"/>
              <a:t>ADT Bundle or IDE with ADT Plugin </a:t>
            </a:r>
            <a:r>
              <a:rPr lang="en-US" dirty="0" smtClean="0">
                <a:hlinkClick r:id="rId2"/>
              </a:rPr>
              <a:t>http://developer.android.com/sdk/installing/bundle.html</a:t>
            </a:r>
            <a:endParaRPr lang="en-US" dirty="0" smtClean="0"/>
          </a:p>
          <a:p>
            <a:r>
              <a:rPr lang="en-US" dirty="0" err="1" smtClean="0"/>
              <a:t>adb</a:t>
            </a:r>
            <a:r>
              <a:rPr lang="en-US" dirty="0" smtClean="0"/>
              <a:t> $PATH variable setup </a:t>
            </a:r>
            <a:r>
              <a:rPr lang="en-US" dirty="0" smtClean="0">
                <a:hlinkClick r:id="rId3"/>
              </a:rPr>
              <a:t>http://developer.android.com/tools/help/adb.html</a:t>
            </a:r>
            <a:endParaRPr lang="en-US" dirty="0" smtClean="0"/>
          </a:p>
          <a:p>
            <a:r>
              <a:rPr lang="en-US" dirty="0" err="1" smtClean="0"/>
              <a:t>PhoneGap</a:t>
            </a:r>
            <a:r>
              <a:rPr lang="en-US" dirty="0" smtClean="0"/>
              <a:t> (2.7.0+) </a:t>
            </a:r>
            <a:r>
              <a:rPr lang="en-US" dirty="0" smtClean="0">
                <a:hlinkClick r:id="rId4"/>
              </a:rPr>
              <a:t>http://phonegap.com/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7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0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developer since January 2013</a:t>
            </a:r>
          </a:p>
          <a:p>
            <a:r>
              <a:rPr lang="en-US" dirty="0" smtClean="0"/>
              <a:t>Tablet prototyping at </a:t>
            </a:r>
            <a:r>
              <a:rPr lang="en-US" dirty="0" err="1" smtClean="0"/>
              <a:t>Macys.com</a:t>
            </a:r>
            <a:endParaRPr lang="en-US" dirty="0" smtClean="0"/>
          </a:p>
          <a:p>
            <a:r>
              <a:rPr lang="en-US" dirty="0" smtClean="0"/>
              <a:t>Interested in how technology can bring humans closer to our environment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Google Glass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Cards</a:t>
            </a:r>
          </a:p>
          <a:p>
            <a:r>
              <a:rPr lang="en-US" dirty="0" smtClean="0"/>
              <a:t>Directions</a:t>
            </a:r>
          </a:p>
          <a:p>
            <a:r>
              <a:rPr lang="en-US" dirty="0" smtClean="0"/>
              <a:t>Photo/Video</a:t>
            </a:r>
          </a:p>
          <a:p>
            <a:r>
              <a:rPr lang="en-US" dirty="0" smtClean="0"/>
              <a:t>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3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Glass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Text/Email</a:t>
            </a:r>
          </a:p>
          <a:p>
            <a:r>
              <a:rPr lang="en-US" dirty="0" smtClean="0"/>
              <a:t>Biking Directions</a:t>
            </a:r>
          </a:p>
          <a:p>
            <a:r>
              <a:rPr lang="en-US" dirty="0" smtClean="0"/>
              <a:t>Google Now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1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Glass </a:t>
            </a:r>
            <a:r>
              <a:rPr lang="en-US" dirty="0" err="1" smtClean="0"/>
              <a:t>Experieces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</a:t>
            </a:r>
          </a:p>
          <a:p>
            <a:r>
              <a:rPr lang="en-US" dirty="0" smtClean="0"/>
              <a:t>Relevant</a:t>
            </a:r>
          </a:p>
          <a:p>
            <a:r>
              <a:rPr lang="en-US" dirty="0" smtClean="0"/>
              <a:t>Quick</a:t>
            </a:r>
          </a:p>
        </p:txBody>
      </p:sp>
    </p:spTree>
    <p:extLst>
      <p:ext uri="{BB962C8B-B14F-4D97-AF65-F5344CB8AC3E}">
        <p14:creationId xmlns:p14="http://schemas.microsoft.com/office/powerpoint/2010/main" val="371855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power</a:t>
            </a:r>
          </a:p>
          <a:p>
            <a:r>
              <a:rPr lang="en-US" dirty="0" smtClean="0"/>
              <a:t>Eye fatigue</a:t>
            </a:r>
          </a:p>
        </p:txBody>
      </p:sp>
    </p:spTree>
    <p:extLst>
      <p:ext uri="{BB962C8B-B14F-4D97-AF65-F5344CB8AC3E}">
        <p14:creationId xmlns:p14="http://schemas.microsoft.com/office/powerpoint/2010/main" val="218061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ardown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68" r="-13868"/>
          <a:stretch>
            <a:fillRect/>
          </a:stretch>
        </p:blipFill>
        <p:spPr>
          <a:xfrm>
            <a:off x="-802105" y="508000"/>
            <a:ext cx="10434329" cy="5738479"/>
          </a:xfrm>
        </p:spPr>
      </p:pic>
      <p:sp>
        <p:nvSpPr>
          <p:cNvPr id="6" name="TextBox 5"/>
          <p:cNvSpPr txBox="1"/>
          <p:nvPr/>
        </p:nvSpPr>
        <p:spPr>
          <a:xfrm>
            <a:off x="2843337" y="6240714"/>
            <a:ext cx="561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 smtClean="0"/>
              <a:t>Source: http://</a:t>
            </a:r>
            <a:r>
              <a:rPr lang="pl-PL" dirty="0" err="1" smtClean="0"/>
              <a:t>www.catwig.com</a:t>
            </a:r>
            <a:r>
              <a:rPr lang="pl-PL" dirty="0" smtClean="0"/>
              <a:t>/</a:t>
            </a:r>
            <a:r>
              <a:rPr lang="pl-PL" dirty="0" err="1" smtClean="0"/>
              <a:t>google-glass-teardown</a:t>
            </a:r>
            <a:r>
              <a:rPr lang="pl-PL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ploded-isometric-thu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58" y="13376"/>
            <a:ext cx="9450696" cy="6296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3337" y="6240714"/>
            <a:ext cx="561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 smtClean="0"/>
              <a:t>Source: http://</a:t>
            </a:r>
            <a:r>
              <a:rPr lang="pl-PL" dirty="0" err="1" smtClean="0"/>
              <a:t>www.catwig.com</a:t>
            </a:r>
            <a:r>
              <a:rPr lang="pl-PL" dirty="0" smtClean="0"/>
              <a:t>/</a:t>
            </a:r>
            <a:r>
              <a:rPr lang="pl-PL" dirty="0" err="1" smtClean="0"/>
              <a:t>google-glass-teardown</a:t>
            </a:r>
            <a:r>
              <a:rPr lang="pl-PL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1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Glass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store or formal distribution method for Apps yet</a:t>
            </a:r>
          </a:p>
          <a:p>
            <a:r>
              <a:rPr lang="en-US" dirty="0" smtClean="0"/>
              <a:t>GDK unveiled this week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en-US" dirty="0" smtClean="0"/>
              <a:t> Android development or Mirror API</a:t>
            </a:r>
          </a:p>
          <a:p>
            <a:r>
              <a:rPr lang="en-US" dirty="0" smtClean="0"/>
              <a:t>Frequent operating system and API updates, as well as forthcoming hardware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2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187</Words>
  <Application>Microsoft Macintosh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Building for Google Glass</vt:lpstr>
      <vt:lpstr>About Me</vt:lpstr>
      <vt:lpstr>Overview of Google Glass</vt:lpstr>
      <vt:lpstr>My Favorite Glass Features</vt:lpstr>
      <vt:lpstr>Best Glass Experieces</vt:lpstr>
      <vt:lpstr>Limitations</vt:lpstr>
      <vt:lpstr>PowerPoint Presentation</vt:lpstr>
      <vt:lpstr>PowerPoint Presentation</vt:lpstr>
      <vt:lpstr>Google Glass Development</vt:lpstr>
      <vt:lpstr>HTML5 Demo with PhoneGap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for Google Glass</dc:title>
  <dc:creator>Microsoft Office User</dc:creator>
  <cp:lastModifiedBy>Microsoft Office User</cp:lastModifiedBy>
  <cp:revision>6</cp:revision>
  <dcterms:created xsi:type="dcterms:W3CDTF">2013-11-11T05:13:12Z</dcterms:created>
  <dcterms:modified xsi:type="dcterms:W3CDTF">2013-11-11T05:45:39Z</dcterms:modified>
</cp:coreProperties>
</file>