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699" r:id="rId2"/>
    <p:sldMasterId id="2147483711" r:id="rId3"/>
    <p:sldMasterId id="2147483729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fault.LAPTOP-217IP15F\Documents\Capstone1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fault.LAPTOP-217IP15F\Documents\Capstone1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[Capstone1project.xlsx]Tables!PivotTable5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/>
              <a:t>Top</a:t>
            </a:r>
            <a:r>
              <a:rPr lang="en-US" sz="2800" b="1" baseline="0" dirty="0"/>
              <a:t> 10 Cars with Highest Revenue</a:t>
            </a:r>
            <a:endParaRPr lang="en-US" sz="2800" b="1" dirty="0"/>
          </a:p>
        </c:rich>
      </c:tx>
      <c:layout>
        <c:manualLayout>
          <c:xMode val="edge"/>
          <c:yMode val="edge"/>
          <c:x val="0.33852309372371792"/>
          <c:y val="5.20985133805215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252865835292826"/>
          <c:y val="0.1436747478388406"/>
          <c:w val="0.87961276296471169"/>
          <c:h val="0.538697488865336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Tables!$B$3</c:f>
              <c:strCache>
                <c:ptCount val="1"/>
                <c:pt idx="0">
                  <c:v>Sum of Total 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Tables!$A$4:$A$14</c:f>
              <c:strCache>
                <c:ptCount val="10"/>
                <c:pt idx="0">
                  <c:v>Grand Prix</c:v>
                </c:pt>
                <c:pt idx="1">
                  <c:v>Grand Marquis</c:v>
                </c:pt>
                <c:pt idx="2">
                  <c:v>Ranger</c:v>
                </c:pt>
                <c:pt idx="3">
                  <c:v>Express 3500</c:v>
                </c:pt>
                <c:pt idx="4">
                  <c:v>LS</c:v>
                </c:pt>
                <c:pt idx="5">
                  <c:v>Town Car</c:v>
                </c:pt>
                <c:pt idx="6">
                  <c:v>Accord</c:v>
                </c:pt>
                <c:pt idx="7">
                  <c:v>Sable</c:v>
                </c:pt>
                <c:pt idx="8">
                  <c:v>Civic</c:v>
                </c:pt>
                <c:pt idx="9">
                  <c:v>Mustang</c:v>
                </c:pt>
              </c:strCache>
            </c:strRef>
          </c:cat>
          <c:val>
            <c:numRef>
              <c:f>Tables!$B$4:$B$14</c:f>
              <c:numCache>
                <c:formatCode>"$"#,##0.00</c:formatCode>
                <c:ptCount val="10"/>
                <c:pt idx="0">
                  <c:v>168863.63999999998</c:v>
                </c:pt>
                <c:pt idx="1">
                  <c:v>178179.32</c:v>
                </c:pt>
                <c:pt idx="2">
                  <c:v>174951.81000000003</c:v>
                </c:pt>
                <c:pt idx="3">
                  <c:v>161731.12999999998</c:v>
                </c:pt>
                <c:pt idx="4">
                  <c:v>157245.76999999999</c:v>
                </c:pt>
                <c:pt idx="5">
                  <c:v>150397.61000000002</c:v>
                </c:pt>
                <c:pt idx="6">
                  <c:v>161690.43</c:v>
                </c:pt>
                <c:pt idx="7">
                  <c:v>136823.28</c:v>
                </c:pt>
                <c:pt idx="8">
                  <c:v>135187.80000000002</c:v>
                </c:pt>
                <c:pt idx="9">
                  <c:v>137626.17000000001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F9-4698-AF38-CF7C90F8CFC7}"/>
            </c:ext>
          </c:extLst>
        </c:ser>
        <c:ser>
          <c:idx val="1"/>
          <c:order val="1"/>
          <c:tx>
            <c:strRef>
              <c:f>Tables!$C$3</c:f>
              <c:strCache>
                <c:ptCount val="1"/>
                <c:pt idx="0">
                  <c:v>Sum of Net Revenue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Tables!$A$4:$A$14</c:f>
              <c:strCache>
                <c:ptCount val="10"/>
                <c:pt idx="0">
                  <c:v>Grand Prix</c:v>
                </c:pt>
                <c:pt idx="1">
                  <c:v>Grand Marquis</c:v>
                </c:pt>
                <c:pt idx="2">
                  <c:v>Ranger</c:v>
                </c:pt>
                <c:pt idx="3">
                  <c:v>Express 3500</c:v>
                </c:pt>
                <c:pt idx="4">
                  <c:v>LS</c:v>
                </c:pt>
                <c:pt idx="5">
                  <c:v>Town Car</c:v>
                </c:pt>
                <c:pt idx="6">
                  <c:v>Accord</c:v>
                </c:pt>
                <c:pt idx="7">
                  <c:v>Sable</c:v>
                </c:pt>
                <c:pt idx="8">
                  <c:v>Civic</c:v>
                </c:pt>
                <c:pt idx="9">
                  <c:v>Mustang</c:v>
                </c:pt>
              </c:strCache>
            </c:strRef>
          </c:cat>
          <c:val>
            <c:numRef>
              <c:f>Tables!$C$4:$C$14</c:f>
              <c:numCache>
                <c:formatCode>"$"#,##0.00</c:formatCode>
                <c:ptCount val="10"/>
                <c:pt idx="0">
                  <c:v>233806.36</c:v>
                </c:pt>
                <c:pt idx="1">
                  <c:v>220246.68</c:v>
                </c:pt>
                <c:pt idx="2">
                  <c:v>217879.18999999997</c:v>
                </c:pt>
                <c:pt idx="3">
                  <c:v>216724.87000000002</c:v>
                </c:pt>
                <c:pt idx="4">
                  <c:v>213832.23</c:v>
                </c:pt>
                <c:pt idx="5">
                  <c:v>196646.39</c:v>
                </c:pt>
                <c:pt idx="6">
                  <c:v>191040.56999999995</c:v>
                </c:pt>
                <c:pt idx="7">
                  <c:v>190518.72</c:v>
                </c:pt>
                <c:pt idx="8">
                  <c:v>187477.19999999998</c:v>
                </c:pt>
                <c:pt idx="9">
                  <c:v>182003.83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F9-4698-AF38-CF7C90F8CFC7}"/>
            </c:ext>
          </c:extLst>
        </c:ser>
        <c:ser>
          <c:idx val="2"/>
          <c:order val="2"/>
          <c:tx>
            <c:strRef>
              <c:f>Tables!$D$3</c:f>
              <c:strCache>
                <c:ptCount val="1"/>
                <c:pt idx="0">
                  <c:v>Sum of Gross Revenue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Tables!$A$4:$A$14</c:f>
              <c:strCache>
                <c:ptCount val="10"/>
                <c:pt idx="0">
                  <c:v>Grand Prix</c:v>
                </c:pt>
                <c:pt idx="1">
                  <c:v>Grand Marquis</c:v>
                </c:pt>
                <c:pt idx="2">
                  <c:v>Ranger</c:v>
                </c:pt>
                <c:pt idx="3">
                  <c:v>Express 3500</c:v>
                </c:pt>
                <c:pt idx="4">
                  <c:v>LS</c:v>
                </c:pt>
                <c:pt idx="5">
                  <c:v>Town Car</c:v>
                </c:pt>
                <c:pt idx="6">
                  <c:v>Accord</c:v>
                </c:pt>
                <c:pt idx="7">
                  <c:v>Sable</c:v>
                </c:pt>
                <c:pt idx="8">
                  <c:v>Civic</c:v>
                </c:pt>
                <c:pt idx="9">
                  <c:v>Mustang</c:v>
                </c:pt>
              </c:strCache>
            </c:strRef>
          </c:cat>
          <c:val>
            <c:numRef>
              <c:f>Tables!$D$4:$D$14</c:f>
              <c:numCache>
                <c:formatCode>"$"#,##0.00</c:formatCode>
                <c:ptCount val="10"/>
                <c:pt idx="0">
                  <c:v>402670</c:v>
                </c:pt>
                <c:pt idx="1">
                  <c:v>398426</c:v>
                </c:pt>
                <c:pt idx="2">
                  <c:v>392831</c:v>
                </c:pt>
                <c:pt idx="3">
                  <c:v>378456</c:v>
                </c:pt>
                <c:pt idx="4">
                  <c:v>371078</c:v>
                </c:pt>
                <c:pt idx="5">
                  <c:v>347044</c:v>
                </c:pt>
                <c:pt idx="6">
                  <c:v>352731</c:v>
                </c:pt>
                <c:pt idx="7">
                  <c:v>327342</c:v>
                </c:pt>
                <c:pt idx="8">
                  <c:v>322665</c:v>
                </c:pt>
                <c:pt idx="9">
                  <c:v>319630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F9-4698-AF38-CF7C90F8CF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09319480"/>
        <c:axId val="609316856"/>
      </c:barChart>
      <c:catAx>
        <c:axId val="609319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/>
                  <a:t>Cars Make and Model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316856"/>
        <c:crosses val="autoZero"/>
        <c:auto val="0"/>
        <c:lblAlgn val="ctr"/>
        <c:lblOffset val="100"/>
        <c:noMultiLvlLbl val="0"/>
      </c:catAx>
      <c:valAx>
        <c:axId val="609316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dirty="0"/>
                  <a:t>Dollar</a:t>
                </a:r>
                <a:r>
                  <a:rPr lang="en-US" sz="1800" b="1" baseline="0" dirty="0"/>
                  <a:t> Amount</a:t>
                </a:r>
                <a:endParaRPr lang="en-US" sz="1800" b="1" dirty="0"/>
              </a:p>
            </c:rich>
          </c:tx>
          <c:layout>
            <c:manualLayout>
              <c:xMode val="edge"/>
              <c:yMode val="edge"/>
              <c:x val="1.9626427365616074E-3"/>
              <c:y val="0.257108007810035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31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898714183910745"/>
          <c:y val="0.72560146565837691"/>
          <c:w val="0.16179588728578964"/>
          <c:h val="0.272842888985610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i="0" baseline="0" dirty="0">
                <a:effectLst/>
              </a:rPr>
              <a:t>Bottom 10 Cars with Highest Revenue</a:t>
            </a:r>
            <a:endParaRPr lang="en-US" sz="2800" dirty="0">
              <a:effectLst/>
            </a:endParaRPr>
          </a:p>
        </c:rich>
      </c:tx>
      <c:layout>
        <c:manualLayout>
          <c:xMode val="edge"/>
          <c:yMode val="edge"/>
          <c:x val="0.17461181482749438"/>
          <c:y val="1.9979142047802306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6837270341207362E-2"/>
          <c:y val="0.13111192445165462"/>
          <c:w val="0.7556841264407167"/>
          <c:h val="0.54453480745462657"/>
        </c:manualLayout>
      </c:layout>
      <c:barChart>
        <c:barDir val="col"/>
        <c:grouping val="clustered"/>
        <c:varyColors val="0"/>
        <c:ser>
          <c:idx val="0"/>
          <c:order val="0"/>
          <c:tx>
            <c:v>Sum of Total Cost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0"/>
              <c:pt idx="0">
                <c:v>Daewoo Nubira</c:v>
              </c:pt>
              <c:pt idx="1">
                <c:v>Dodge Sprinter</c:v>
              </c:pt>
              <c:pt idx="2">
                <c:v>Saturn Relay</c:v>
              </c:pt>
              <c:pt idx="3">
                <c:v>Plymouth Volare</c:v>
              </c:pt>
              <c:pt idx="4">
                <c:v>Audi 5000CS</c:v>
              </c:pt>
              <c:pt idx="5">
                <c:v>Dodge D150 Club</c:v>
              </c:pt>
              <c:pt idx="6">
                <c:v>Mercedes-Benz SLS-Class</c:v>
              </c:pt>
              <c:pt idx="7">
                <c:v>Mercedes-Benz 300E</c:v>
              </c:pt>
              <c:pt idx="8">
                <c:v>Dodge Aspen</c:v>
              </c:pt>
              <c:pt idx="9">
                <c:v>Suzuki Forenza</c:v>
              </c:pt>
            </c:strLit>
          </c:cat>
          <c:val>
            <c:numLit>
              <c:formatCode>General</c:formatCode>
              <c:ptCount val="10"/>
              <c:pt idx="0">
                <c:v>835.66</c:v>
              </c:pt>
              <c:pt idx="1">
                <c:v>607.82000000000005</c:v>
              </c:pt>
              <c:pt idx="2">
                <c:v>806.48</c:v>
              </c:pt>
              <c:pt idx="3">
                <c:v>727.36</c:v>
              </c:pt>
              <c:pt idx="4">
                <c:v>834.4</c:v>
              </c:pt>
              <c:pt idx="5">
                <c:v>774.68999999999994</c:v>
              </c:pt>
              <c:pt idx="6">
                <c:v>774.72</c:v>
              </c:pt>
              <c:pt idx="7">
                <c:v>836.44999999999993</c:v>
              </c:pt>
              <c:pt idx="8">
                <c:v>626.11</c:v>
              </c:pt>
              <c:pt idx="9">
                <c:v>781.52</c:v>
              </c:pt>
            </c:numLit>
          </c:val>
          <c:extLst>
            <c:ext xmlns:c16="http://schemas.microsoft.com/office/drawing/2014/chart" uri="{C3380CC4-5D6E-409C-BE32-E72D297353CC}">
              <c16:uniqueId val="{00000000-EEC9-4C3B-921C-4FC80647E182}"/>
            </c:ext>
          </c:extLst>
        </c:ser>
        <c:ser>
          <c:idx val="1"/>
          <c:order val="1"/>
          <c:tx>
            <c:v>Sum of Net Revenue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0"/>
              <c:pt idx="0">
                <c:v>Daewoo Nubira</c:v>
              </c:pt>
              <c:pt idx="1">
                <c:v>Dodge Sprinter</c:v>
              </c:pt>
              <c:pt idx="2">
                <c:v>Saturn Relay</c:v>
              </c:pt>
              <c:pt idx="3">
                <c:v>Plymouth Volare</c:v>
              </c:pt>
              <c:pt idx="4">
                <c:v>Audi 5000CS</c:v>
              </c:pt>
              <c:pt idx="5">
                <c:v>Dodge D150 Club</c:v>
              </c:pt>
              <c:pt idx="6">
                <c:v>Mercedes-Benz SLS-Class</c:v>
              </c:pt>
              <c:pt idx="7">
                <c:v>Mercedes-Benz 300E</c:v>
              </c:pt>
              <c:pt idx="8">
                <c:v>Dodge Aspen</c:v>
              </c:pt>
              <c:pt idx="9">
                <c:v>Suzuki Forenza</c:v>
              </c:pt>
            </c:strLit>
          </c:cat>
          <c:val>
            <c:numLit>
              <c:formatCode>General</c:formatCode>
              <c:ptCount val="10"/>
              <c:pt idx="0">
                <c:v>1121.3400000000001</c:v>
              </c:pt>
              <c:pt idx="1">
                <c:v>1289.1799999999998</c:v>
              </c:pt>
              <c:pt idx="2">
                <c:v>1531.52</c:v>
              </c:pt>
              <c:pt idx="3">
                <c:v>1651.6399999999999</c:v>
              </c:pt>
              <c:pt idx="4">
                <c:v>1861.6</c:v>
              </c:pt>
              <c:pt idx="5">
                <c:v>1890.31</c:v>
              </c:pt>
              <c:pt idx="6">
                <c:v>2046.28</c:v>
              </c:pt>
              <c:pt idx="7">
                <c:v>2106.5500000000002</c:v>
              </c:pt>
              <c:pt idx="8">
                <c:v>2118.89</c:v>
              </c:pt>
              <c:pt idx="9">
                <c:v>2124.48</c:v>
              </c:pt>
            </c:numLit>
          </c:val>
          <c:extLst>
            <c:ext xmlns:c16="http://schemas.microsoft.com/office/drawing/2014/chart" uri="{C3380CC4-5D6E-409C-BE32-E72D297353CC}">
              <c16:uniqueId val="{00000001-EEC9-4C3B-921C-4FC80647E1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09319480"/>
        <c:axId val="609316856"/>
      </c:barChart>
      <c:catAx>
        <c:axId val="609319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dirty="0"/>
                  <a:t>Cars</a:t>
                </a:r>
                <a:r>
                  <a:rPr lang="en-US" sz="1400" b="1" dirty="0"/>
                  <a:t> Make and Model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316856"/>
        <c:crosses val="autoZero"/>
        <c:auto val="0"/>
        <c:lblAlgn val="ctr"/>
        <c:lblOffset val="100"/>
        <c:noMultiLvlLbl val="0"/>
      </c:catAx>
      <c:valAx>
        <c:axId val="609316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dirty="0"/>
                  <a:t>Dollar</a:t>
                </a:r>
                <a:r>
                  <a:rPr lang="en-US" sz="1400" b="1" baseline="0" dirty="0"/>
                  <a:t> </a:t>
                </a:r>
                <a:r>
                  <a:rPr lang="en-US" sz="1800" b="1" baseline="0" dirty="0"/>
                  <a:t>Amount</a:t>
                </a:r>
                <a:endParaRPr lang="en-US" sz="1800" b="1" dirty="0"/>
              </a:p>
            </c:rich>
          </c:tx>
          <c:layout>
            <c:manualLayout>
              <c:xMode val="edge"/>
              <c:yMode val="edge"/>
              <c:x val="1.3741656851197487E-2"/>
              <c:y val="0.2356849897308935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3194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820414181636904"/>
          <c:y val="0.43352227014336775"/>
          <c:w val="0.1617958581836309"/>
          <c:h val="0.22730219338160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F89BD1-2800-4621-8802-E821114309AE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FD319D-855B-4D77-9FAA-372078A6CC51}">
      <dgm:prSet phldrT="[Text]"/>
      <dgm:spPr/>
      <dgm:t>
        <a:bodyPr/>
        <a:lstStyle/>
        <a:p>
          <a:r>
            <a:rPr lang="en-US" dirty="0"/>
            <a:t>Goal 1</a:t>
          </a:r>
        </a:p>
        <a:p>
          <a:r>
            <a:rPr lang="en-US" dirty="0"/>
            <a:t>Increase Revenue</a:t>
          </a:r>
        </a:p>
      </dgm:t>
    </dgm:pt>
    <dgm:pt modelId="{F6B778B7-ABC1-4B65-B965-DB5B1CF3284E}" type="parTrans" cxnId="{6355ADDC-75A2-4EE7-9A75-6D1A8206D1D6}">
      <dgm:prSet/>
      <dgm:spPr/>
      <dgm:t>
        <a:bodyPr/>
        <a:lstStyle/>
        <a:p>
          <a:endParaRPr lang="en-US"/>
        </a:p>
      </dgm:t>
    </dgm:pt>
    <dgm:pt modelId="{A7D82C98-72BC-4193-8486-8B83747E6CD9}" type="sibTrans" cxnId="{6355ADDC-75A2-4EE7-9A75-6D1A8206D1D6}">
      <dgm:prSet/>
      <dgm:spPr/>
      <dgm:t>
        <a:bodyPr/>
        <a:lstStyle/>
        <a:p>
          <a:endParaRPr lang="en-US"/>
        </a:p>
      </dgm:t>
    </dgm:pt>
    <dgm:pt modelId="{65653D42-5CFA-49A0-BC05-2F43432C2FCF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How can we increase revenue?</a:t>
          </a:r>
        </a:p>
      </dgm:t>
    </dgm:pt>
    <dgm:pt modelId="{D63C06CF-5617-414C-B192-DDC3D9C8FA42}" type="parTrans" cxnId="{E06DD9F1-BA75-49C2-BEE5-46E429A7BB29}">
      <dgm:prSet/>
      <dgm:spPr/>
      <dgm:t>
        <a:bodyPr/>
        <a:lstStyle/>
        <a:p>
          <a:endParaRPr lang="en-US"/>
        </a:p>
      </dgm:t>
    </dgm:pt>
    <dgm:pt modelId="{03D874C4-5EA5-4788-8DED-255B576A0A27}" type="sibTrans" cxnId="{E06DD9F1-BA75-49C2-BEE5-46E429A7BB29}">
      <dgm:prSet/>
      <dgm:spPr/>
      <dgm:t>
        <a:bodyPr/>
        <a:lstStyle/>
        <a:p>
          <a:endParaRPr lang="en-US"/>
        </a:p>
      </dgm:t>
    </dgm:pt>
    <dgm:pt modelId="{1DD8FFB2-4397-40CF-94EF-E759A965B4E4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Raise price?</a:t>
          </a:r>
        </a:p>
      </dgm:t>
    </dgm:pt>
    <dgm:pt modelId="{0BF8369C-7FB7-457D-B4D7-A7CA26BD833B}" type="parTrans" cxnId="{431C5D14-D4AE-44BB-8143-4151D2C9A3E6}">
      <dgm:prSet/>
      <dgm:spPr/>
      <dgm:t>
        <a:bodyPr/>
        <a:lstStyle/>
        <a:p>
          <a:endParaRPr lang="en-US"/>
        </a:p>
      </dgm:t>
    </dgm:pt>
    <dgm:pt modelId="{9466D619-26E2-43B8-9E84-C188322FF264}" type="sibTrans" cxnId="{431C5D14-D4AE-44BB-8143-4151D2C9A3E6}">
      <dgm:prSet/>
      <dgm:spPr/>
      <dgm:t>
        <a:bodyPr/>
        <a:lstStyle/>
        <a:p>
          <a:endParaRPr lang="en-US"/>
        </a:p>
      </dgm:t>
    </dgm:pt>
    <dgm:pt modelId="{11A07258-0CD9-42B6-AC73-F735F7831C29}">
      <dgm:prSet phldrT="[Text]"/>
      <dgm:spPr/>
      <dgm:t>
        <a:bodyPr/>
        <a:lstStyle/>
        <a:p>
          <a:r>
            <a:rPr lang="en-US" dirty="0"/>
            <a:t>Goal 2</a:t>
          </a:r>
        </a:p>
        <a:p>
          <a:r>
            <a:rPr lang="en-US" dirty="0"/>
            <a:t>Inventory</a:t>
          </a:r>
        </a:p>
      </dgm:t>
    </dgm:pt>
    <dgm:pt modelId="{1524E6AA-E9B7-4D32-9E1E-F3F6854EC974}" type="parTrans" cxnId="{FF7878C8-459A-46E8-A999-E9E714DB3796}">
      <dgm:prSet/>
      <dgm:spPr/>
      <dgm:t>
        <a:bodyPr/>
        <a:lstStyle/>
        <a:p>
          <a:endParaRPr lang="en-US"/>
        </a:p>
      </dgm:t>
    </dgm:pt>
    <dgm:pt modelId="{C8D3AFC3-A3D4-4A73-BA36-58502BFC15AF}" type="sibTrans" cxnId="{FF7878C8-459A-46E8-A999-E9E714DB3796}">
      <dgm:prSet/>
      <dgm:spPr/>
      <dgm:t>
        <a:bodyPr/>
        <a:lstStyle/>
        <a:p>
          <a:endParaRPr lang="en-US"/>
        </a:p>
      </dgm:t>
    </dgm:pt>
    <dgm:pt modelId="{BDD0EA2A-F8AF-4647-94DA-3FDB981DC960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What should we do about inventory?</a:t>
          </a:r>
        </a:p>
      </dgm:t>
    </dgm:pt>
    <dgm:pt modelId="{344133FE-D951-483A-8CBE-51A48F9D208B}" type="parTrans" cxnId="{BFC2D45A-727B-4B75-890D-0104ADA34443}">
      <dgm:prSet/>
      <dgm:spPr/>
      <dgm:t>
        <a:bodyPr/>
        <a:lstStyle/>
        <a:p>
          <a:endParaRPr lang="en-US"/>
        </a:p>
      </dgm:t>
    </dgm:pt>
    <dgm:pt modelId="{8DC782A8-A8DE-4832-82EB-51EE95311D00}" type="sibTrans" cxnId="{BFC2D45A-727B-4B75-890D-0104ADA34443}">
      <dgm:prSet/>
      <dgm:spPr/>
      <dgm:t>
        <a:bodyPr/>
        <a:lstStyle/>
        <a:p>
          <a:endParaRPr lang="en-US"/>
        </a:p>
      </dgm:t>
    </dgm:pt>
    <dgm:pt modelId="{65C40302-2B4C-49D8-8535-171590B2FD95}">
      <dgm:prSet phldrT="[Text]"/>
      <dgm:spPr/>
      <dgm:t>
        <a:bodyPr/>
        <a:lstStyle/>
        <a:p>
          <a:r>
            <a:rPr lang="en-US" dirty="0"/>
            <a:t>Context</a:t>
          </a:r>
        </a:p>
      </dgm:t>
    </dgm:pt>
    <dgm:pt modelId="{68607D71-4443-4A6F-9740-4675246E97DB}" type="parTrans" cxnId="{B876659F-8B87-4BC3-8C64-7E213A146A2B}">
      <dgm:prSet/>
      <dgm:spPr/>
      <dgm:t>
        <a:bodyPr/>
        <a:lstStyle/>
        <a:p>
          <a:endParaRPr lang="en-US"/>
        </a:p>
      </dgm:t>
    </dgm:pt>
    <dgm:pt modelId="{3B728458-3115-4A20-8361-9DE5D9642BDC}" type="sibTrans" cxnId="{B876659F-8B87-4BC3-8C64-7E213A146A2B}">
      <dgm:prSet/>
      <dgm:spPr/>
      <dgm:t>
        <a:bodyPr/>
        <a:lstStyle/>
        <a:p>
          <a:endParaRPr lang="en-US"/>
        </a:p>
      </dgm:t>
    </dgm:pt>
    <dgm:pt modelId="{88B5C4E7-4713-4687-8ED9-472BE6EA50E1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4000 Cars</a:t>
          </a:r>
        </a:p>
      </dgm:t>
    </dgm:pt>
    <dgm:pt modelId="{B5DAC75A-AA33-462F-99CE-A52670B39356}" type="parTrans" cxnId="{2FE0D479-9680-47E8-94E6-3E7825F12AB5}">
      <dgm:prSet/>
      <dgm:spPr/>
      <dgm:t>
        <a:bodyPr/>
        <a:lstStyle/>
        <a:p>
          <a:endParaRPr lang="en-US"/>
        </a:p>
      </dgm:t>
    </dgm:pt>
    <dgm:pt modelId="{0857679D-1243-414B-9342-CB8FB67FF383}" type="sibTrans" cxnId="{2FE0D479-9680-47E8-94E6-3E7825F12AB5}">
      <dgm:prSet/>
      <dgm:spPr/>
      <dgm:t>
        <a:bodyPr/>
        <a:lstStyle/>
        <a:p>
          <a:endParaRPr lang="en-US"/>
        </a:p>
      </dgm:t>
    </dgm:pt>
    <dgm:pt modelId="{BA261802-7747-45AB-A16D-2BE3E2F4F17F}">
      <dgm:prSet phldrT="[Text]"/>
      <dgm:spPr/>
      <dgm:t>
        <a:bodyPr/>
        <a:lstStyle/>
        <a:p>
          <a:r>
            <a:rPr lang="en-US" b="0" i="0" u="none" dirty="0">
              <a:latin typeface="Arial" panose="020B0604020202020204" pitchFamily="34" charset="0"/>
              <a:cs typeface="Arial" panose="020B0604020202020204" pitchFamily="34" charset="0"/>
            </a:rPr>
            <a:t>$64,866,040.00 in gross revenue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5B78D7-9266-4CE3-94FF-7A386FFBE1BB}" type="parTrans" cxnId="{65A84E64-B38C-421A-B23D-E505602012AA}">
      <dgm:prSet/>
      <dgm:spPr/>
      <dgm:t>
        <a:bodyPr/>
        <a:lstStyle/>
        <a:p>
          <a:endParaRPr lang="en-US"/>
        </a:p>
      </dgm:t>
    </dgm:pt>
    <dgm:pt modelId="{63F21BCC-5B11-40D1-827F-C70C501E4C34}" type="sibTrans" cxnId="{65A84E64-B38C-421A-B23D-E505602012AA}">
      <dgm:prSet/>
      <dgm:spPr/>
      <dgm:t>
        <a:bodyPr/>
        <a:lstStyle/>
        <a:p>
          <a:endParaRPr lang="en-US"/>
        </a:p>
      </dgm:t>
    </dgm:pt>
    <dgm:pt modelId="{4D896392-299E-47B4-A2EE-C8CC5EB070CB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Lower price to attract more customer?</a:t>
          </a:r>
        </a:p>
      </dgm:t>
    </dgm:pt>
    <dgm:pt modelId="{B7295354-42C1-47AE-B107-E69134D4838C}" type="parTrans" cxnId="{9B779A52-8F42-4FAB-BAA9-4C38E52CE525}">
      <dgm:prSet/>
      <dgm:spPr/>
      <dgm:t>
        <a:bodyPr/>
        <a:lstStyle/>
        <a:p>
          <a:endParaRPr lang="en-US"/>
        </a:p>
      </dgm:t>
    </dgm:pt>
    <dgm:pt modelId="{A4F66ED7-BBBC-46FB-96E3-CEE0F46B4289}" type="sibTrans" cxnId="{9B779A52-8F42-4FAB-BAA9-4C38E52CE525}">
      <dgm:prSet/>
      <dgm:spPr/>
      <dgm:t>
        <a:bodyPr/>
        <a:lstStyle/>
        <a:p>
          <a:endParaRPr lang="en-US"/>
        </a:p>
      </dgm:t>
    </dgm:pt>
    <dgm:pt modelId="{3EB8FCDC-7F15-433D-BAFB-38391D26A0D7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Invest in more inventory to service more customer?</a:t>
          </a:r>
        </a:p>
      </dgm:t>
    </dgm:pt>
    <dgm:pt modelId="{DFDD6E57-8C5E-4D7C-8969-253A80749166}" type="parTrans" cxnId="{89343E34-76B7-461D-A8A0-7B8C35152743}">
      <dgm:prSet/>
      <dgm:spPr/>
      <dgm:t>
        <a:bodyPr/>
        <a:lstStyle/>
        <a:p>
          <a:endParaRPr lang="en-US"/>
        </a:p>
      </dgm:t>
    </dgm:pt>
    <dgm:pt modelId="{96F25877-4216-4656-BFE2-46470B228910}" type="sibTrans" cxnId="{89343E34-76B7-461D-A8A0-7B8C35152743}">
      <dgm:prSet/>
      <dgm:spPr/>
      <dgm:t>
        <a:bodyPr/>
        <a:lstStyle/>
        <a:p>
          <a:endParaRPr lang="en-US"/>
        </a:p>
      </dgm:t>
    </dgm:pt>
    <dgm:pt modelId="{3C63D1D9-CE9C-4263-B297-4E95F6BD2983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Reduce inventory in order to reduce cost?</a:t>
          </a:r>
        </a:p>
      </dgm:t>
    </dgm:pt>
    <dgm:pt modelId="{E6F0189D-B1FC-4029-8966-160931D1C437}" type="parTrans" cxnId="{A1684502-D7BF-4CE4-9ECD-11641960FF69}">
      <dgm:prSet/>
      <dgm:spPr/>
      <dgm:t>
        <a:bodyPr/>
        <a:lstStyle/>
        <a:p>
          <a:endParaRPr lang="en-US"/>
        </a:p>
      </dgm:t>
    </dgm:pt>
    <dgm:pt modelId="{EA7BD888-417C-4DDD-9B82-7D4DAC8D3813}" type="sibTrans" cxnId="{A1684502-D7BF-4CE4-9ECD-11641960FF69}">
      <dgm:prSet/>
      <dgm:spPr/>
      <dgm:t>
        <a:bodyPr/>
        <a:lstStyle/>
        <a:p>
          <a:endParaRPr lang="en-US"/>
        </a:p>
      </dgm:t>
    </dgm:pt>
    <dgm:pt modelId="{A740052A-A8F6-4235-A7ED-725B002CB030}">
      <dgm:prSet phldrT="[Text]"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$34,545,742.00 </a:t>
          </a:r>
          <a:r>
            <a:rPr lang="en-US" b="0" i="0" u="none" dirty="0">
              <a:latin typeface="Arial" panose="020B0604020202020204" pitchFamily="34" charset="0"/>
              <a:cs typeface="Arial" panose="020B0604020202020204" pitchFamily="34" charset="0"/>
            </a:rPr>
            <a:t>in net revenue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A7115E-E4FC-4959-B4EA-2E4340565E67}" type="parTrans" cxnId="{A04C2B21-E5E4-4C28-8885-B25E1E455310}">
      <dgm:prSet/>
      <dgm:spPr/>
      <dgm:t>
        <a:bodyPr/>
        <a:lstStyle/>
        <a:p>
          <a:endParaRPr lang="en-US"/>
        </a:p>
      </dgm:t>
    </dgm:pt>
    <dgm:pt modelId="{9F0D8C9E-7E84-428E-833B-1662D25F154C}" type="sibTrans" cxnId="{A04C2B21-E5E4-4C28-8885-B25E1E455310}">
      <dgm:prSet/>
      <dgm:spPr/>
      <dgm:t>
        <a:bodyPr/>
        <a:lstStyle/>
        <a:p>
          <a:endParaRPr lang="en-US"/>
        </a:p>
      </dgm:t>
    </dgm:pt>
    <dgm:pt modelId="{83D4EABA-6E2E-448D-A1C2-792C3D452CEF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Top 10 cars models gross revenue </a:t>
          </a:r>
          <a:r>
            <a:rPr lang="en-US" b="0" i="0" u="none" dirty="0"/>
            <a:t>$3,612,873.00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554094-4946-4C72-9F52-2D0595F042DA}" type="parTrans" cxnId="{855BCEC2-E101-43A3-A152-67FAE24CAA02}">
      <dgm:prSet/>
      <dgm:spPr/>
      <dgm:t>
        <a:bodyPr/>
        <a:lstStyle/>
        <a:p>
          <a:endParaRPr lang="en-US"/>
        </a:p>
      </dgm:t>
    </dgm:pt>
    <dgm:pt modelId="{27A1A8F4-0A20-4714-8537-2C0A0863BDCC}" type="sibTrans" cxnId="{855BCEC2-E101-43A3-A152-67FAE24CAA02}">
      <dgm:prSet/>
      <dgm:spPr/>
      <dgm:t>
        <a:bodyPr/>
        <a:lstStyle/>
        <a:p>
          <a:endParaRPr lang="en-US"/>
        </a:p>
      </dgm:t>
    </dgm:pt>
    <dgm:pt modelId="{4277B91B-58AA-49CA-8B7C-4DB41345AC52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Bottom 10  </a:t>
          </a:r>
          <a:r>
            <a:rPr lang="en-US" b="0" i="0" u="none" dirty="0"/>
            <a:t>$64,670.00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DE3A91-42FC-4B7C-983C-44A02720A7C3}" type="parTrans" cxnId="{0740DB2D-284F-430F-8822-329BA67BB6F5}">
      <dgm:prSet/>
      <dgm:spPr/>
      <dgm:t>
        <a:bodyPr/>
        <a:lstStyle/>
        <a:p>
          <a:endParaRPr lang="en-US"/>
        </a:p>
      </dgm:t>
    </dgm:pt>
    <dgm:pt modelId="{8D446538-955D-4346-99E6-806A57043D80}" type="sibTrans" cxnId="{0740DB2D-284F-430F-8822-329BA67BB6F5}">
      <dgm:prSet/>
      <dgm:spPr/>
      <dgm:t>
        <a:bodyPr/>
        <a:lstStyle/>
        <a:p>
          <a:endParaRPr lang="en-US"/>
        </a:p>
      </dgm:t>
    </dgm:pt>
    <dgm:pt modelId="{940F1811-FBC5-4F08-858D-14389EE56386}" type="pres">
      <dgm:prSet presAssocID="{6AF89BD1-2800-4621-8802-E821114309AE}" presName="Name0" presStyleCnt="0">
        <dgm:presLayoutVars>
          <dgm:dir/>
          <dgm:animLvl val="lvl"/>
          <dgm:resizeHandles val="exact"/>
        </dgm:presLayoutVars>
      </dgm:prSet>
      <dgm:spPr/>
    </dgm:pt>
    <dgm:pt modelId="{8BE76C47-10FB-45EB-B505-E0189959F6EF}" type="pres">
      <dgm:prSet presAssocID="{7CFD319D-855B-4D77-9FAA-372078A6CC51}" presName="composite" presStyleCnt="0"/>
      <dgm:spPr/>
    </dgm:pt>
    <dgm:pt modelId="{A394272B-B9A4-48DF-9EB5-BF9BA55E0203}" type="pres">
      <dgm:prSet presAssocID="{7CFD319D-855B-4D77-9FAA-372078A6CC5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FA08BEF-6254-47D1-946E-58F4D52CEDB5}" type="pres">
      <dgm:prSet presAssocID="{7CFD319D-855B-4D77-9FAA-372078A6CC51}" presName="desTx" presStyleLbl="alignAccFollowNode1" presStyleIdx="0" presStyleCnt="3">
        <dgm:presLayoutVars>
          <dgm:bulletEnabled val="1"/>
        </dgm:presLayoutVars>
      </dgm:prSet>
      <dgm:spPr/>
    </dgm:pt>
    <dgm:pt modelId="{907629CE-982A-4CA9-B99C-0AD3420DEA6D}" type="pres">
      <dgm:prSet presAssocID="{A7D82C98-72BC-4193-8486-8B83747E6CD9}" presName="space" presStyleCnt="0"/>
      <dgm:spPr/>
    </dgm:pt>
    <dgm:pt modelId="{737C6EA2-A18D-4413-A5E5-E95D80FB9FC2}" type="pres">
      <dgm:prSet presAssocID="{11A07258-0CD9-42B6-AC73-F735F7831C29}" presName="composite" presStyleCnt="0"/>
      <dgm:spPr/>
    </dgm:pt>
    <dgm:pt modelId="{18A122FE-499F-4EEA-B7D6-C75A9E44FA12}" type="pres">
      <dgm:prSet presAssocID="{11A07258-0CD9-42B6-AC73-F735F7831C2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47F17CF-F354-4B2F-9842-A73CC21BB49B}" type="pres">
      <dgm:prSet presAssocID="{11A07258-0CD9-42B6-AC73-F735F7831C29}" presName="desTx" presStyleLbl="alignAccFollowNode1" presStyleIdx="1" presStyleCnt="3">
        <dgm:presLayoutVars>
          <dgm:bulletEnabled val="1"/>
        </dgm:presLayoutVars>
      </dgm:prSet>
      <dgm:spPr/>
    </dgm:pt>
    <dgm:pt modelId="{3B1A602B-5678-4B7B-8D1B-971B39F72395}" type="pres">
      <dgm:prSet presAssocID="{C8D3AFC3-A3D4-4A73-BA36-58502BFC15AF}" presName="space" presStyleCnt="0"/>
      <dgm:spPr/>
    </dgm:pt>
    <dgm:pt modelId="{E7E10C60-D39B-41EC-9ACD-63667FBA9156}" type="pres">
      <dgm:prSet presAssocID="{65C40302-2B4C-49D8-8535-171590B2FD95}" presName="composite" presStyleCnt="0"/>
      <dgm:spPr/>
    </dgm:pt>
    <dgm:pt modelId="{98141FB8-FE79-441D-B287-CA6BD3D1926D}" type="pres">
      <dgm:prSet presAssocID="{65C40302-2B4C-49D8-8535-171590B2FD9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E611E24-A9AE-45F2-B5F3-3D7209977FBF}" type="pres">
      <dgm:prSet presAssocID="{65C40302-2B4C-49D8-8535-171590B2FD9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1684502-D7BF-4CE4-9ECD-11641960FF69}" srcId="{BDD0EA2A-F8AF-4647-94DA-3FDB981DC960}" destId="{3C63D1D9-CE9C-4263-B297-4E95F6BD2983}" srcOrd="1" destOrd="0" parTransId="{E6F0189D-B1FC-4029-8966-160931D1C437}" sibTransId="{EA7BD888-417C-4DDD-9B82-7D4DAC8D3813}"/>
    <dgm:cxn modelId="{214FD208-DE37-480B-8204-31C864491AAC}" type="presOf" srcId="{3EB8FCDC-7F15-433D-BAFB-38391D26A0D7}" destId="{747F17CF-F354-4B2F-9842-A73CC21BB49B}" srcOrd="0" destOrd="1" presId="urn:microsoft.com/office/officeart/2005/8/layout/hList1"/>
    <dgm:cxn modelId="{431C5D14-D4AE-44BB-8143-4151D2C9A3E6}" srcId="{65653D42-5CFA-49A0-BC05-2F43432C2FCF}" destId="{1DD8FFB2-4397-40CF-94EF-E759A965B4E4}" srcOrd="0" destOrd="0" parTransId="{0BF8369C-7FB7-457D-B4D7-A7CA26BD833B}" sibTransId="{9466D619-26E2-43B8-9E84-C188322FF264}"/>
    <dgm:cxn modelId="{A143DF14-B859-42A2-9924-184E6DE30619}" type="presOf" srcId="{65653D42-5CFA-49A0-BC05-2F43432C2FCF}" destId="{8FA08BEF-6254-47D1-946E-58F4D52CEDB5}" srcOrd="0" destOrd="0" presId="urn:microsoft.com/office/officeart/2005/8/layout/hList1"/>
    <dgm:cxn modelId="{19AC5517-4BAB-4F9E-9601-0F322A336A61}" type="presOf" srcId="{4277B91B-58AA-49CA-8B7C-4DB41345AC52}" destId="{2E611E24-A9AE-45F2-B5F3-3D7209977FBF}" srcOrd="0" destOrd="4" presId="urn:microsoft.com/office/officeart/2005/8/layout/hList1"/>
    <dgm:cxn modelId="{4F14CC1F-9EDB-4A48-994A-C1F384FCF2AD}" type="presOf" srcId="{3C63D1D9-CE9C-4263-B297-4E95F6BD2983}" destId="{747F17CF-F354-4B2F-9842-A73CC21BB49B}" srcOrd="0" destOrd="2" presId="urn:microsoft.com/office/officeart/2005/8/layout/hList1"/>
    <dgm:cxn modelId="{A04C2B21-E5E4-4C28-8885-B25E1E455310}" srcId="{65C40302-2B4C-49D8-8535-171590B2FD95}" destId="{A740052A-A8F6-4235-A7ED-725B002CB030}" srcOrd="2" destOrd="0" parTransId="{BEA7115E-E4FC-4959-B4EA-2E4340565E67}" sibTransId="{9F0D8C9E-7E84-428E-833B-1662D25F154C}"/>
    <dgm:cxn modelId="{0740DB2D-284F-430F-8822-329BA67BB6F5}" srcId="{65C40302-2B4C-49D8-8535-171590B2FD95}" destId="{4277B91B-58AA-49CA-8B7C-4DB41345AC52}" srcOrd="4" destOrd="0" parTransId="{01DE3A91-42FC-4B7C-983C-44A02720A7C3}" sibTransId="{8D446538-955D-4346-99E6-806A57043D80}"/>
    <dgm:cxn modelId="{89343E34-76B7-461D-A8A0-7B8C35152743}" srcId="{BDD0EA2A-F8AF-4647-94DA-3FDB981DC960}" destId="{3EB8FCDC-7F15-433D-BAFB-38391D26A0D7}" srcOrd="0" destOrd="0" parTransId="{DFDD6E57-8C5E-4D7C-8969-253A80749166}" sibTransId="{96F25877-4216-4656-BFE2-46470B228910}"/>
    <dgm:cxn modelId="{65A84E64-B38C-421A-B23D-E505602012AA}" srcId="{65C40302-2B4C-49D8-8535-171590B2FD95}" destId="{BA261802-7747-45AB-A16D-2BE3E2F4F17F}" srcOrd="1" destOrd="0" parTransId="{FE5B78D7-9266-4CE3-94FF-7A386FFBE1BB}" sibTransId="{63F21BCC-5B11-40D1-827F-C70C501E4C34}"/>
    <dgm:cxn modelId="{7EEDBD45-923C-4ECA-89E2-145ABD1ADBD7}" type="presOf" srcId="{1DD8FFB2-4397-40CF-94EF-E759A965B4E4}" destId="{8FA08BEF-6254-47D1-946E-58F4D52CEDB5}" srcOrd="0" destOrd="1" presId="urn:microsoft.com/office/officeart/2005/8/layout/hList1"/>
    <dgm:cxn modelId="{3C064D6D-A382-4A9C-A72B-0D9B43B9B327}" type="presOf" srcId="{A740052A-A8F6-4235-A7ED-725B002CB030}" destId="{2E611E24-A9AE-45F2-B5F3-3D7209977FBF}" srcOrd="0" destOrd="2" presId="urn:microsoft.com/office/officeart/2005/8/layout/hList1"/>
    <dgm:cxn modelId="{9B779A52-8F42-4FAB-BAA9-4C38E52CE525}" srcId="{65653D42-5CFA-49A0-BC05-2F43432C2FCF}" destId="{4D896392-299E-47B4-A2EE-C8CC5EB070CB}" srcOrd="1" destOrd="0" parTransId="{B7295354-42C1-47AE-B107-E69134D4838C}" sibTransId="{A4F66ED7-BBBC-46FB-96E3-CEE0F46B4289}"/>
    <dgm:cxn modelId="{911C1775-D92F-4352-A620-C7A23551C811}" type="presOf" srcId="{4D896392-299E-47B4-A2EE-C8CC5EB070CB}" destId="{8FA08BEF-6254-47D1-946E-58F4D52CEDB5}" srcOrd="0" destOrd="2" presId="urn:microsoft.com/office/officeart/2005/8/layout/hList1"/>
    <dgm:cxn modelId="{2FE0D479-9680-47E8-94E6-3E7825F12AB5}" srcId="{65C40302-2B4C-49D8-8535-171590B2FD95}" destId="{88B5C4E7-4713-4687-8ED9-472BE6EA50E1}" srcOrd="0" destOrd="0" parTransId="{B5DAC75A-AA33-462F-99CE-A52670B39356}" sibTransId="{0857679D-1243-414B-9342-CB8FB67FF383}"/>
    <dgm:cxn modelId="{BFC2D45A-727B-4B75-890D-0104ADA34443}" srcId="{11A07258-0CD9-42B6-AC73-F735F7831C29}" destId="{BDD0EA2A-F8AF-4647-94DA-3FDB981DC960}" srcOrd="0" destOrd="0" parTransId="{344133FE-D951-483A-8CBE-51A48F9D208B}" sibTransId="{8DC782A8-A8DE-4832-82EB-51EE95311D00}"/>
    <dgm:cxn modelId="{65841294-26E7-4103-92ED-D73188B0C612}" type="presOf" srcId="{88B5C4E7-4713-4687-8ED9-472BE6EA50E1}" destId="{2E611E24-A9AE-45F2-B5F3-3D7209977FBF}" srcOrd="0" destOrd="0" presId="urn:microsoft.com/office/officeart/2005/8/layout/hList1"/>
    <dgm:cxn modelId="{BCB96694-BD22-457D-B39D-EE9DD88BA0CC}" type="presOf" srcId="{65C40302-2B4C-49D8-8535-171590B2FD95}" destId="{98141FB8-FE79-441D-B287-CA6BD3D1926D}" srcOrd="0" destOrd="0" presId="urn:microsoft.com/office/officeart/2005/8/layout/hList1"/>
    <dgm:cxn modelId="{B876659F-8B87-4BC3-8C64-7E213A146A2B}" srcId="{6AF89BD1-2800-4621-8802-E821114309AE}" destId="{65C40302-2B4C-49D8-8535-171590B2FD95}" srcOrd="2" destOrd="0" parTransId="{68607D71-4443-4A6F-9740-4675246E97DB}" sibTransId="{3B728458-3115-4A20-8361-9DE5D9642BDC}"/>
    <dgm:cxn modelId="{7A797AA1-776D-48C9-BDB1-ACAAC3B0E901}" type="presOf" srcId="{11A07258-0CD9-42B6-AC73-F735F7831C29}" destId="{18A122FE-499F-4EEA-B7D6-C75A9E44FA12}" srcOrd="0" destOrd="0" presId="urn:microsoft.com/office/officeart/2005/8/layout/hList1"/>
    <dgm:cxn modelId="{01A5E6BD-B208-4416-B50A-32757920C2BD}" type="presOf" srcId="{6AF89BD1-2800-4621-8802-E821114309AE}" destId="{940F1811-FBC5-4F08-858D-14389EE56386}" srcOrd="0" destOrd="0" presId="urn:microsoft.com/office/officeart/2005/8/layout/hList1"/>
    <dgm:cxn modelId="{29AAD0C0-53FC-4CCD-8B13-C2AA27894550}" type="presOf" srcId="{7CFD319D-855B-4D77-9FAA-372078A6CC51}" destId="{A394272B-B9A4-48DF-9EB5-BF9BA55E0203}" srcOrd="0" destOrd="0" presId="urn:microsoft.com/office/officeart/2005/8/layout/hList1"/>
    <dgm:cxn modelId="{855BCEC2-E101-43A3-A152-67FAE24CAA02}" srcId="{65C40302-2B4C-49D8-8535-171590B2FD95}" destId="{83D4EABA-6E2E-448D-A1C2-792C3D452CEF}" srcOrd="3" destOrd="0" parTransId="{8E554094-4946-4C72-9F52-2D0595F042DA}" sibTransId="{27A1A8F4-0A20-4714-8537-2C0A0863BDCC}"/>
    <dgm:cxn modelId="{FF7878C8-459A-46E8-A999-E9E714DB3796}" srcId="{6AF89BD1-2800-4621-8802-E821114309AE}" destId="{11A07258-0CD9-42B6-AC73-F735F7831C29}" srcOrd="1" destOrd="0" parTransId="{1524E6AA-E9B7-4D32-9E1E-F3F6854EC974}" sibTransId="{C8D3AFC3-A3D4-4A73-BA36-58502BFC15AF}"/>
    <dgm:cxn modelId="{6355ADDC-75A2-4EE7-9A75-6D1A8206D1D6}" srcId="{6AF89BD1-2800-4621-8802-E821114309AE}" destId="{7CFD319D-855B-4D77-9FAA-372078A6CC51}" srcOrd="0" destOrd="0" parTransId="{F6B778B7-ABC1-4B65-B965-DB5B1CF3284E}" sibTransId="{A7D82C98-72BC-4193-8486-8B83747E6CD9}"/>
    <dgm:cxn modelId="{E06DD9F1-BA75-49C2-BEE5-46E429A7BB29}" srcId="{7CFD319D-855B-4D77-9FAA-372078A6CC51}" destId="{65653D42-5CFA-49A0-BC05-2F43432C2FCF}" srcOrd="0" destOrd="0" parTransId="{D63C06CF-5617-414C-B192-DDC3D9C8FA42}" sibTransId="{03D874C4-5EA5-4788-8DED-255B576A0A27}"/>
    <dgm:cxn modelId="{0066A8F9-848D-41A3-AC74-0420A0F635B0}" type="presOf" srcId="{BDD0EA2A-F8AF-4647-94DA-3FDB981DC960}" destId="{747F17CF-F354-4B2F-9842-A73CC21BB49B}" srcOrd="0" destOrd="0" presId="urn:microsoft.com/office/officeart/2005/8/layout/hList1"/>
    <dgm:cxn modelId="{432731FD-95F7-416F-8BAF-50ED53837D28}" type="presOf" srcId="{BA261802-7747-45AB-A16D-2BE3E2F4F17F}" destId="{2E611E24-A9AE-45F2-B5F3-3D7209977FBF}" srcOrd="0" destOrd="1" presId="urn:microsoft.com/office/officeart/2005/8/layout/hList1"/>
    <dgm:cxn modelId="{CA4771FD-10A9-4E82-908A-ABB8561C9A1B}" type="presOf" srcId="{83D4EABA-6E2E-448D-A1C2-792C3D452CEF}" destId="{2E611E24-A9AE-45F2-B5F3-3D7209977FBF}" srcOrd="0" destOrd="3" presId="urn:microsoft.com/office/officeart/2005/8/layout/hList1"/>
    <dgm:cxn modelId="{5C4A833A-DC05-4EEB-87D7-823A92EAEE4E}" type="presParOf" srcId="{940F1811-FBC5-4F08-858D-14389EE56386}" destId="{8BE76C47-10FB-45EB-B505-E0189959F6EF}" srcOrd="0" destOrd="0" presId="urn:microsoft.com/office/officeart/2005/8/layout/hList1"/>
    <dgm:cxn modelId="{BBC61354-BF65-44D8-B8E1-932906BAD4FD}" type="presParOf" srcId="{8BE76C47-10FB-45EB-B505-E0189959F6EF}" destId="{A394272B-B9A4-48DF-9EB5-BF9BA55E0203}" srcOrd="0" destOrd="0" presId="urn:microsoft.com/office/officeart/2005/8/layout/hList1"/>
    <dgm:cxn modelId="{18DE9FD7-4AF4-40AE-8FED-F6C932C40952}" type="presParOf" srcId="{8BE76C47-10FB-45EB-B505-E0189959F6EF}" destId="{8FA08BEF-6254-47D1-946E-58F4D52CEDB5}" srcOrd="1" destOrd="0" presId="urn:microsoft.com/office/officeart/2005/8/layout/hList1"/>
    <dgm:cxn modelId="{46E2F788-6A45-4123-91AA-F2EE91A6959E}" type="presParOf" srcId="{940F1811-FBC5-4F08-858D-14389EE56386}" destId="{907629CE-982A-4CA9-B99C-0AD3420DEA6D}" srcOrd="1" destOrd="0" presId="urn:microsoft.com/office/officeart/2005/8/layout/hList1"/>
    <dgm:cxn modelId="{14A7467D-F700-4BF1-B6BE-55AA4F8CBC9F}" type="presParOf" srcId="{940F1811-FBC5-4F08-858D-14389EE56386}" destId="{737C6EA2-A18D-4413-A5E5-E95D80FB9FC2}" srcOrd="2" destOrd="0" presId="urn:microsoft.com/office/officeart/2005/8/layout/hList1"/>
    <dgm:cxn modelId="{C21280B9-CF92-423E-9899-D6CE8D9873AE}" type="presParOf" srcId="{737C6EA2-A18D-4413-A5E5-E95D80FB9FC2}" destId="{18A122FE-499F-4EEA-B7D6-C75A9E44FA12}" srcOrd="0" destOrd="0" presId="urn:microsoft.com/office/officeart/2005/8/layout/hList1"/>
    <dgm:cxn modelId="{EB135BB6-02C3-4DA3-89D0-6383D3E111DB}" type="presParOf" srcId="{737C6EA2-A18D-4413-A5E5-E95D80FB9FC2}" destId="{747F17CF-F354-4B2F-9842-A73CC21BB49B}" srcOrd="1" destOrd="0" presId="urn:microsoft.com/office/officeart/2005/8/layout/hList1"/>
    <dgm:cxn modelId="{E1DA33F3-265D-4F37-A6A9-B559CE1B90E8}" type="presParOf" srcId="{940F1811-FBC5-4F08-858D-14389EE56386}" destId="{3B1A602B-5678-4B7B-8D1B-971B39F72395}" srcOrd="3" destOrd="0" presId="urn:microsoft.com/office/officeart/2005/8/layout/hList1"/>
    <dgm:cxn modelId="{BC24946F-7695-4C2D-BDA0-06FBB3067A38}" type="presParOf" srcId="{940F1811-FBC5-4F08-858D-14389EE56386}" destId="{E7E10C60-D39B-41EC-9ACD-63667FBA9156}" srcOrd="4" destOrd="0" presId="urn:microsoft.com/office/officeart/2005/8/layout/hList1"/>
    <dgm:cxn modelId="{06F7AC42-B381-4EC2-B083-8A1F56BBBC7E}" type="presParOf" srcId="{E7E10C60-D39B-41EC-9ACD-63667FBA9156}" destId="{98141FB8-FE79-441D-B287-CA6BD3D1926D}" srcOrd="0" destOrd="0" presId="urn:microsoft.com/office/officeart/2005/8/layout/hList1"/>
    <dgm:cxn modelId="{E95DB276-E9F9-4960-8FD2-390C3EA41CF3}" type="presParOf" srcId="{E7E10C60-D39B-41EC-9ACD-63667FBA9156}" destId="{2E611E24-A9AE-45F2-B5F3-3D7209977FBF}" srcOrd="1" destOrd="0" presId="urn:microsoft.com/office/officeart/2005/8/layout/hList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939AC5-9880-490E-8E2F-1DAB050E5A4A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B269FF-C17F-4AAA-AD29-6C2EBCC5FEE3}">
      <dgm:prSet phldrT="[Text]" custT="1"/>
      <dgm:spPr/>
      <dgm:t>
        <a:bodyPr/>
        <a:lstStyle/>
        <a:p>
          <a:r>
            <a:rPr lang="en-US" sz="2400" dirty="0"/>
            <a:t>Eliminate bottom 10 models (Lowest performance)</a:t>
          </a:r>
        </a:p>
      </dgm:t>
    </dgm:pt>
    <dgm:pt modelId="{EF0B808E-5ED4-4839-AEAA-287023A79D65}" type="parTrans" cxnId="{72268203-3942-49D8-8880-4C3F35F5DC01}">
      <dgm:prSet/>
      <dgm:spPr/>
      <dgm:t>
        <a:bodyPr/>
        <a:lstStyle/>
        <a:p>
          <a:endParaRPr lang="en-US"/>
        </a:p>
      </dgm:t>
    </dgm:pt>
    <dgm:pt modelId="{42FAACF9-0CB6-4453-A49D-0448A800FF48}" type="sibTrans" cxnId="{72268203-3942-49D8-8880-4C3F35F5DC01}">
      <dgm:prSet/>
      <dgm:spPr/>
      <dgm:t>
        <a:bodyPr/>
        <a:lstStyle/>
        <a:p>
          <a:endParaRPr lang="en-US"/>
        </a:p>
      </dgm:t>
    </dgm:pt>
    <dgm:pt modelId="{512DB524-23F1-47D7-A7A9-B0CE59786D41}">
      <dgm:prSet phldrT="[Text]"/>
      <dgm:spPr/>
      <dgm:t>
        <a:bodyPr/>
        <a:lstStyle/>
        <a:p>
          <a:r>
            <a:rPr lang="en-US" dirty="0"/>
            <a:t>Increase price on the top 10 models(Highest performance models)</a:t>
          </a:r>
        </a:p>
      </dgm:t>
    </dgm:pt>
    <dgm:pt modelId="{7353F23B-993D-4190-AD60-BB335568169F}" type="parTrans" cxnId="{700B638E-E23B-49F2-97D9-C8B1EBB0BB2E}">
      <dgm:prSet/>
      <dgm:spPr/>
      <dgm:t>
        <a:bodyPr/>
        <a:lstStyle/>
        <a:p>
          <a:endParaRPr lang="en-US"/>
        </a:p>
      </dgm:t>
    </dgm:pt>
    <dgm:pt modelId="{F2C8139C-23AE-480A-9C84-413BF75C72D7}" type="sibTrans" cxnId="{700B638E-E23B-49F2-97D9-C8B1EBB0BB2E}">
      <dgm:prSet/>
      <dgm:spPr/>
      <dgm:t>
        <a:bodyPr/>
        <a:lstStyle/>
        <a:p>
          <a:endParaRPr lang="en-US"/>
        </a:p>
      </dgm:t>
    </dgm:pt>
    <dgm:pt modelId="{0803EE2E-6F6C-4284-B003-22B45D01FEDB}">
      <dgm:prSet phldrT="[Text]"/>
      <dgm:spPr/>
      <dgm:t>
        <a:bodyPr/>
        <a:lstStyle/>
        <a:p>
          <a:r>
            <a:rPr lang="en-US" dirty="0"/>
            <a:t>Increase inventory for the top 10 models </a:t>
          </a:r>
        </a:p>
      </dgm:t>
    </dgm:pt>
    <dgm:pt modelId="{5581EE83-DDF1-4984-B0D7-D4F460B8DAB7}" type="parTrans" cxnId="{01496819-6469-4137-BFB9-6DEA1148EEE8}">
      <dgm:prSet/>
      <dgm:spPr/>
      <dgm:t>
        <a:bodyPr/>
        <a:lstStyle/>
        <a:p>
          <a:endParaRPr lang="en-US"/>
        </a:p>
      </dgm:t>
    </dgm:pt>
    <dgm:pt modelId="{BDDAA502-F2AB-4CCC-97FC-A7A2B2178714}" type="sibTrans" cxnId="{01496819-6469-4137-BFB9-6DEA1148EEE8}">
      <dgm:prSet/>
      <dgm:spPr/>
      <dgm:t>
        <a:bodyPr/>
        <a:lstStyle/>
        <a:p>
          <a:endParaRPr lang="en-US"/>
        </a:p>
      </dgm:t>
    </dgm:pt>
    <dgm:pt modelId="{CC2346BF-96A7-418E-9B9D-37E24ED63D15}" type="pres">
      <dgm:prSet presAssocID="{2B939AC5-9880-490E-8E2F-1DAB050E5A4A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A808D866-214C-4300-8E3A-C586C86FD3C9}" type="pres">
      <dgm:prSet presAssocID="{0803EE2E-6F6C-4284-B003-22B45D01FEDB}" presName="Accent3" presStyleCnt="0"/>
      <dgm:spPr/>
    </dgm:pt>
    <dgm:pt modelId="{E80E86E7-43EA-4F01-813B-D306B64793A6}" type="pres">
      <dgm:prSet presAssocID="{0803EE2E-6F6C-4284-B003-22B45D01FEDB}" presName="Accent" presStyleLbl="node1" presStyleIdx="0" presStyleCnt="3"/>
      <dgm:spPr/>
    </dgm:pt>
    <dgm:pt modelId="{3E8BE5A0-F53A-4821-B3E6-90F507D2A1AB}" type="pres">
      <dgm:prSet presAssocID="{0803EE2E-6F6C-4284-B003-22B45D01FEDB}" presName="ParentBackground3" presStyleCnt="0"/>
      <dgm:spPr/>
    </dgm:pt>
    <dgm:pt modelId="{C160B330-D1EB-4280-B438-DCA139EADFDE}" type="pres">
      <dgm:prSet presAssocID="{0803EE2E-6F6C-4284-B003-22B45D01FEDB}" presName="ParentBackground" presStyleLbl="fgAcc1" presStyleIdx="0" presStyleCnt="3" custScaleX="106890" custScaleY="99382"/>
      <dgm:spPr/>
    </dgm:pt>
    <dgm:pt modelId="{6B4E1A7F-C77F-4BC0-BC65-24307FBA2574}" type="pres">
      <dgm:prSet presAssocID="{0803EE2E-6F6C-4284-B003-22B45D01FEDB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A5BCE82-9375-4E2D-931A-A8B484F5F7CB}" type="pres">
      <dgm:prSet presAssocID="{512DB524-23F1-47D7-A7A9-B0CE59786D41}" presName="Accent2" presStyleCnt="0"/>
      <dgm:spPr/>
    </dgm:pt>
    <dgm:pt modelId="{F98FAEFE-F5C5-46B5-8A93-8A18850975D7}" type="pres">
      <dgm:prSet presAssocID="{512DB524-23F1-47D7-A7A9-B0CE59786D41}" presName="Accent" presStyleLbl="node1" presStyleIdx="1" presStyleCnt="3"/>
      <dgm:spPr/>
    </dgm:pt>
    <dgm:pt modelId="{9926F7B6-89EC-4090-B68B-DC51F20E5BE4}" type="pres">
      <dgm:prSet presAssocID="{512DB524-23F1-47D7-A7A9-B0CE59786D41}" presName="ParentBackground2" presStyleCnt="0"/>
      <dgm:spPr/>
    </dgm:pt>
    <dgm:pt modelId="{88548E98-2A8F-4960-9830-EF240EFA482A}" type="pres">
      <dgm:prSet presAssocID="{512DB524-23F1-47D7-A7A9-B0CE59786D41}" presName="ParentBackground" presStyleLbl="fgAcc1" presStyleIdx="1" presStyleCnt="3" custScaleX="109448" custScaleY="100095"/>
      <dgm:spPr/>
    </dgm:pt>
    <dgm:pt modelId="{E6E9444C-FEB9-4FF8-BF02-0B4138B0987A}" type="pres">
      <dgm:prSet presAssocID="{512DB524-23F1-47D7-A7A9-B0CE59786D41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5C44B14-813A-4599-A9BD-1E53CE26A025}" type="pres">
      <dgm:prSet presAssocID="{ADB269FF-C17F-4AAA-AD29-6C2EBCC5FEE3}" presName="Accent1" presStyleCnt="0"/>
      <dgm:spPr/>
    </dgm:pt>
    <dgm:pt modelId="{489B0B3C-6D5B-4324-94CA-A9BB6142E5E8}" type="pres">
      <dgm:prSet presAssocID="{ADB269FF-C17F-4AAA-AD29-6C2EBCC5FEE3}" presName="Accent" presStyleLbl="node1" presStyleIdx="2" presStyleCnt="3"/>
      <dgm:spPr/>
    </dgm:pt>
    <dgm:pt modelId="{ABD60CBA-D0B0-4C51-8A2F-2B66DEB7C556}" type="pres">
      <dgm:prSet presAssocID="{ADB269FF-C17F-4AAA-AD29-6C2EBCC5FEE3}" presName="ParentBackground1" presStyleCnt="0"/>
      <dgm:spPr/>
    </dgm:pt>
    <dgm:pt modelId="{56DDEAEE-5862-486D-8E79-539A2EB64385}" type="pres">
      <dgm:prSet presAssocID="{ADB269FF-C17F-4AAA-AD29-6C2EBCC5FEE3}" presName="ParentBackground" presStyleLbl="fgAcc1" presStyleIdx="2" presStyleCnt="3" custScaleX="108367" custScaleY="102235"/>
      <dgm:spPr/>
    </dgm:pt>
    <dgm:pt modelId="{D29012B7-9939-42AE-A75C-CF6D4E6A8DD0}" type="pres">
      <dgm:prSet presAssocID="{ADB269FF-C17F-4AAA-AD29-6C2EBCC5FEE3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72268203-3942-49D8-8880-4C3F35F5DC01}" srcId="{2B939AC5-9880-490E-8E2F-1DAB050E5A4A}" destId="{ADB269FF-C17F-4AAA-AD29-6C2EBCC5FEE3}" srcOrd="0" destOrd="0" parTransId="{EF0B808E-5ED4-4839-AEAA-287023A79D65}" sibTransId="{42FAACF9-0CB6-4453-A49D-0448A800FF48}"/>
    <dgm:cxn modelId="{01496819-6469-4137-BFB9-6DEA1148EEE8}" srcId="{2B939AC5-9880-490E-8E2F-1DAB050E5A4A}" destId="{0803EE2E-6F6C-4284-B003-22B45D01FEDB}" srcOrd="2" destOrd="0" parTransId="{5581EE83-DDF1-4984-B0D7-D4F460B8DAB7}" sibTransId="{BDDAA502-F2AB-4CCC-97FC-A7A2B2178714}"/>
    <dgm:cxn modelId="{8B9C2B26-A32B-4E22-BEDB-FD4B051BC08D}" type="presOf" srcId="{0803EE2E-6F6C-4284-B003-22B45D01FEDB}" destId="{C160B330-D1EB-4280-B438-DCA139EADFDE}" srcOrd="0" destOrd="0" presId="urn:microsoft.com/office/officeart/2011/layout/CircleProcess"/>
    <dgm:cxn modelId="{AF43F95F-44A4-42D0-8100-6F5246D6784F}" type="presOf" srcId="{512DB524-23F1-47D7-A7A9-B0CE59786D41}" destId="{E6E9444C-FEB9-4FF8-BF02-0B4138B0987A}" srcOrd="1" destOrd="0" presId="urn:microsoft.com/office/officeart/2011/layout/CircleProcess"/>
    <dgm:cxn modelId="{A1C96D52-50DD-40A7-967A-BD1DB5C6CAA0}" type="presOf" srcId="{2B939AC5-9880-490E-8E2F-1DAB050E5A4A}" destId="{CC2346BF-96A7-418E-9B9D-37E24ED63D15}" srcOrd="0" destOrd="0" presId="urn:microsoft.com/office/officeart/2011/layout/CircleProcess"/>
    <dgm:cxn modelId="{700B638E-E23B-49F2-97D9-C8B1EBB0BB2E}" srcId="{2B939AC5-9880-490E-8E2F-1DAB050E5A4A}" destId="{512DB524-23F1-47D7-A7A9-B0CE59786D41}" srcOrd="1" destOrd="0" parTransId="{7353F23B-993D-4190-AD60-BB335568169F}" sibTransId="{F2C8139C-23AE-480A-9C84-413BF75C72D7}"/>
    <dgm:cxn modelId="{C971B2CB-212B-4132-AF6F-BD66009BE89E}" type="presOf" srcId="{ADB269FF-C17F-4AAA-AD29-6C2EBCC5FEE3}" destId="{56DDEAEE-5862-486D-8E79-539A2EB64385}" srcOrd="0" destOrd="0" presId="urn:microsoft.com/office/officeart/2011/layout/CircleProcess"/>
    <dgm:cxn modelId="{2FCBE5D6-47FD-4858-BB2B-6E0C929120A9}" type="presOf" srcId="{512DB524-23F1-47D7-A7A9-B0CE59786D41}" destId="{88548E98-2A8F-4960-9830-EF240EFA482A}" srcOrd="0" destOrd="0" presId="urn:microsoft.com/office/officeart/2011/layout/CircleProcess"/>
    <dgm:cxn modelId="{C98825F4-49E3-4226-8294-3BA2FBEA52FE}" type="presOf" srcId="{ADB269FF-C17F-4AAA-AD29-6C2EBCC5FEE3}" destId="{D29012B7-9939-42AE-A75C-CF6D4E6A8DD0}" srcOrd="1" destOrd="0" presId="urn:microsoft.com/office/officeart/2011/layout/CircleProcess"/>
    <dgm:cxn modelId="{B2D95EF6-93F2-4309-993F-028C7F224C10}" type="presOf" srcId="{0803EE2E-6F6C-4284-B003-22B45D01FEDB}" destId="{6B4E1A7F-C77F-4BC0-BC65-24307FBA2574}" srcOrd="1" destOrd="0" presId="urn:microsoft.com/office/officeart/2011/layout/CircleProcess"/>
    <dgm:cxn modelId="{04DB09CD-3054-46EE-B41B-75800EAC33B2}" type="presParOf" srcId="{CC2346BF-96A7-418E-9B9D-37E24ED63D15}" destId="{A808D866-214C-4300-8E3A-C586C86FD3C9}" srcOrd="0" destOrd="0" presId="urn:microsoft.com/office/officeart/2011/layout/CircleProcess"/>
    <dgm:cxn modelId="{D34BDBEF-E1EE-41B7-81DE-1948FFB478F7}" type="presParOf" srcId="{A808D866-214C-4300-8E3A-C586C86FD3C9}" destId="{E80E86E7-43EA-4F01-813B-D306B64793A6}" srcOrd="0" destOrd="0" presId="urn:microsoft.com/office/officeart/2011/layout/CircleProcess"/>
    <dgm:cxn modelId="{6FD28C23-B2AA-4FB7-A013-D7CDE77F8276}" type="presParOf" srcId="{CC2346BF-96A7-418E-9B9D-37E24ED63D15}" destId="{3E8BE5A0-F53A-4821-B3E6-90F507D2A1AB}" srcOrd="1" destOrd="0" presId="urn:microsoft.com/office/officeart/2011/layout/CircleProcess"/>
    <dgm:cxn modelId="{23264915-FF02-4B85-9C3D-CEAA8E716723}" type="presParOf" srcId="{3E8BE5A0-F53A-4821-B3E6-90F507D2A1AB}" destId="{C160B330-D1EB-4280-B438-DCA139EADFDE}" srcOrd="0" destOrd="0" presId="urn:microsoft.com/office/officeart/2011/layout/CircleProcess"/>
    <dgm:cxn modelId="{4BEBD352-EE89-41B0-AEF7-528FC858B69E}" type="presParOf" srcId="{CC2346BF-96A7-418E-9B9D-37E24ED63D15}" destId="{6B4E1A7F-C77F-4BC0-BC65-24307FBA2574}" srcOrd="2" destOrd="0" presId="urn:microsoft.com/office/officeart/2011/layout/CircleProcess"/>
    <dgm:cxn modelId="{8DF0444D-C649-4D46-8A0E-26C10BE98A01}" type="presParOf" srcId="{CC2346BF-96A7-418E-9B9D-37E24ED63D15}" destId="{2A5BCE82-9375-4E2D-931A-A8B484F5F7CB}" srcOrd="3" destOrd="0" presId="urn:microsoft.com/office/officeart/2011/layout/CircleProcess"/>
    <dgm:cxn modelId="{3A54B743-EC9B-4AD4-A7D9-5B2271328BA5}" type="presParOf" srcId="{2A5BCE82-9375-4E2D-931A-A8B484F5F7CB}" destId="{F98FAEFE-F5C5-46B5-8A93-8A18850975D7}" srcOrd="0" destOrd="0" presId="urn:microsoft.com/office/officeart/2011/layout/CircleProcess"/>
    <dgm:cxn modelId="{366C71A4-CA86-408A-A9DC-AD765666FC62}" type="presParOf" srcId="{CC2346BF-96A7-418E-9B9D-37E24ED63D15}" destId="{9926F7B6-89EC-4090-B68B-DC51F20E5BE4}" srcOrd="4" destOrd="0" presId="urn:microsoft.com/office/officeart/2011/layout/CircleProcess"/>
    <dgm:cxn modelId="{FB1302A5-9D37-4EA2-B1EB-C9F8D2FB133F}" type="presParOf" srcId="{9926F7B6-89EC-4090-B68B-DC51F20E5BE4}" destId="{88548E98-2A8F-4960-9830-EF240EFA482A}" srcOrd="0" destOrd="0" presId="urn:microsoft.com/office/officeart/2011/layout/CircleProcess"/>
    <dgm:cxn modelId="{9C216D2E-93F5-4177-A292-7115A715E283}" type="presParOf" srcId="{CC2346BF-96A7-418E-9B9D-37E24ED63D15}" destId="{E6E9444C-FEB9-4FF8-BF02-0B4138B0987A}" srcOrd="5" destOrd="0" presId="urn:microsoft.com/office/officeart/2011/layout/CircleProcess"/>
    <dgm:cxn modelId="{879889BC-EBC8-4C4B-A537-56172414EE27}" type="presParOf" srcId="{CC2346BF-96A7-418E-9B9D-37E24ED63D15}" destId="{45C44B14-813A-4599-A9BD-1E53CE26A025}" srcOrd="6" destOrd="0" presId="urn:microsoft.com/office/officeart/2011/layout/CircleProcess"/>
    <dgm:cxn modelId="{B5EB6F5E-466C-49BE-BDC3-EC8FE9D1A066}" type="presParOf" srcId="{45C44B14-813A-4599-A9BD-1E53CE26A025}" destId="{489B0B3C-6D5B-4324-94CA-A9BB6142E5E8}" srcOrd="0" destOrd="0" presId="urn:microsoft.com/office/officeart/2011/layout/CircleProcess"/>
    <dgm:cxn modelId="{6AF3856A-0E99-4BEE-A5E1-F6A2047F16DD}" type="presParOf" srcId="{CC2346BF-96A7-418E-9B9D-37E24ED63D15}" destId="{ABD60CBA-D0B0-4C51-8A2F-2B66DEB7C556}" srcOrd="7" destOrd="0" presId="urn:microsoft.com/office/officeart/2011/layout/CircleProcess"/>
    <dgm:cxn modelId="{A4EAB197-F51D-47F1-BA40-D02714EC86AD}" type="presParOf" srcId="{ABD60CBA-D0B0-4C51-8A2F-2B66DEB7C556}" destId="{56DDEAEE-5862-486D-8E79-539A2EB64385}" srcOrd="0" destOrd="0" presId="urn:microsoft.com/office/officeart/2011/layout/CircleProcess"/>
    <dgm:cxn modelId="{0D7F473A-D807-4D92-A69B-6536B2ED9855}" type="presParOf" srcId="{CC2346BF-96A7-418E-9B9D-37E24ED63D15}" destId="{D29012B7-9939-42AE-A75C-CF6D4E6A8DD0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D20A2D-38B5-40C4-BDD0-D33C774BFC3C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5BEBFB72-A899-4963-ABDF-2F0B59A19082}">
      <dgm:prSet phldrT="[Text]"/>
      <dgm:spPr/>
      <dgm:t>
        <a:bodyPr/>
        <a:lstStyle/>
        <a:p>
          <a:r>
            <a:rPr lang="en-US" b="0" i="0" u="none" dirty="0"/>
            <a:t>Total Cost of all cars</a:t>
          </a:r>
        </a:p>
        <a:p>
          <a:r>
            <a:rPr lang="en-US" b="0" i="0" u="none" dirty="0"/>
            <a:t>$30,320,297.92</a:t>
          </a:r>
          <a:endParaRPr lang="en-US" dirty="0"/>
        </a:p>
      </dgm:t>
    </dgm:pt>
    <dgm:pt modelId="{787D1CD3-03DA-48E3-8A6A-51C552B72B5B}" type="parTrans" cxnId="{2F630B1E-FF52-444F-94BA-FA9AC2C8E73A}">
      <dgm:prSet/>
      <dgm:spPr/>
      <dgm:t>
        <a:bodyPr/>
        <a:lstStyle/>
        <a:p>
          <a:endParaRPr lang="en-US"/>
        </a:p>
      </dgm:t>
    </dgm:pt>
    <dgm:pt modelId="{5912CB9F-171F-4ECD-B177-E41A6C0B58B2}" type="sibTrans" cxnId="{2F630B1E-FF52-444F-94BA-FA9AC2C8E73A}">
      <dgm:prSet/>
      <dgm:spPr/>
      <dgm:t>
        <a:bodyPr/>
        <a:lstStyle/>
        <a:p>
          <a:endParaRPr lang="en-US"/>
        </a:p>
      </dgm:t>
    </dgm:pt>
    <dgm:pt modelId="{45E51C1D-3DAE-4349-A4FC-0DB1D465486E}">
      <dgm:prSet phldrT="[Text]"/>
      <dgm:spPr/>
      <dgm:t>
        <a:bodyPr/>
        <a:lstStyle/>
        <a:p>
          <a:r>
            <a:rPr lang="en-US" dirty="0"/>
            <a:t>Total cost for the bottom 10 models</a:t>
          </a:r>
        </a:p>
        <a:p>
          <a:r>
            <a:rPr lang="en-US" u="none" strike="noStrike" dirty="0">
              <a:effectLst/>
            </a:rPr>
            <a:t>$78,959.65</a:t>
          </a:r>
          <a:endParaRPr lang="en-US" dirty="0"/>
        </a:p>
      </dgm:t>
    </dgm:pt>
    <dgm:pt modelId="{6811E2FC-8923-43A4-A93A-0CBDC002E0CF}" type="parTrans" cxnId="{42F9701D-5783-4C4D-AB17-B4FE18D21108}">
      <dgm:prSet/>
      <dgm:spPr/>
      <dgm:t>
        <a:bodyPr/>
        <a:lstStyle/>
        <a:p>
          <a:endParaRPr lang="en-US"/>
        </a:p>
      </dgm:t>
    </dgm:pt>
    <dgm:pt modelId="{45DA70B9-2C80-4822-9F78-5D7345BBC1C4}" type="sibTrans" cxnId="{42F9701D-5783-4C4D-AB17-B4FE18D21108}">
      <dgm:prSet/>
      <dgm:spPr/>
      <dgm:t>
        <a:bodyPr/>
        <a:lstStyle/>
        <a:p>
          <a:endParaRPr lang="en-US"/>
        </a:p>
      </dgm:t>
    </dgm:pt>
    <dgm:pt modelId="{0DC9B43F-79C1-419B-9EEA-869EE367010D}">
      <dgm:prSet phldrT="[Text]"/>
      <dgm:spPr/>
      <dgm:t>
        <a:bodyPr/>
        <a:lstStyle/>
        <a:p>
          <a:r>
            <a:rPr lang="en-US" dirty="0"/>
            <a:t>New Cost</a:t>
          </a:r>
        </a:p>
        <a:p>
          <a:r>
            <a:rPr lang="en-US" dirty="0"/>
            <a:t>$30,241,338,27</a:t>
          </a:r>
        </a:p>
      </dgm:t>
    </dgm:pt>
    <dgm:pt modelId="{BD123430-A6B3-41BF-B912-B26B81E9C17D}" type="parTrans" cxnId="{4D5C1C12-D1A1-42BB-B17D-769E34A33B7B}">
      <dgm:prSet/>
      <dgm:spPr/>
      <dgm:t>
        <a:bodyPr/>
        <a:lstStyle/>
        <a:p>
          <a:endParaRPr lang="en-US"/>
        </a:p>
      </dgm:t>
    </dgm:pt>
    <dgm:pt modelId="{FB496AB5-E879-4798-A7FC-5B042F27F531}" type="sibTrans" cxnId="{4D5C1C12-D1A1-42BB-B17D-769E34A33B7B}">
      <dgm:prSet/>
      <dgm:spPr/>
      <dgm:t>
        <a:bodyPr/>
        <a:lstStyle/>
        <a:p>
          <a:endParaRPr lang="en-US"/>
        </a:p>
      </dgm:t>
    </dgm:pt>
    <dgm:pt modelId="{EA60CE5E-A783-41E9-AC7D-86ABF8ACFC52}" type="pres">
      <dgm:prSet presAssocID="{F4D20A2D-38B5-40C4-BDD0-D33C774BFC3C}" presName="linearFlow" presStyleCnt="0">
        <dgm:presLayoutVars>
          <dgm:dir/>
          <dgm:resizeHandles val="exact"/>
        </dgm:presLayoutVars>
      </dgm:prSet>
      <dgm:spPr/>
    </dgm:pt>
    <dgm:pt modelId="{B92BE690-8DC4-43B0-AEB0-B9DBB96F821F}" type="pres">
      <dgm:prSet presAssocID="{5BEBFB72-A899-4963-ABDF-2F0B59A19082}" presName="node" presStyleLbl="node1" presStyleIdx="0" presStyleCnt="3" custScaleX="115324" custScaleY="109763" custLinFactNeighborY="582">
        <dgm:presLayoutVars>
          <dgm:bulletEnabled val="1"/>
        </dgm:presLayoutVars>
      </dgm:prSet>
      <dgm:spPr/>
    </dgm:pt>
    <dgm:pt modelId="{26ABAA80-3A19-4801-B45F-DA42FF65C25B}" type="pres">
      <dgm:prSet presAssocID="{5912CB9F-171F-4ECD-B177-E41A6C0B58B2}" presName="spacerL" presStyleCnt="0"/>
      <dgm:spPr/>
    </dgm:pt>
    <dgm:pt modelId="{5EE8B537-904C-4D5F-B9DD-13A64D798227}" type="pres">
      <dgm:prSet presAssocID="{5912CB9F-171F-4ECD-B177-E41A6C0B58B2}" presName="sibTrans" presStyleLbl="sibTrans2D1" presStyleIdx="0" presStyleCnt="2"/>
      <dgm:spPr>
        <a:prstGeom prst="mathMinus">
          <a:avLst/>
        </a:prstGeom>
      </dgm:spPr>
    </dgm:pt>
    <dgm:pt modelId="{6F6DE386-7053-4B97-99F7-FAEB748B0872}" type="pres">
      <dgm:prSet presAssocID="{5912CB9F-171F-4ECD-B177-E41A6C0B58B2}" presName="spacerR" presStyleCnt="0"/>
      <dgm:spPr/>
    </dgm:pt>
    <dgm:pt modelId="{C23652BC-025A-4EEE-92BF-6431E0F1E907}" type="pres">
      <dgm:prSet presAssocID="{45E51C1D-3DAE-4349-A4FC-0DB1D465486E}" presName="node" presStyleLbl="node1" presStyleIdx="1" presStyleCnt="3" custLinFactNeighborX="-12585" custLinFactNeighborY="763">
        <dgm:presLayoutVars>
          <dgm:bulletEnabled val="1"/>
        </dgm:presLayoutVars>
      </dgm:prSet>
      <dgm:spPr/>
    </dgm:pt>
    <dgm:pt modelId="{67CC5D51-A37C-443C-A183-18E12B51382D}" type="pres">
      <dgm:prSet presAssocID="{45DA70B9-2C80-4822-9F78-5D7345BBC1C4}" presName="spacerL" presStyleCnt="0"/>
      <dgm:spPr/>
    </dgm:pt>
    <dgm:pt modelId="{4498B84A-9E62-48BC-9BCE-FEA6A7AF4C40}" type="pres">
      <dgm:prSet presAssocID="{45DA70B9-2C80-4822-9F78-5D7345BBC1C4}" presName="sibTrans" presStyleLbl="sibTrans2D1" presStyleIdx="1" presStyleCnt="2"/>
      <dgm:spPr/>
    </dgm:pt>
    <dgm:pt modelId="{D6C28C8C-356E-47D5-81A8-531152AF0A38}" type="pres">
      <dgm:prSet presAssocID="{45DA70B9-2C80-4822-9F78-5D7345BBC1C4}" presName="spacerR" presStyleCnt="0"/>
      <dgm:spPr/>
    </dgm:pt>
    <dgm:pt modelId="{5DBFE1F4-8644-4969-8A0B-26398A4D3BB6}" type="pres">
      <dgm:prSet presAssocID="{0DC9B43F-79C1-419B-9EEA-869EE367010D}" presName="node" presStyleLbl="node1" presStyleIdx="2" presStyleCnt="3">
        <dgm:presLayoutVars>
          <dgm:bulletEnabled val="1"/>
        </dgm:presLayoutVars>
      </dgm:prSet>
      <dgm:spPr/>
    </dgm:pt>
  </dgm:ptLst>
  <dgm:cxnLst>
    <dgm:cxn modelId="{4D5C1C12-D1A1-42BB-B17D-769E34A33B7B}" srcId="{F4D20A2D-38B5-40C4-BDD0-D33C774BFC3C}" destId="{0DC9B43F-79C1-419B-9EEA-869EE367010D}" srcOrd="2" destOrd="0" parTransId="{BD123430-A6B3-41BF-B912-B26B81E9C17D}" sibTransId="{FB496AB5-E879-4798-A7FC-5B042F27F531}"/>
    <dgm:cxn modelId="{6FC61C1D-26DC-4327-A750-1330C2E1EB1E}" type="presOf" srcId="{F4D20A2D-38B5-40C4-BDD0-D33C774BFC3C}" destId="{EA60CE5E-A783-41E9-AC7D-86ABF8ACFC52}" srcOrd="0" destOrd="0" presId="urn:microsoft.com/office/officeart/2005/8/layout/equation1"/>
    <dgm:cxn modelId="{42F9701D-5783-4C4D-AB17-B4FE18D21108}" srcId="{F4D20A2D-38B5-40C4-BDD0-D33C774BFC3C}" destId="{45E51C1D-3DAE-4349-A4FC-0DB1D465486E}" srcOrd="1" destOrd="0" parTransId="{6811E2FC-8923-43A4-A93A-0CBDC002E0CF}" sibTransId="{45DA70B9-2C80-4822-9F78-5D7345BBC1C4}"/>
    <dgm:cxn modelId="{2F630B1E-FF52-444F-94BA-FA9AC2C8E73A}" srcId="{F4D20A2D-38B5-40C4-BDD0-D33C774BFC3C}" destId="{5BEBFB72-A899-4963-ABDF-2F0B59A19082}" srcOrd="0" destOrd="0" parTransId="{787D1CD3-03DA-48E3-8A6A-51C552B72B5B}" sibTransId="{5912CB9F-171F-4ECD-B177-E41A6C0B58B2}"/>
    <dgm:cxn modelId="{D90FAF2C-E7E1-4CD6-A34E-F9CE12FBDB0F}" type="presOf" srcId="{45E51C1D-3DAE-4349-A4FC-0DB1D465486E}" destId="{C23652BC-025A-4EEE-92BF-6431E0F1E907}" srcOrd="0" destOrd="0" presId="urn:microsoft.com/office/officeart/2005/8/layout/equation1"/>
    <dgm:cxn modelId="{973F4E2F-6B94-4C55-BAE7-621F2E74CA4C}" type="presOf" srcId="{0DC9B43F-79C1-419B-9EEA-869EE367010D}" destId="{5DBFE1F4-8644-4969-8A0B-26398A4D3BB6}" srcOrd="0" destOrd="0" presId="urn:microsoft.com/office/officeart/2005/8/layout/equation1"/>
    <dgm:cxn modelId="{EDE6D0AE-4E74-41EC-A3D5-BAE357535FC0}" type="presOf" srcId="{5BEBFB72-A899-4963-ABDF-2F0B59A19082}" destId="{B92BE690-8DC4-43B0-AEB0-B9DBB96F821F}" srcOrd="0" destOrd="0" presId="urn:microsoft.com/office/officeart/2005/8/layout/equation1"/>
    <dgm:cxn modelId="{0F0902D7-C5E7-407D-866D-4862FC6A8161}" type="presOf" srcId="{5912CB9F-171F-4ECD-B177-E41A6C0B58B2}" destId="{5EE8B537-904C-4D5F-B9DD-13A64D798227}" srcOrd="0" destOrd="0" presId="urn:microsoft.com/office/officeart/2005/8/layout/equation1"/>
    <dgm:cxn modelId="{E4619BD9-B0AC-45DD-B11F-43E087C6971B}" type="presOf" srcId="{45DA70B9-2C80-4822-9F78-5D7345BBC1C4}" destId="{4498B84A-9E62-48BC-9BCE-FEA6A7AF4C40}" srcOrd="0" destOrd="0" presId="urn:microsoft.com/office/officeart/2005/8/layout/equation1"/>
    <dgm:cxn modelId="{283D79C0-F8AD-472F-BEBE-C2E366DD9591}" type="presParOf" srcId="{EA60CE5E-A783-41E9-AC7D-86ABF8ACFC52}" destId="{B92BE690-8DC4-43B0-AEB0-B9DBB96F821F}" srcOrd="0" destOrd="0" presId="urn:microsoft.com/office/officeart/2005/8/layout/equation1"/>
    <dgm:cxn modelId="{B02B2455-81FE-4A7D-BE85-2ECF56DCD4D1}" type="presParOf" srcId="{EA60CE5E-A783-41E9-AC7D-86ABF8ACFC52}" destId="{26ABAA80-3A19-4801-B45F-DA42FF65C25B}" srcOrd="1" destOrd="0" presId="urn:microsoft.com/office/officeart/2005/8/layout/equation1"/>
    <dgm:cxn modelId="{5A37751B-51BC-4298-BB15-4E2E6DB45F0B}" type="presParOf" srcId="{EA60CE5E-A783-41E9-AC7D-86ABF8ACFC52}" destId="{5EE8B537-904C-4D5F-B9DD-13A64D798227}" srcOrd="2" destOrd="0" presId="urn:microsoft.com/office/officeart/2005/8/layout/equation1"/>
    <dgm:cxn modelId="{193E5D80-B093-4023-B219-5E4F0AF8FD1C}" type="presParOf" srcId="{EA60CE5E-A783-41E9-AC7D-86ABF8ACFC52}" destId="{6F6DE386-7053-4B97-99F7-FAEB748B0872}" srcOrd="3" destOrd="0" presId="urn:microsoft.com/office/officeart/2005/8/layout/equation1"/>
    <dgm:cxn modelId="{630C68FE-1AF0-4B5B-AEB7-0171A2C61603}" type="presParOf" srcId="{EA60CE5E-A783-41E9-AC7D-86ABF8ACFC52}" destId="{C23652BC-025A-4EEE-92BF-6431E0F1E907}" srcOrd="4" destOrd="0" presId="urn:microsoft.com/office/officeart/2005/8/layout/equation1"/>
    <dgm:cxn modelId="{2CBFBFDF-9899-463B-9D70-A8CCC6F7F671}" type="presParOf" srcId="{EA60CE5E-A783-41E9-AC7D-86ABF8ACFC52}" destId="{67CC5D51-A37C-443C-A183-18E12B51382D}" srcOrd="5" destOrd="0" presId="urn:microsoft.com/office/officeart/2005/8/layout/equation1"/>
    <dgm:cxn modelId="{D398A9E4-04C3-43C3-B43C-E82015CEB8DA}" type="presParOf" srcId="{EA60CE5E-A783-41E9-AC7D-86ABF8ACFC52}" destId="{4498B84A-9E62-48BC-9BCE-FEA6A7AF4C40}" srcOrd="6" destOrd="0" presId="urn:microsoft.com/office/officeart/2005/8/layout/equation1"/>
    <dgm:cxn modelId="{E6ECEB87-4019-468C-A6B8-CA8F6250A91C}" type="presParOf" srcId="{EA60CE5E-A783-41E9-AC7D-86ABF8ACFC52}" destId="{D6C28C8C-356E-47D5-81A8-531152AF0A38}" srcOrd="7" destOrd="0" presId="urn:microsoft.com/office/officeart/2005/8/layout/equation1"/>
    <dgm:cxn modelId="{A9455DE1-80DB-48AB-83E8-9FC35115520A}" type="presParOf" srcId="{EA60CE5E-A783-41E9-AC7D-86ABF8ACFC52}" destId="{5DBFE1F4-8644-4969-8A0B-26398A4D3BB6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07AB79-0A2F-48A6-B763-26E0E05E700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D8F346-D2B8-469D-A905-FB8D49F0D5D0}">
      <dgm:prSet phldrT="[Text]"/>
      <dgm:spPr/>
      <dgm:t>
        <a:bodyPr/>
        <a:lstStyle/>
        <a:p>
          <a:r>
            <a:rPr lang="en-US" dirty="0"/>
            <a:t>Start off Revenue</a:t>
          </a:r>
        </a:p>
      </dgm:t>
    </dgm:pt>
    <dgm:pt modelId="{5DCE3A6C-B590-4EF1-81EA-6D1355097566}" type="parTrans" cxnId="{22629C6E-2450-4EAD-B899-FD3F9DC6650E}">
      <dgm:prSet/>
      <dgm:spPr/>
      <dgm:t>
        <a:bodyPr/>
        <a:lstStyle/>
        <a:p>
          <a:endParaRPr lang="en-US"/>
        </a:p>
      </dgm:t>
    </dgm:pt>
    <dgm:pt modelId="{78051FEB-FDDA-420B-BDD8-42C3220B667E}" type="sibTrans" cxnId="{22629C6E-2450-4EAD-B899-FD3F9DC6650E}">
      <dgm:prSet/>
      <dgm:spPr/>
      <dgm:t>
        <a:bodyPr/>
        <a:lstStyle/>
        <a:p>
          <a:endParaRPr lang="en-US"/>
        </a:p>
      </dgm:t>
    </dgm:pt>
    <dgm:pt modelId="{57EE72E6-D22E-4533-842B-AB4CA243D255}">
      <dgm:prSet phldrT="[Text]"/>
      <dgm:spPr/>
      <dgm:t>
        <a:bodyPr/>
        <a:lstStyle/>
        <a:p>
          <a:endParaRPr lang="en-US" dirty="0"/>
        </a:p>
      </dgm:t>
    </dgm:pt>
    <dgm:pt modelId="{DF36F860-1C59-4571-8D1E-7AB76B7C562B}" type="parTrans" cxnId="{162DE9DD-C55D-4CFA-8C0E-988F3330A96E}">
      <dgm:prSet/>
      <dgm:spPr/>
      <dgm:t>
        <a:bodyPr/>
        <a:lstStyle/>
        <a:p>
          <a:endParaRPr lang="en-US"/>
        </a:p>
      </dgm:t>
    </dgm:pt>
    <dgm:pt modelId="{7B9313BE-8D4C-40B0-805C-DD16D766EBFE}" type="sibTrans" cxnId="{162DE9DD-C55D-4CFA-8C0E-988F3330A96E}">
      <dgm:prSet/>
      <dgm:spPr/>
      <dgm:t>
        <a:bodyPr/>
        <a:lstStyle/>
        <a:p>
          <a:endParaRPr lang="en-US"/>
        </a:p>
      </dgm:t>
    </dgm:pt>
    <dgm:pt modelId="{9469438F-4B0E-49F0-A0B8-C3B2EA1C1EBC}">
      <dgm:prSet phldrT="[Text]"/>
      <dgm:spPr/>
      <dgm:t>
        <a:bodyPr/>
        <a:lstStyle/>
        <a:p>
          <a:r>
            <a:rPr lang="en-US" dirty="0"/>
            <a:t>Raise rented price by 10%</a:t>
          </a:r>
        </a:p>
      </dgm:t>
    </dgm:pt>
    <dgm:pt modelId="{B6155C88-C333-46F1-B429-104471650F52}" type="parTrans" cxnId="{31051E71-EF44-4C06-B9F3-5BDACD7207A1}">
      <dgm:prSet/>
      <dgm:spPr/>
      <dgm:t>
        <a:bodyPr/>
        <a:lstStyle/>
        <a:p>
          <a:endParaRPr lang="en-US"/>
        </a:p>
      </dgm:t>
    </dgm:pt>
    <dgm:pt modelId="{390B4A8B-D948-4829-ACCE-F18398783DF6}" type="sibTrans" cxnId="{31051E71-EF44-4C06-B9F3-5BDACD7207A1}">
      <dgm:prSet/>
      <dgm:spPr/>
      <dgm:t>
        <a:bodyPr/>
        <a:lstStyle/>
        <a:p>
          <a:endParaRPr lang="en-US"/>
        </a:p>
      </dgm:t>
    </dgm:pt>
    <dgm:pt modelId="{52726F3A-78FC-4ABE-BA8F-EFA564B28261}">
      <dgm:prSet phldrT="[Text]"/>
      <dgm:spPr/>
      <dgm:t>
        <a:bodyPr/>
        <a:lstStyle/>
        <a:p>
          <a:r>
            <a:rPr lang="en-US" b="0" i="0" u="none" dirty="0"/>
            <a:t>Net $41,201,806.58 </a:t>
          </a:r>
          <a:r>
            <a:rPr lang="en-US" b="0" i="0" u="none" dirty="0">
              <a:highlight>
                <a:srgbClr val="FFFF00"/>
              </a:highlight>
            </a:rPr>
            <a:t>Increase by 19%</a:t>
          </a:r>
          <a:endParaRPr lang="en-US" dirty="0">
            <a:highlight>
              <a:srgbClr val="FFFF00"/>
            </a:highlight>
          </a:endParaRPr>
        </a:p>
      </dgm:t>
    </dgm:pt>
    <dgm:pt modelId="{EBA14861-8982-4CE9-AE2C-08EB7731263C}" type="parTrans" cxnId="{8CA712B4-DCAD-4643-B255-752A5B65B8C9}">
      <dgm:prSet/>
      <dgm:spPr/>
      <dgm:t>
        <a:bodyPr/>
        <a:lstStyle/>
        <a:p>
          <a:endParaRPr lang="en-US"/>
        </a:p>
      </dgm:t>
    </dgm:pt>
    <dgm:pt modelId="{1C514E07-0D23-4559-9AC7-8817DB783946}" type="sibTrans" cxnId="{8CA712B4-DCAD-4643-B255-752A5B65B8C9}">
      <dgm:prSet/>
      <dgm:spPr/>
      <dgm:t>
        <a:bodyPr/>
        <a:lstStyle/>
        <a:p>
          <a:endParaRPr lang="en-US"/>
        </a:p>
      </dgm:t>
    </dgm:pt>
    <dgm:pt modelId="{5AF041E9-CF2F-4D2F-AEBE-71E17C86CB56}">
      <dgm:prSet phldrT="[Text]"/>
      <dgm:spPr/>
      <dgm:t>
        <a:bodyPr/>
        <a:lstStyle/>
        <a:p>
          <a:r>
            <a:rPr lang="en-US" dirty="0"/>
            <a:t>Raise rented price by 15%</a:t>
          </a:r>
        </a:p>
      </dgm:t>
    </dgm:pt>
    <dgm:pt modelId="{F2765ED6-E129-4E95-AA16-0DF88C6C4F4A}" type="parTrans" cxnId="{7CF24721-2B4F-4F2A-9545-4E698584ACAF}">
      <dgm:prSet/>
      <dgm:spPr/>
      <dgm:t>
        <a:bodyPr/>
        <a:lstStyle/>
        <a:p>
          <a:endParaRPr lang="en-US"/>
        </a:p>
      </dgm:t>
    </dgm:pt>
    <dgm:pt modelId="{9BAE5561-1F90-404B-AB00-E041C90E14C2}" type="sibTrans" cxnId="{7CF24721-2B4F-4F2A-9545-4E698584ACAF}">
      <dgm:prSet/>
      <dgm:spPr/>
      <dgm:t>
        <a:bodyPr/>
        <a:lstStyle/>
        <a:p>
          <a:endParaRPr lang="en-US"/>
        </a:p>
      </dgm:t>
    </dgm:pt>
    <dgm:pt modelId="{3819270D-EB8A-4910-B2EA-95D569B93586}">
      <dgm:prSet phldrT="[Text]"/>
      <dgm:spPr/>
      <dgm:t>
        <a:bodyPr/>
        <a:lstStyle/>
        <a:p>
          <a:r>
            <a:rPr lang="en-US" b="0" i="0" u="none" dirty="0"/>
            <a:t>Net $44,452,811.33 </a:t>
          </a:r>
          <a:r>
            <a:rPr lang="en-US" b="0" i="0" u="none" dirty="0">
              <a:highlight>
                <a:srgbClr val="FFFF00"/>
              </a:highlight>
            </a:rPr>
            <a:t>Increase by 28%</a:t>
          </a:r>
          <a:endParaRPr lang="en-US" dirty="0">
            <a:highlight>
              <a:srgbClr val="FFFF00"/>
            </a:highlight>
          </a:endParaRPr>
        </a:p>
      </dgm:t>
    </dgm:pt>
    <dgm:pt modelId="{5D515340-B8E2-4358-8753-67F0B4B07FBE}" type="parTrans" cxnId="{9FFC5E49-B976-468B-9537-00C006BB610A}">
      <dgm:prSet/>
      <dgm:spPr/>
      <dgm:t>
        <a:bodyPr/>
        <a:lstStyle/>
        <a:p>
          <a:endParaRPr lang="en-US"/>
        </a:p>
      </dgm:t>
    </dgm:pt>
    <dgm:pt modelId="{028382A8-506F-4BD6-934E-966EEA646504}" type="sibTrans" cxnId="{9FFC5E49-B976-468B-9537-00C006BB610A}">
      <dgm:prSet/>
      <dgm:spPr/>
      <dgm:t>
        <a:bodyPr/>
        <a:lstStyle/>
        <a:p>
          <a:endParaRPr lang="en-US"/>
        </a:p>
      </dgm:t>
    </dgm:pt>
    <dgm:pt modelId="{C0B7CDFE-CD68-4722-9A32-F4BE5A73346A}">
      <dgm:prSet phldrT="[Text]"/>
      <dgm:spPr/>
      <dgm:t>
        <a:bodyPr/>
        <a:lstStyle/>
        <a:p>
          <a:r>
            <a:rPr lang="en-US" dirty="0"/>
            <a:t>Net Revenue </a:t>
          </a:r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$34,545,742.00 </a:t>
          </a:r>
          <a:endParaRPr lang="en-US" dirty="0"/>
        </a:p>
      </dgm:t>
    </dgm:pt>
    <dgm:pt modelId="{3EB723CD-FC49-4704-BAF6-64B3D59F7998}" type="parTrans" cxnId="{1D1A471E-EC9F-4790-8C58-C7E0CA7E7C59}">
      <dgm:prSet/>
      <dgm:spPr/>
    </dgm:pt>
    <dgm:pt modelId="{9EEA6BAC-53F0-419E-B490-02CAE2953851}" type="sibTrans" cxnId="{1D1A471E-EC9F-4790-8C58-C7E0CA7E7C59}">
      <dgm:prSet/>
      <dgm:spPr/>
    </dgm:pt>
    <dgm:pt modelId="{05A8C13E-3625-45FB-855E-9E793DC93E07}" type="pres">
      <dgm:prSet presAssocID="{D107AB79-0A2F-48A6-B763-26E0E05E7009}" presName="Name0" presStyleCnt="0">
        <dgm:presLayoutVars>
          <dgm:dir/>
          <dgm:animLvl val="lvl"/>
          <dgm:resizeHandles val="exact"/>
        </dgm:presLayoutVars>
      </dgm:prSet>
      <dgm:spPr/>
    </dgm:pt>
    <dgm:pt modelId="{3256A44F-88C7-4ED8-9C36-A4383651F3B1}" type="pres">
      <dgm:prSet presAssocID="{51D8F346-D2B8-469D-A905-FB8D49F0D5D0}" presName="linNode" presStyleCnt="0"/>
      <dgm:spPr/>
    </dgm:pt>
    <dgm:pt modelId="{574D677C-5F43-4D90-BC3B-A6A018C79D37}" type="pres">
      <dgm:prSet presAssocID="{51D8F346-D2B8-469D-A905-FB8D49F0D5D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F636D39-A6A3-41A7-81D0-99F17661B0A9}" type="pres">
      <dgm:prSet presAssocID="{51D8F346-D2B8-469D-A905-FB8D49F0D5D0}" presName="descendantText" presStyleLbl="alignAccFollowNode1" presStyleIdx="0" presStyleCnt="3" custLinFactNeighborX="0" custLinFactNeighborY="792">
        <dgm:presLayoutVars>
          <dgm:bulletEnabled val="1"/>
        </dgm:presLayoutVars>
      </dgm:prSet>
      <dgm:spPr/>
    </dgm:pt>
    <dgm:pt modelId="{7F601825-1A36-4F63-9CEE-D20827D0F5C1}" type="pres">
      <dgm:prSet presAssocID="{78051FEB-FDDA-420B-BDD8-42C3220B667E}" presName="sp" presStyleCnt="0"/>
      <dgm:spPr/>
    </dgm:pt>
    <dgm:pt modelId="{FCF3DA08-D2C1-48F4-97CA-338E2ABF3838}" type="pres">
      <dgm:prSet presAssocID="{9469438F-4B0E-49F0-A0B8-C3B2EA1C1EBC}" presName="linNode" presStyleCnt="0"/>
      <dgm:spPr/>
    </dgm:pt>
    <dgm:pt modelId="{6415586D-726B-4188-A0A7-DD8B03C55827}" type="pres">
      <dgm:prSet presAssocID="{9469438F-4B0E-49F0-A0B8-C3B2EA1C1EB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8E5C8EB-4415-4160-87AB-E51A2EA753AC}" type="pres">
      <dgm:prSet presAssocID="{9469438F-4B0E-49F0-A0B8-C3B2EA1C1EBC}" presName="descendantText" presStyleLbl="alignAccFollowNode1" presStyleIdx="1" presStyleCnt="3" custLinFactNeighborY="-1014">
        <dgm:presLayoutVars>
          <dgm:bulletEnabled val="1"/>
        </dgm:presLayoutVars>
      </dgm:prSet>
      <dgm:spPr/>
    </dgm:pt>
    <dgm:pt modelId="{3240EC8D-B838-49AA-9A29-D1FADC25B56E}" type="pres">
      <dgm:prSet presAssocID="{390B4A8B-D948-4829-ACCE-F18398783DF6}" presName="sp" presStyleCnt="0"/>
      <dgm:spPr/>
    </dgm:pt>
    <dgm:pt modelId="{10B409AC-6F41-4984-9370-D0562B28AD66}" type="pres">
      <dgm:prSet presAssocID="{5AF041E9-CF2F-4D2F-AEBE-71E17C86CB56}" presName="linNode" presStyleCnt="0"/>
      <dgm:spPr/>
    </dgm:pt>
    <dgm:pt modelId="{D6793CAE-5F0D-4DF8-ADB3-FB4156A1CFE6}" type="pres">
      <dgm:prSet presAssocID="{5AF041E9-CF2F-4D2F-AEBE-71E17C86CB5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2E7E913-E51E-4027-B6A0-418189C57B58}" type="pres">
      <dgm:prSet presAssocID="{5AF041E9-CF2F-4D2F-AEBE-71E17C86CB56}" presName="descendantText" presStyleLbl="alignAccFollowNode1" presStyleIdx="2" presStyleCnt="3" custLinFactNeighborX="2814" custLinFactNeighborY="791">
        <dgm:presLayoutVars>
          <dgm:bulletEnabled val="1"/>
        </dgm:presLayoutVars>
      </dgm:prSet>
      <dgm:spPr/>
    </dgm:pt>
  </dgm:ptLst>
  <dgm:cxnLst>
    <dgm:cxn modelId="{F1391E06-E317-4F4D-BECB-1FCF14C093A7}" type="presOf" srcId="{5AF041E9-CF2F-4D2F-AEBE-71E17C86CB56}" destId="{D6793CAE-5F0D-4DF8-ADB3-FB4156A1CFE6}" srcOrd="0" destOrd="0" presId="urn:microsoft.com/office/officeart/2005/8/layout/vList5"/>
    <dgm:cxn modelId="{1D1A471E-EC9F-4790-8C58-C7E0CA7E7C59}" srcId="{51D8F346-D2B8-469D-A905-FB8D49F0D5D0}" destId="{C0B7CDFE-CD68-4722-9A32-F4BE5A73346A}" srcOrd="1" destOrd="0" parTransId="{3EB723CD-FC49-4704-BAF6-64B3D59F7998}" sibTransId="{9EEA6BAC-53F0-419E-B490-02CAE2953851}"/>
    <dgm:cxn modelId="{7CF24721-2B4F-4F2A-9545-4E698584ACAF}" srcId="{D107AB79-0A2F-48A6-B763-26E0E05E7009}" destId="{5AF041E9-CF2F-4D2F-AEBE-71E17C86CB56}" srcOrd="2" destOrd="0" parTransId="{F2765ED6-E129-4E95-AA16-0DF88C6C4F4A}" sibTransId="{9BAE5561-1F90-404B-AB00-E041C90E14C2}"/>
    <dgm:cxn modelId="{C996DE2E-8103-45D3-A774-4D6F9F6B96CC}" type="presOf" srcId="{C0B7CDFE-CD68-4722-9A32-F4BE5A73346A}" destId="{1F636D39-A6A3-41A7-81D0-99F17661B0A9}" srcOrd="0" destOrd="1" presId="urn:microsoft.com/office/officeart/2005/8/layout/vList5"/>
    <dgm:cxn modelId="{3B481A5E-3786-4815-99EC-733D7BD6C84F}" type="presOf" srcId="{51D8F346-D2B8-469D-A905-FB8D49F0D5D0}" destId="{574D677C-5F43-4D90-BC3B-A6A018C79D37}" srcOrd="0" destOrd="0" presId="urn:microsoft.com/office/officeart/2005/8/layout/vList5"/>
    <dgm:cxn modelId="{9FFC5E49-B976-468B-9537-00C006BB610A}" srcId="{5AF041E9-CF2F-4D2F-AEBE-71E17C86CB56}" destId="{3819270D-EB8A-4910-B2EA-95D569B93586}" srcOrd="0" destOrd="0" parTransId="{5D515340-B8E2-4358-8753-67F0B4B07FBE}" sibTransId="{028382A8-506F-4BD6-934E-966EEA646504}"/>
    <dgm:cxn modelId="{22629C6E-2450-4EAD-B899-FD3F9DC6650E}" srcId="{D107AB79-0A2F-48A6-B763-26E0E05E7009}" destId="{51D8F346-D2B8-469D-A905-FB8D49F0D5D0}" srcOrd="0" destOrd="0" parTransId="{5DCE3A6C-B590-4EF1-81EA-6D1355097566}" sibTransId="{78051FEB-FDDA-420B-BDD8-42C3220B667E}"/>
    <dgm:cxn modelId="{31051E71-EF44-4C06-B9F3-5BDACD7207A1}" srcId="{D107AB79-0A2F-48A6-B763-26E0E05E7009}" destId="{9469438F-4B0E-49F0-A0B8-C3B2EA1C1EBC}" srcOrd="1" destOrd="0" parTransId="{B6155C88-C333-46F1-B429-104471650F52}" sibTransId="{390B4A8B-D948-4829-ACCE-F18398783DF6}"/>
    <dgm:cxn modelId="{C727A554-BF29-4242-85A9-A411B34E06F1}" type="presOf" srcId="{D107AB79-0A2F-48A6-B763-26E0E05E7009}" destId="{05A8C13E-3625-45FB-855E-9E793DC93E07}" srcOrd="0" destOrd="0" presId="urn:microsoft.com/office/officeart/2005/8/layout/vList5"/>
    <dgm:cxn modelId="{75798857-78F6-4FEC-BED7-8C27E84A8BB5}" type="presOf" srcId="{9469438F-4B0E-49F0-A0B8-C3B2EA1C1EBC}" destId="{6415586D-726B-4188-A0A7-DD8B03C55827}" srcOrd="0" destOrd="0" presId="urn:microsoft.com/office/officeart/2005/8/layout/vList5"/>
    <dgm:cxn modelId="{5459DE7E-2C9C-496E-9A8B-33DED4973D08}" type="presOf" srcId="{57EE72E6-D22E-4533-842B-AB4CA243D255}" destId="{1F636D39-A6A3-41A7-81D0-99F17661B0A9}" srcOrd="0" destOrd="0" presId="urn:microsoft.com/office/officeart/2005/8/layout/vList5"/>
    <dgm:cxn modelId="{E94D1494-8002-4A2F-83D5-F95A4B266DE2}" type="presOf" srcId="{3819270D-EB8A-4910-B2EA-95D569B93586}" destId="{42E7E913-E51E-4027-B6A0-418189C57B58}" srcOrd="0" destOrd="0" presId="urn:microsoft.com/office/officeart/2005/8/layout/vList5"/>
    <dgm:cxn modelId="{8CA712B4-DCAD-4643-B255-752A5B65B8C9}" srcId="{9469438F-4B0E-49F0-A0B8-C3B2EA1C1EBC}" destId="{52726F3A-78FC-4ABE-BA8F-EFA564B28261}" srcOrd="0" destOrd="0" parTransId="{EBA14861-8982-4CE9-AE2C-08EB7731263C}" sibTransId="{1C514E07-0D23-4559-9AC7-8817DB783946}"/>
    <dgm:cxn modelId="{162DE9DD-C55D-4CFA-8C0E-988F3330A96E}" srcId="{51D8F346-D2B8-469D-A905-FB8D49F0D5D0}" destId="{57EE72E6-D22E-4533-842B-AB4CA243D255}" srcOrd="0" destOrd="0" parTransId="{DF36F860-1C59-4571-8D1E-7AB76B7C562B}" sibTransId="{7B9313BE-8D4C-40B0-805C-DD16D766EBFE}"/>
    <dgm:cxn modelId="{F2A281E2-C2CB-4BDF-92A4-564757CBD655}" type="presOf" srcId="{52726F3A-78FC-4ABE-BA8F-EFA564B28261}" destId="{A8E5C8EB-4415-4160-87AB-E51A2EA753AC}" srcOrd="0" destOrd="0" presId="urn:microsoft.com/office/officeart/2005/8/layout/vList5"/>
    <dgm:cxn modelId="{F021FDBE-29B4-4870-AC8C-020AF87AF09E}" type="presParOf" srcId="{05A8C13E-3625-45FB-855E-9E793DC93E07}" destId="{3256A44F-88C7-4ED8-9C36-A4383651F3B1}" srcOrd="0" destOrd="0" presId="urn:microsoft.com/office/officeart/2005/8/layout/vList5"/>
    <dgm:cxn modelId="{AA68477E-FB53-4362-A35C-67C758C3699B}" type="presParOf" srcId="{3256A44F-88C7-4ED8-9C36-A4383651F3B1}" destId="{574D677C-5F43-4D90-BC3B-A6A018C79D37}" srcOrd="0" destOrd="0" presId="urn:microsoft.com/office/officeart/2005/8/layout/vList5"/>
    <dgm:cxn modelId="{910B89EF-7A42-48D6-88E8-63B28808F642}" type="presParOf" srcId="{3256A44F-88C7-4ED8-9C36-A4383651F3B1}" destId="{1F636D39-A6A3-41A7-81D0-99F17661B0A9}" srcOrd="1" destOrd="0" presId="urn:microsoft.com/office/officeart/2005/8/layout/vList5"/>
    <dgm:cxn modelId="{D6D89609-2CDF-4845-979A-E0661226F4F3}" type="presParOf" srcId="{05A8C13E-3625-45FB-855E-9E793DC93E07}" destId="{7F601825-1A36-4F63-9CEE-D20827D0F5C1}" srcOrd="1" destOrd="0" presId="urn:microsoft.com/office/officeart/2005/8/layout/vList5"/>
    <dgm:cxn modelId="{57366846-0EBE-4D6C-814D-5057292B7C6D}" type="presParOf" srcId="{05A8C13E-3625-45FB-855E-9E793DC93E07}" destId="{FCF3DA08-D2C1-48F4-97CA-338E2ABF3838}" srcOrd="2" destOrd="0" presId="urn:microsoft.com/office/officeart/2005/8/layout/vList5"/>
    <dgm:cxn modelId="{EB4EC891-3D1A-42DE-8E4C-153A2C011F7E}" type="presParOf" srcId="{FCF3DA08-D2C1-48F4-97CA-338E2ABF3838}" destId="{6415586D-726B-4188-A0A7-DD8B03C55827}" srcOrd="0" destOrd="0" presId="urn:microsoft.com/office/officeart/2005/8/layout/vList5"/>
    <dgm:cxn modelId="{DECD8D06-1E34-4BB4-AF68-F45DA5A02264}" type="presParOf" srcId="{FCF3DA08-D2C1-48F4-97CA-338E2ABF3838}" destId="{A8E5C8EB-4415-4160-87AB-E51A2EA753AC}" srcOrd="1" destOrd="0" presId="urn:microsoft.com/office/officeart/2005/8/layout/vList5"/>
    <dgm:cxn modelId="{50AA9844-8CEC-49D9-A17C-630DE4AF1915}" type="presParOf" srcId="{05A8C13E-3625-45FB-855E-9E793DC93E07}" destId="{3240EC8D-B838-49AA-9A29-D1FADC25B56E}" srcOrd="3" destOrd="0" presId="urn:microsoft.com/office/officeart/2005/8/layout/vList5"/>
    <dgm:cxn modelId="{495AB013-D8F1-4372-86A9-106472CEB599}" type="presParOf" srcId="{05A8C13E-3625-45FB-855E-9E793DC93E07}" destId="{10B409AC-6F41-4984-9370-D0562B28AD66}" srcOrd="4" destOrd="0" presId="urn:microsoft.com/office/officeart/2005/8/layout/vList5"/>
    <dgm:cxn modelId="{208605B3-5A20-42CA-A930-22F255E963AC}" type="presParOf" srcId="{10B409AC-6F41-4984-9370-D0562B28AD66}" destId="{D6793CAE-5F0D-4DF8-ADB3-FB4156A1CFE6}" srcOrd="0" destOrd="0" presId="urn:microsoft.com/office/officeart/2005/8/layout/vList5"/>
    <dgm:cxn modelId="{3D116083-EE3E-44DE-BC6F-CE109194D99E}" type="presParOf" srcId="{10B409AC-6F41-4984-9370-D0562B28AD66}" destId="{42E7E913-E51E-4027-B6A0-418189C57B5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73B6E9-D986-475A-B2B0-33E99CBACA6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92F028-963D-4579-9F19-B8AAA95CA4D7}">
      <dgm:prSet phldrT="[Text]"/>
      <dgm:spPr/>
      <dgm:t>
        <a:bodyPr/>
        <a:lstStyle/>
        <a:p>
          <a:r>
            <a:rPr lang="en-US" dirty="0"/>
            <a:t>200%</a:t>
          </a:r>
        </a:p>
      </dgm:t>
    </dgm:pt>
    <dgm:pt modelId="{816EB87F-F05C-4DCD-9E8B-8BB1CAF413EB}" type="parTrans" cxnId="{E3ECE43D-630D-4706-95B6-5B2CCB0C630E}">
      <dgm:prSet/>
      <dgm:spPr/>
      <dgm:t>
        <a:bodyPr/>
        <a:lstStyle/>
        <a:p>
          <a:endParaRPr lang="en-US"/>
        </a:p>
      </dgm:t>
    </dgm:pt>
    <dgm:pt modelId="{8A5A461C-2BF6-4910-941C-A31D1D07E8A4}" type="sibTrans" cxnId="{E3ECE43D-630D-4706-95B6-5B2CCB0C630E}">
      <dgm:prSet/>
      <dgm:spPr/>
      <dgm:t>
        <a:bodyPr/>
        <a:lstStyle/>
        <a:p>
          <a:endParaRPr lang="en-US"/>
        </a:p>
      </dgm:t>
    </dgm:pt>
    <dgm:pt modelId="{D237EA7C-E9E9-4FF3-BF71-A2C96C2D2EA7}">
      <dgm:prSet phldrT="[Text]"/>
      <dgm:spPr/>
      <dgm:t>
        <a:bodyPr/>
        <a:lstStyle/>
        <a:p>
          <a:r>
            <a:rPr lang="en-US" dirty="0"/>
            <a:t>From 214 cars</a:t>
          </a:r>
        </a:p>
      </dgm:t>
    </dgm:pt>
    <dgm:pt modelId="{3B8D0676-B5B3-40A2-9CDF-E9B3BACAD495}" type="parTrans" cxnId="{8B0F291B-BC21-42A8-AAB5-DB637F29F0C4}">
      <dgm:prSet/>
      <dgm:spPr/>
      <dgm:t>
        <a:bodyPr/>
        <a:lstStyle/>
        <a:p>
          <a:endParaRPr lang="en-US"/>
        </a:p>
      </dgm:t>
    </dgm:pt>
    <dgm:pt modelId="{F01A28B6-C602-4826-8AA6-704873B9E340}" type="sibTrans" cxnId="{8B0F291B-BC21-42A8-AAB5-DB637F29F0C4}">
      <dgm:prSet/>
      <dgm:spPr/>
      <dgm:t>
        <a:bodyPr/>
        <a:lstStyle/>
        <a:p>
          <a:endParaRPr lang="en-US"/>
        </a:p>
      </dgm:t>
    </dgm:pt>
    <dgm:pt modelId="{D159E060-FEB5-4DBD-908C-2898BD3DB565}">
      <dgm:prSet phldrT="[Text]"/>
      <dgm:spPr/>
      <dgm:t>
        <a:bodyPr/>
        <a:lstStyle/>
        <a:p>
          <a:r>
            <a:rPr lang="en-US" dirty="0"/>
            <a:t>300%</a:t>
          </a:r>
        </a:p>
      </dgm:t>
    </dgm:pt>
    <dgm:pt modelId="{273812C9-70FF-411D-8B01-3680E1787492}" type="parTrans" cxnId="{349B894B-01ED-4F2E-B4CA-BB60EB6BFE84}">
      <dgm:prSet/>
      <dgm:spPr/>
      <dgm:t>
        <a:bodyPr/>
        <a:lstStyle/>
        <a:p>
          <a:endParaRPr lang="en-US"/>
        </a:p>
      </dgm:t>
    </dgm:pt>
    <dgm:pt modelId="{1F84D64F-101E-4529-A693-B2B57D296867}" type="sibTrans" cxnId="{349B894B-01ED-4F2E-B4CA-BB60EB6BFE84}">
      <dgm:prSet/>
      <dgm:spPr/>
      <dgm:t>
        <a:bodyPr/>
        <a:lstStyle/>
        <a:p>
          <a:endParaRPr lang="en-US"/>
        </a:p>
      </dgm:t>
    </dgm:pt>
    <dgm:pt modelId="{892966C3-47E1-4CD7-A0FE-271A1E3FE11C}">
      <dgm:prSet phldrT="[Text]"/>
      <dgm:spPr/>
      <dgm:t>
        <a:bodyPr/>
        <a:lstStyle/>
        <a:p>
          <a:r>
            <a:rPr lang="en-US" dirty="0"/>
            <a:t>From 214 cars</a:t>
          </a:r>
        </a:p>
      </dgm:t>
    </dgm:pt>
    <dgm:pt modelId="{0931A9A1-62F1-4170-A3CB-ADC328BA9D06}" type="parTrans" cxnId="{AEA179FF-2042-4644-BD3C-260C7AB70287}">
      <dgm:prSet/>
      <dgm:spPr/>
      <dgm:t>
        <a:bodyPr/>
        <a:lstStyle/>
        <a:p>
          <a:endParaRPr lang="en-US"/>
        </a:p>
      </dgm:t>
    </dgm:pt>
    <dgm:pt modelId="{5796E467-AB89-41C9-AE51-517384B4D890}" type="sibTrans" cxnId="{AEA179FF-2042-4644-BD3C-260C7AB70287}">
      <dgm:prSet/>
      <dgm:spPr/>
      <dgm:t>
        <a:bodyPr/>
        <a:lstStyle/>
        <a:p>
          <a:endParaRPr lang="en-US"/>
        </a:p>
      </dgm:t>
    </dgm:pt>
    <dgm:pt modelId="{3B46E046-C68C-4A9B-8CFA-CD79A2FE91FC}">
      <dgm:prSet phldrT="[Text]"/>
      <dgm:spPr/>
      <dgm:t>
        <a:bodyPr/>
        <a:lstStyle/>
        <a:p>
          <a:r>
            <a:rPr lang="en-US" dirty="0"/>
            <a:t>To </a:t>
          </a:r>
          <a:r>
            <a:rPr lang="en-US" b="0" i="0" u="none" dirty="0"/>
            <a:t>642 cars</a:t>
          </a:r>
          <a:endParaRPr lang="en-US" dirty="0"/>
        </a:p>
      </dgm:t>
    </dgm:pt>
    <dgm:pt modelId="{94A9FB46-0094-4C8C-9A4C-AF88C35710E1}" type="parTrans" cxnId="{BB61A458-331D-4AFD-94CF-4CD82A004D23}">
      <dgm:prSet/>
      <dgm:spPr/>
      <dgm:t>
        <a:bodyPr/>
        <a:lstStyle/>
        <a:p>
          <a:endParaRPr lang="en-US"/>
        </a:p>
      </dgm:t>
    </dgm:pt>
    <dgm:pt modelId="{2E611237-4503-41B4-8263-BB89EFAC913C}" type="sibTrans" cxnId="{BB61A458-331D-4AFD-94CF-4CD82A004D23}">
      <dgm:prSet/>
      <dgm:spPr/>
      <dgm:t>
        <a:bodyPr/>
        <a:lstStyle/>
        <a:p>
          <a:endParaRPr lang="en-US"/>
        </a:p>
      </dgm:t>
    </dgm:pt>
    <dgm:pt modelId="{0FB02F0A-1C42-469C-8EA5-B17DD37ED5F4}">
      <dgm:prSet/>
      <dgm:spPr/>
      <dgm:t>
        <a:bodyPr/>
        <a:lstStyle/>
        <a:p>
          <a:r>
            <a:rPr lang="en-US" dirty="0"/>
            <a:t>AT 200%	</a:t>
          </a:r>
        </a:p>
      </dgm:t>
    </dgm:pt>
    <dgm:pt modelId="{626B6BC2-7CAC-487D-9C13-9D02B3BD9DC6}" type="parTrans" cxnId="{5BF22DD2-4B2B-4D93-B7B2-AEF5EAEC0839}">
      <dgm:prSet/>
      <dgm:spPr/>
      <dgm:t>
        <a:bodyPr/>
        <a:lstStyle/>
        <a:p>
          <a:endParaRPr lang="en-US"/>
        </a:p>
      </dgm:t>
    </dgm:pt>
    <dgm:pt modelId="{3EB768AA-F187-42C0-80F2-BC56A679A61A}" type="sibTrans" cxnId="{5BF22DD2-4B2B-4D93-B7B2-AEF5EAEC0839}">
      <dgm:prSet/>
      <dgm:spPr/>
      <dgm:t>
        <a:bodyPr/>
        <a:lstStyle/>
        <a:p>
          <a:endParaRPr lang="en-US"/>
        </a:p>
      </dgm:t>
    </dgm:pt>
    <dgm:pt modelId="{21190C97-0F70-4C42-B575-4746C029AC32}">
      <dgm:prSet phldrT="[Text]"/>
      <dgm:spPr/>
      <dgm:t>
        <a:bodyPr/>
        <a:lstStyle/>
        <a:p>
          <a:r>
            <a:rPr lang="en-US" dirty="0"/>
            <a:t>To 856 cars</a:t>
          </a:r>
        </a:p>
      </dgm:t>
    </dgm:pt>
    <dgm:pt modelId="{B6ED6F72-6B2B-4236-B7E0-5EA850639C60}" type="parTrans" cxnId="{AB7D2EFF-DA58-4E36-96C0-27020E7B165E}">
      <dgm:prSet/>
      <dgm:spPr/>
      <dgm:t>
        <a:bodyPr/>
        <a:lstStyle/>
        <a:p>
          <a:endParaRPr lang="en-US"/>
        </a:p>
      </dgm:t>
    </dgm:pt>
    <dgm:pt modelId="{BA5656AE-D2A5-4291-89E2-07A32E808C99}" type="sibTrans" cxnId="{AB7D2EFF-DA58-4E36-96C0-27020E7B165E}">
      <dgm:prSet/>
      <dgm:spPr/>
      <dgm:t>
        <a:bodyPr/>
        <a:lstStyle/>
        <a:p>
          <a:endParaRPr lang="en-US"/>
        </a:p>
      </dgm:t>
    </dgm:pt>
    <dgm:pt modelId="{577015E9-484D-4A5B-B8A9-E3AF9A7E8542}">
      <dgm:prSet/>
      <dgm:spPr/>
      <dgm:t>
        <a:bodyPr/>
        <a:lstStyle/>
        <a:p>
          <a:r>
            <a:rPr lang="en-US" dirty="0"/>
            <a:t>Cost increase by 15%	</a:t>
          </a:r>
        </a:p>
      </dgm:t>
    </dgm:pt>
    <dgm:pt modelId="{1C39AC4B-50A2-41B5-BD5B-2F48CBF4485F}" type="parTrans" cxnId="{A6D5E55C-F7D1-47DB-B4FB-20964607F2BA}">
      <dgm:prSet/>
      <dgm:spPr/>
      <dgm:t>
        <a:bodyPr/>
        <a:lstStyle/>
        <a:p>
          <a:endParaRPr lang="en-US"/>
        </a:p>
      </dgm:t>
    </dgm:pt>
    <dgm:pt modelId="{C6A5EB52-1389-40BE-8000-BCE4755BD3B6}" type="sibTrans" cxnId="{A6D5E55C-F7D1-47DB-B4FB-20964607F2BA}">
      <dgm:prSet/>
      <dgm:spPr/>
      <dgm:t>
        <a:bodyPr/>
        <a:lstStyle/>
        <a:p>
          <a:endParaRPr lang="en-US"/>
        </a:p>
      </dgm:t>
    </dgm:pt>
    <dgm:pt modelId="{D8FC9688-557F-41CA-A67D-BEAAD793270A}">
      <dgm:prSet/>
      <dgm:spPr/>
      <dgm:t>
        <a:bodyPr/>
        <a:lstStyle/>
        <a:p>
          <a:r>
            <a:rPr lang="en-US" dirty="0"/>
            <a:t>Cost increase by 21%</a:t>
          </a:r>
        </a:p>
      </dgm:t>
    </dgm:pt>
    <dgm:pt modelId="{55CB302A-CD7D-4FDA-810E-053328DD5A64}" type="parTrans" cxnId="{8CCA4F29-5E7F-4062-B5B6-7C7777DB101D}">
      <dgm:prSet/>
      <dgm:spPr/>
      <dgm:t>
        <a:bodyPr/>
        <a:lstStyle/>
        <a:p>
          <a:endParaRPr lang="en-US"/>
        </a:p>
      </dgm:t>
    </dgm:pt>
    <dgm:pt modelId="{FCCCA6F3-2E8C-4461-805D-5E27AB18010C}" type="sibTrans" cxnId="{8CCA4F29-5E7F-4062-B5B6-7C7777DB101D}">
      <dgm:prSet/>
      <dgm:spPr/>
      <dgm:t>
        <a:bodyPr/>
        <a:lstStyle/>
        <a:p>
          <a:endParaRPr lang="en-US"/>
        </a:p>
      </dgm:t>
    </dgm:pt>
    <dgm:pt modelId="{84BBCA05-033E-4ABC-B513-1CD6344E7CE7}">
      <dgm:prSet phldrT="[Text]"/>
      <dgm:spPr/>
      <dgm:t>
        <a:bodyPr/>
        <a:lstStyle/>
        <a:p>
          <a:r>
            <a:rPr lang="en-US" dirty="0"/>
            <a:t>At 300%	</a:t>
          </a:r>
        </a:p>
      </dgm:t>
    </dgm:pt>
    <dgm:pt modelId="{29A95F52-1411-4893-BF3B-03C148D39B3B}" type="parTrans" cxnId="{4789D6F1-AF13-4CEF-B6AA-A672C946E003}">
      <dgm:prSet/>
      <dgm:spPr/>
      <dgm:t>
        <a:bodyPr/>
        <a:lstStyle/>
        <a:p>
          <a:endParaRPr lang="en-US"/>
        </a:p>
      </dgm:t>
    </dgm:pt>
    <dgm:pt modelId="{073EBB8F-208F-442B-803B-12E6EE57F2F6}" type="sibTrans" cxnId="{4789D6F1-AF13-4CEF-B6AA-A672C946E003}">
      <dgm:prSet/>
      <dgm:spPr/>
      <dgm:t>
        <a:bodyPr/>
        <a:lstStyle/>
        <a:p>
          <a:endParaRPr lang="en-US"/>
        </a:p>
      </dgm:t>
    </dgm:pt>
    <dgm:pt modelId="{100D55F5-5EF0-4E65-A4AD-1DEE472DEFA1}">
      <dgm:prSet/>
      <dgm:spPr/>
      <dgm:t>
        <a:bodyPr/>
        <a:lstStyle/>
        <a:p>
          <a:r>
            <a:rPr lang="en-US" dirty="0"/>
            <a:t>Revenue increase by 75%</a:t>
          </a:r>
        </a:p>
      </dgm:t>
    </dgm:pt>
    <dgm:pt modelId="{7B84F613-C18C-4BAC-9164-289929A55EED}" type="parTrans" cxnId="{615D5F6D-D365-4B63-9512-835FB5927167}">
      <dgm:prSet/>
      <dgm:spPr/>
      <dgm:t>
        <a:bodyPr/>
        <a:lstStyle/>
        <a:p>
          <a:endParaRPr lang="en-US"/>
        </a:p>
      </dgm:t>
    </dgm:pt>
    <dgm:pt modelId="{71ABE56B-01BD-4FC4-8CE2-F2F7C9EA3DB0}" type="sibTrans" cxnId="{615D5F6D-D365-4B63-9512-835FB5927167}">
      <dgm:prSet/>
      <dgm:spPr/>
      <dgm:t>
        <a:bodyPr/>
        <a:lstStyle/>
        <a:p>
          <a:endParaRPr lang="en-US"/>
        </a:p>
      </dgm:t>
    </dgm:pt>
    <dgm:pt modelId="{1CAE72F2-53E4-49F9-B450-B78413458B95}">
      <dgm:prSet/>
      <dgm:spPr/>
      <dgm:t>
        <a:bodyPr/>
        <a:lstStyle/>
        <a:p>
          <a:r>
            <a:rPr lang="en-US" dirty="0"/>
            <a:t>Revenue increase by 67%</a:t>
          </a:r>
        </a:p>
      </dgm:t>
    </dgm:pt>
    <dgm:pt modelId="{20CEE3FA-AAA3-47CA-BC5E-B821460DCD87}" type="parTrans" cxnId="{9CA2AC0B-4D38-4E43-AFC7-14133E9C44B6}">
      <dgm:prSet/>
      <dgm:spPr/>
      <dgm:t>
        <a:bodyPr/>
        <a:lstStyle/>
        <a:p>
          <a:endParaRPr lang="en-US"/>
        </a:p>
      </dgm:t>
    </dgm:pt>
    <dgm:pt modelId="{DD477B6D-5F6B-4A35-9CA5-9B034C0B58A1}" type="sibTrans" cxnId="{9CA2AC0B-4D38-4E43-AFC7-14133E9C44B6}">
      <dgm:prSet/>
      <dgm:spPr/>
      <dgm:t>
        <a:bodyPr/>
        <a:lstStyle/>
        <a:p>
          <a:endParaRPr lang="en-US"/>
        </a:p>
      </dgm:t>
    </dgm:pt>
    <dgm:pt modelId="{5B376184-26A7-46D7-8AD6-DDBA3D94FCCB}" type="pres">
      <dgm:prSet presAssocID="{9A73B6E9-D986-475A-B2B0-33E99CBACA6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EC735DC-9F1B-4C6F-BA19-16FBE9BAA24E}" type="pres">
      <dgm:prSet presAssocID="{E592F028-963D-4579-9F19-B8AAA95CA4D7}" presName="horFlow" presStyleCnt="0"/>
      <dgm:spPr/>
    </dgm:pt>
    <dgm:pt modelId="{D03AB268-C5C0-44A9-AF10-08F83488867F}" type="pres">
      <dgm:prSet presAssocID="{E592F028-963D-4579-9F19-B8AAA95CA4D7}" presName="bigChev" presStyleLbl="node1" presStyleIdx="0" presStyleCnt="4"/>
      <dgm:spPr/>
    </dgm:pt>
    <dgm:pt modelId="{C8DD7BAF-4BCB-4908-8ABD-E512611B47C6}" type="pres">
      <dgm:prSet presAssocID="{3B8D0676-B5B3-40A2-9CDF-E9B3BACAD495}" presName="parTrans" presStyleCnt="0"/>
      <dgm:spPr/>
    </dgm:pt>
    <dgm:pt modelId="{F05C3148-846E-43C7-935C-15BEFC734BAD}" type="pres">
      <dgm:prSet presAssocID="{D237EA7C-E9E9-4FF3-BF71-A2C96C2D2EA7}" presName="node" presStyleLbl="alignAccFollowNode1" presStyleIdx="0" presStyleCnt="8">
        <dgm:presLayoutVars>
          <dgm:bulletEnabled val="1"/>
        </dgm:presLayoutVars>
      </dgm:prSet>
      <dgm:spPr/>
    </dgm:pt>
    <dgm:pt modelId="{9E25E2B3-6D2D-44FB-A775-C81CCA8F7B76}" type="pres">
      <dgm:prSet presAssocID="{F01A28B6-C602-4826-8AA6-704873B9E340}" presName="sibTrans" presStyleCnt="0"/>
      <dgm:spPr/>
    </dgm:pt>
    <dgm:pt modelId="{16CD8FBE-FF89-436A-ACBF-6D66E5AA94DC}" type="pres">
      <dgm:prSet presAssocID="{3B46E046-C68C-4A9B-8CFA-CD79A2FE91FC}" presName="node" presStyleLbl="alignAccFollowNode1" presStyleIdx="1" presStyleCnt="8">
        <dgm:presLayoutVars>
          <dgm:bulletEnabled val="1"/>
        </dgm:presLayoutVars>
      </dgm:prSet>
      <dgm:spPr/>
    </dgm:pt>
    <dgm:pt modelId="{1A8588DA-3956-4307-8A4C-BFB41F5350FD}" type="pres">
      <dgm:prSet presAssocID="{E592F028-963D-4579-9F19-B8AAA95CA4D7}" presName="vSp" presStyleCnt="0"/>
      <dgm:spPr/>
    </dgm:pt>
    <dgm:pt modelId="{89250A77-E143-4AC2-907A-B067F48F3337}" type="pres">
      <dgm:prSet presAssocID="{D159E060-FEB5-4DBD-908C-2898BD3DB565}" presName="horFlow" presStyleCnt="0"/>
      <dgm:spPr/>
    </dgm:pt>
    <dgm:pt modelId="{646343C5-5612-4CAD-8167-6EA742E073BB}" type="pres">
      <dgm:prSet presAssocID="{D159E060-FEB5-4DBD-908C-2898BD3DB565}" presName="bigChev" presStyleLbl="node1" presStyleIdx="1" presStyleCnt="4"/>
      <dgm:spPr/>
    </dgm:pt>
    <dgm:pt modelId="{1FB79579-256B-4868-891D-1C00D4D052B3}" type="pres">
      <dgm:prSet presAssocID="{0931A9A1-62F1-4170-A3CB-ADC328BA9D06}" presName="parTrans" presStyleCnt="0"/>
      <dgm:spPr/>
    </dgm:pt>
    <dgm:pt modelId="{FD0DA346-EFF8-48F6-8B53-7FC6D0178E8E}" type="pres">
      <dgm:prSet presAssocID="{892966C3-47E1-4CD7-A0FE-271A1E3FE11C}" presName="node" presStyleLbl="alignAccFollowNode1" presStyleIdx="2" presStyleCnt="8">
        <dgm:presLayoutVars>
          <dgm:bulletEnabled val="1"/>
        </dgm:presLayoutVars>
      </dgm:prSet>
      <dgm:spPr/>
    </dgm:pt>
    <dgm:pt modelId="{DAE44990-0A26-478B-92FA-3870E29DE684}" type="pres">
      <dgm:prSet presAssocID="{5796E467-AB89-41C9-AE51-517384B4D890}" presName="sibTrans" presStyleCnt="0"/>
      <dgm:spPr/>
    </dgm:pt>
    <dgm:pt modelId="{2D111CA8-08CB-44ED-A19A-4A3E000F1D18}" type="pres">
      <dgm:prSet presAssocID="{21190C97-0F70-4C42-B575-4746C029AC32}" presName="node" presStyleLbl="alignAccFollowNode1" presStyleIdx="3" presStyleCnt="8">
        <dgm:presLayoutVars>
          <dgm:bulletEnabled val="1"/>
        </dgm:presLayoutVars>
      </dgm:prSet>
      <dgm:spPr/>
    </dgm:pt>
    <dgm:pt modelId="{A25E618A-658B-4520-9209-39FA502FB1E0}" type="pres">
      <dgm:prSet presAssocID="{D159E060-FEB5-4DBD-908C-2898BD3DB565}" presName="vSp" presStyleCnt="0"/>
      <dgm:spPr/>
    </dgm:pt>
    <dgm:pt modelId="{E04F4005-6741-4806-8388-D5126DFC2646}" type="pres">
      <dgm:prSet presAssocID="{0FB02F0A-1C42-469C-8EA5-B17DD37ED5F4}" presName="horFlow" presStyleCnt="0"/>
      <dgm:spPr/>
    </dgm:pt>
    <dgm:pt modelId="{5BCFD26B-5D95-41B4-8AF5-49E528CF238F}" type="pres">
      <dgm:prSet presAssocID="{0FB02F0A-1C42-469C-8EA5-B17DD37ED5F4}" presName="bigChev" presStyleLbl="node1" presStyleIdx="2" presStyleCnt="4"/>
      <dgm:spPr/>
    </dgm:pt>
    <dgm:pt modelId="{DB72843D-0E6A-4424-A4A7-C90AFC1D45EA}" type="pres">
      <dgm:prSet presAssocID="{1C39AC4B-50A2-41B5-BD5B-2F48CBF4485F}" presName="parTrans" presStyleCnt="0"/>
      <dgm:spPr/>
    </dgm:pt>
    <dgm:pt modelId="{DC284D40-CCD0-4D84-8CAA-397C2FF63E5E}" type="pres">
      <dgm:prSet presAssocID="{577015E9-484D-4A5B-B8A9-E3AF9A7E8542}" presName="node" presStyleLbl="alignAccFollowNode1" presStyleIdx="4" presStyleCnt="8">
        <dgm:presLayoutVars>
          <dgm:bulletEnabled val="1"/>
        </dgm:presLayoutVars>
      </dgm:prSet>
      <dgm:spPr/>
    </dgm:pt>
    <dgm:pt modelId="{B68DFE3F-387B-4C3A-B792-DB9396D9F409}" type="pres">
      <dgm:prSet presAssocID="{C6A5EB52-1389-40BE-8000-BCE4755BD3B6}" presName="sibTrans" presStyleCnt="0"/>
      <dgm:spPr/>
    </dgm:pt>
    <dgm:pt modelId="{425F4AA6-97C4-4206-8F17-6824651D615E}" type="pres">
      <dgm:prSet presAssocID="{D8FC9688-557F-41CA-A67D-BEAAD793270A}" presName="node" presStyleLbl="alignAccFollowNode1" presStyleIdx="5" presStyleCnt="8" custLinFactX="-68629" custLinFactY="32642" custLinFactNeighborX="-100000" custLinFactNeighborY="100000">
        <dgm:presLayoutVars>
          <dgm:bulletEnabled val="1"/>
        </dgm:presLayoutVars>
      </dgm:prSet>
      <dgm:spPr/>
    </dgm:pt>
    <dgm:pt modelId="{C883B327-3EC2-4E74-B962-0DE2AE6C4881}" type="pres">
      <dgm:prSet presAssocID="{FCCCA6F3-2E8C-4461-805D-5E27AB18010C}" presName="sibTrans" presStyleCnt="0"/>
      <dgm:spPr/>
    </dgm:pt>
    <dgm:pt modelId="{D7AE9350-0AA3-48EE-8B79-CFD035D28C07}" type="pres">
      <dgm:prSet presAssocID="{1CAE72F2-53E4-49F9-B450-B78413458B95}" presName="node" presStyleLbl="alignAccFollowNode1" presStyleIdx="6" presStyleCnt="8" custLinFactX="-69934" custLinFactNeighborX="-100000" custLinFactNeighborY="5436">
        <dgm:presLayoutVars>
          <dgm:bulletEnabled val="1"/>
        </dgm:presLayoutVars>
      </dgm:prSet>
      <dgm:spPr/>
    </dgm:pt>
    <dgm:pt modelId="{0B698A32-49C3-4E4D-8361-185C6C8A0CED}" type="pres">
      <dgm:prSet presAssocID="{DD477B6D-5F6B-4A35-9CA5-9B034C0B58A1}" presName="sibTrans" presStyleCnt="0"/>
      <dgm:spPr/>
    </dgm:pt>
    <dgm:pt modelId="{0CE91683-329B-40BA-BAAD-344F3BE9EBE3}" type="pres">
      <dgm:prSet presAssocID="{100D55F5-5EF0-4E65-A4AD-1DEE472DEFA1}" presName="node" presStyleLbl="alignAccFollowNode1" presStyleIdx="7" presStyleCnt="8" custLinFactX="-140303" custLinFactY="29380" custLinFactNeighborX="-200000" custLinFactNeighborY="100000">
        <dgm:presLayoutVars>
          <dgm:bulletEnabled val="1"/>
        </dgm:presLayoutVars>
      </dgm:prSet>
      <dgm:spPr/>
    </dgm:pt>
    <dgm:pt modelId="{8724EE06-11F8-470E-B359-CB96409828BD}" type="pres">
      <dgm:prSet presAssocID="{0FB02F0A-1C42-469C-8EA5-B17DD37ED5F4}" presName="vSp" presStyleCnt="0"/>
      <dgm:spPr/>
    </dgm:pt>
    <dgm:pt modelId="{5D53A498-EB4E-4D46-8EE7-DE9E8AC9EB77}" type="pres">
      <dgm:prSet presAssocID="{84BBCA05-033E-4ABC-B513-1CD6344E7CE7}" presName="horFlow" presStyleCnt="0"/>
      <dgm:spPr/>
    </dgm:pt>
    <dgm:pt modelId="{675D4389-F9F1-4612-88FE-52CE0164288F}" type="pres">
      <dgm:prSet presAssocID="{84BBCA05-033E-4ABC-B513-1CD6344E7CE7}" presName="bigChev" presStyleLbl="node1" presStyleIdx="3" presStyleCnt="4"/>
      <dgm:spPr/>
    </dgm:pt>
  </dgm:ptLst>
  <dgm:cxnLst>
    <dgm:cxn modelId="{3B61C209-D99E-44FA-AD01-9481A6EC9202}" type="presOf" srcId="{D237EA7C-E9E9-4FF3-BF71-A2C96C2D2EA7}" destId="{F05C3148-846E-43C7-935C-15BEFC734BAD}" srcOrd="0" destOrd="0" presId="urn:microsoft.com/office/officeart/2005/8/layout/lProcess3"/>
    <dgm:cxn modelId="{9CA2AC0B-4D38-4E43-AFC7-14133E9C44B6}" srcId="{0FB02F0A-1C42-469C-8EA5-B17DD37ED5F4}" destId="{1CAE72F2-53E4-49F9-B450-B78413458B95}" srcOrd="2" destOrd="0" parTransId="{20CEE3FA-AAA3-47CA-BC5E-B821460DCD87}" sibTransId="{DD477B6D-5F6B-4A35-9CA5-9B034C0B58A1}"/>
    <dgm:cxn modelId="{8B0F291B-BC21-42A8-AAB5-DB637F29F0C4}" srcId="{E592F028-963D-4579-9F19-B8AAA95CA4D7}" destId="{D237EA7C-E9E9-4FF3-BF71-A2C96C2D2EA7}" srcOrd="0" destOrd="0" parTransId="{3B8D0676-B5B3-40A2-9CDF-E9B3BACAD495}" sibTransId="{F01A28B6-C602-4826-8AA6-704873B9E340}"/>
    <dgm:cxn modelId="{99B3DF24-365C-4EEB-8223-3D4DE222B80B}" type="presOf" srcId="{100D55F5-5EF0-4E65-A4AD-1DEE472DEFA1}" destId="{0CE91683-329B-40BA-BAAD-344F3BE9EBE3}" srcOrd="0" destOrd="0" presId="urn:microsoft.com/office/officeart/2005/8/layout/lProcess3"/>
    <dgm:cxn modelId="{8CCA4F29-5E7F-4062-B5B6-7C7777DB101D}" srcId="{0FB02F0A-1C42-469C-8EA5-B17DD37ED5F4}" destId="{D8FC9688-557F-41CA-A67D-BEAAD793270A}" srcOrd="1" destOrd="0" parTransId="{55CB302A-CD7D-4FDA-810E-053328DD5A64}" sibTransId="{FCCCA6F3-2E8C-4461-805D-5E27AB18010C}"/>
    <dgm:cxn modelId="{CEDDC738-78CB-422A-A623-318940DEF520}" type="presOf" srcId="{3B46E046-C68C-4A9B-8CFA-CD79A2FE91FC}" destId="{16CD8FBE-FF89-436A-ACBF-6D66E5AA94DC}" srcOrd="0" destOrd="0" presId="urn:microsoft.com/office/officeart/2005/8/layout/lProcess3"/>
    <dgm:cxn modelId="{5837E13B-0640-4043-AE92-B986D81BDFC0}" type="presOf" srcId="{892966C3-47E1-4CD7-A0FE-271A1E3FE11C}" destId="{FD0DA346-EFF8-48F6-8B53-7FC6D0178E8E}" srcOrd="0" destOrd="0" presId="urn:microsoft.com/office/officeart/2005/8/layout/lProcess3"/>
    <dgm:cxn modelId="{E3ECE43D-630D-4706-95B6-5B2CCB0C630E}" srcId="{9A73B6E9-D986-475A-B2B0-33E99CBACA6B}" destId="{E592F028-963D-4579-9F19-B8AAA95CA4D7}" srcOrd="0" destOrd="0" parTransId="{816EB87F-F05C-4DCD-9E8B-8BB1CAF413EB}" sibTransId="{8A5A461C-2BF6-4910-941C-A31D1D07E8A4}"/>
    <dgm:cxn modelId="{A6D5E55C-F7D1-47DB-B4FB-20964607F2BA}" srcId="{0FB02F0A-1C42-469C-8EA5-B17DD37ED5F4}" destId="{577015E9-484D-4A5B-B8A9-E3AF9A7E8542}" srcOrd="0" destOrd="0" parTransId="{1C39AC4B-50A2-41B5-BD5B-2F48CBF4485F}" sibTransId="{C6A5EB52-1389-40BE-8000-BCE4755BD3B6}"/>
    <dgm:cxn modelId="{329A3462-24D5-41BF-BB3A-FA5A8F242F22}" type="presOf" srcId="{E592F028-963D-4579-9F19-B8AAA95CA4D7}" destId="{D03AB268-C5C0-44A9-AF10-08F83488867F}" srcOrd="0" destOrd="0" presId="urn:microsoft.com/office/officeart/2005/8/layout/lProcess3"/>
    <dgm:cxn modelId="{64F8AC43-7D46-4288-9C4B-9CB95FBF1F52}" type="presOf" srcId="{1CAE72F2-53E4-49F9-B450-B78413458B95}" destId="{D7AE9350-0AA3-48EE-8B79-CFD035D28C07}" srcOrd="0" destOrd="0" presId="urn:microsoft.com/office/officeart/2005/8/layout/lProcess3"/>
    <dgm:cxn modelId="{0E1BE066-2F98-4B15-A7EC-4B6644A35FCC}" type="presOf" srcId="{577015E9-484D-4A5B-B8A9-E3AF9A7E8542}" destId="{DC284D40-CCD0-4D84-8CAA-397C2FF63E5E}" srcOrd="0" destOrd="0" presId="urn:microsoft.com/office/officeart/2005/8/layout/lProcess3"/>
    <dgm:cxn modelId="{CABB3A68-528B-440D-B159-8A213F72894F}" type="presOf" srcId="{D159E060-FEB5-4DBD-908C-2898BD3DB565}" destId="{646343C5-5612-4CAD-8167-6EA742E073BB}" srcOrd="0" destOrd="0" presId="urn:microsoft.com/office/officeart/2005/8/layout/lProcess3"/>
    <dgm:cxn modelId="{349B894B-01ED-4F2E-B4CA-BB60EB6BFE84}" srcId="{9A73B6E9-D986-475A-B2B0-33E99CBACA6B}" destId="{D159E060-FEB5-4DBD-908C-2898BD3DB565}" srcOrd="1" destOrd="0" parTransId="{273812C9-70FF-411D-8B01-3680E1787492}" sibTransId="{1F84D64F-101E-4529-A693-B2B57D296867}"/>
    <dgm:cxn modelId="{615D5F6D-D365-4B63-9512-835FB5927167}" srcId="{0FB02F0A-1C42-469C-8EA5-B17DD37ED5F4}" destId="{100D55F5-5EF0-4E65-A4AD-1DEE472DEFA1}" srcOrd="3" destOrd="0" parTransId="{7B84F613-C18C-4BAC-9164-289929A55EED}" sibTransId="{71ABE56B-01BD-4FC4-8CE2-F2F7C9EA3DB0}"/>
    <dgm:cxn modelId="{74DCA552-99FD-451A-B08A-90E0C6F4450C}" type="presOf" srcId="{0FB02F0A-1C42-469C-8EA5-B17DD37ED5F4}" destId="{5BCFD26B-5D95-41B4-8AF5-49E528CF238F}" srcOrd="0" destOrd="0" presId="urn:microsoft.com/office/officeart/2005/8/layout/lProcess3"/>
    <dgm:cxn modelId="{BB61A458-331D-4AFD-94CF-4CD82A004D23}" srcId="{E592F028-963D-4579-9F19-B8AAA95CA4D7}" destId="{3B46E046-C68C-4A9B-8CFA-CD79A2FE91FC}" srcOrd="1" destOrd="0" parTransId="{94A9FB46-0094-4C8C-9A4C-AF88C35710E1}" sibTransId="{2E611237-4503-41B4-8263-BB89EFAC913C}"/>
    <dgm:cxn modelId="{09714A8D-01CF-48E2-BF87-4EB2388F2BF9}" type="presOf" srcId="{21190C97-0F70-4C42-B575-4746C029AC32}" destId="{2D111CA8-08CB-44ED-A19A-4A3E000F1D18}" srcOrd="0" destOrd="0" presId="urn:microsoft.com/office/officeart/2005/8/layout/lProcess3"/>
    <dgm:cxn modelId="{1E8AE995-A712-4006-B906-A52B713E8E05}" type="presOf" srcId="{9A73B6E9-D986-475A-B2B0-33E99CBACA6B}" destId="{5B376184-26A7-46D7-8AD6-DDBA3D94FCCB}" srcOrd="0" destOrd="0" presId="urn:microsoft.com/office/officeart/2005/8/layout/lProcess3"/>
    <dgm:cxn modelId="{9286C298-ABE1-41D5-811A-5280FCE89369}" type="presOf" srcId="{84BBCA05-033E-4ABC-B513-1CD6344E7CE7}" destId="{675D4389-F9F1-4612-88FE-52CE0164288F}" srcOrd="0" destOrd="0" presId="urn:microsoft.com/office/officeart/2005/8/layout/lProcess3"/>
    <dgm:cxn modelId="{5BF22DD2-4B2B-4D93-B7B2-AEF5EAEC0839}" srcId="{9A73B6E9-D986-475A-B2B0-33E99CBACA6B}" destId="{0FB02F0A-1C42-469C-8EA5-B17DD37ED5F4}" srcOrd="2" destOrd="0" parTransId="{626B6BC2-7CAC-487D-9C13-9D02B3BD9DC6}" sibTransId="{3EB768AA-F187-42C0-80F2-BC56A679A61A}"/>
    <dgm:cxn modelId="{E10823DD-059C-4B77-8AB4-80CB4A02D4EB}" type="presOf" srcId="{D8FC9688-557F-41CA-A67D-BEAAD793270A}" destId="{425F4AA6-97C4-4206-8F17-6824651D615E}" srcOrd="0" destOrd="0" presId="urn:microsoft.com/office/officeart/2005/8/layout/lProcess3"/>
    <dgm:cxn modelId="{4789D6F1-AF13-4CEF-B6AA-A672C946E003}" srcId="{9A73B6E9-D986-475A-B2B0-33E99CBACA6B}" destId="{84BBCA05-033E-4ABC-B513-1CD6344E7CE7}" srcOrd="3" destOrd="0" parTransId="{29A95F52-1411-4893-BF3B-03C148D39B3B}" sibTransId="{073EBB8F-208F-442B-803B-12E6EE57F2F6}"/>
    <dgm:cxn modelId="{AB7D2EFF-DA58-4E36-96C0-27020E7B165E}" srcId="{D159E060-FEB5-4DBD-908C-2898BD3DB565}" destId="{21190C97-0F70-4C42-B575-4746C029AC32}" srcOrd="1" destOrd="0" parTransId="{B6ED6F72-6B2B-4236-B7E0-5EA850639C60}" sibTransId="{BA5656AE-D2A5-4291-89E2-07A32E808C99}"/>
    <dgm:cxn modelId="{AEA179FF-2042-4644-BD3C-260C7AB70287}" srcId="{D159E060-FEB5-4DBD-908C-2898BD3DB565}" destId="{892966C3-47E1-4CD7-A0FE-271A1E3FE11C}" srcOrd="0" destOrd="0" parTransId="{0931A9A1-62F1-4170-A3CB-ADC328BA9D06}" sibTransId="{5796E467-AB89-41C9-AE51-517384B4D890}"/>
    <dgm:cxn modelId="{80FDF84C-77FC-46F8-A60A-77C6FB4C40A1}" type="presParOf" srcId="{5B376184-26A7-46D7-8AD6-DDBA3D94FCCB}" destId="{CEC735DC-9F1B-4C6F-BA19-16FBE9BAA24E}" srcOrd="0" destOrd="0" presId="urn:microsoft.com/office/officeart/2005/8/layout/lProcess3"/>
    <dgm:cxn modelId="{D1F51C5A-DE02-48E8-ABA4-623E2A468AA6}" type="presParOf" srcId="{CEC735DC-9F1B-4C6F-BA19-16FBE9BAA24E}" destId="{D03AB268-C5C0-44A9-AF10-08F83488867F}" srcOrd="0" destOrd="0" presId="urn:microsoft.com/office/officeart/2005/8/layout/lProcess3"/>
    <dgm:cxn modelId="{3E676C84-8FCA-4C64-9424-2823FCBBDEB0}" type="presParOf" srcId="{CEC735DC-9F1B-4C6F-BA19-16FBE9BAA24E}" destId="{C8DD7BAF-4BCB-4908-8ABD-E512611B47C6}" srcOrd="1" destOrd="0" presId="urn:microsoft.com/office/officeart/2005/8/layout/lProcess3"/>
    <dgm:cxn modelId="{DE8E0C3E-834C-4DBC-91BC-2C16ACEF7606}" type="presParOf" srcId="{CEC735DC-9F1B-4C6F-BA19-16FBE9BAA24E}" destId="{F05C3148-846E-43C7-935C-15BEFC734BAD}" srcOrd="2" destOrd="0" presId="urn:microsoft.com/office/officeart/2005/8/layout/lProcess3"/>
    <dgm:cxn modelId="{2A561241-A0CA-448E-9785-9B17B3CE8D46}" type="presParOf" srcId="{CEC735DC-9F1B-4C6F-BA19-16FBE9BAA24E}" destId="{9E25E2B3-6D2D-44FB-A775-C81CCA8F7B76}" srcOrd="3" destOrd="0" presId="urn:microsoft.com/office/officeart/2005/8/layout/lProcess3"/>
    <dgm:cxn modelId="{1BF7881E-6941-4559-86D2-FE2682991BEE}" type="presParOf" srcId="{CEC735DC-9F1B-4C6F-BA19-16FBE9BAA24E}" destId="{16CD8FBE-FF89-436A-ACBF-6D66E5AA94DC}" srcOrd="4" destOrd="0" presId="urn:microsoft.com/office/officeart/2005/8/layout/lProcess3"/>
    <dgm:cxn modelId="{E87EAB01-D7D4-4233-811B-8AE062985E4C}" type="presParOf" srcId="{5B376184-26A7-46D7-8AD6-DDBA3D94FCCB}" destId="{1A8588DA-3956-4307-8A4C-BFB41F5350FD}" srcOrd="1" destOrd="0" presId="urn:microsoft.com/office/officeart/2005/8/layout/lProcess3"/>
    <dgm:cxn modelId="{1A61A122-3376-42AB-B7C0-A92FC49504D6}" type="presParOf" srcId="{5B376184-26A7-46D7-8AD6-DDBA3D94FCCB}" destId="{89250A77-E143-4AC2-907A-B067F48F3337}" srcOrd="2" destOrd="0" presId="urn:microsoft.com/office/officeart/2005/8/layout/lProcess3"/>
    <dgm:cxn modelId="{B4A1B1DF-F2FF-4BA7-9E36-8D7F526D61C8}" type="presParOf" srcId="{89250A77-E143-4AC2-907A-B067F48F3337}" destId="{646343C5-5612-4CAD-8167-6EA742E073BB}" srcOrd="0" destOrd="0" presId="urn:microsoft.com/office/officeart/2005/8/layout/lProcess3"/>
    <dgm:cxn modelId="{E0B4D023-8DA3-49D5-A337-A81E0F3E540E}" type="presParOf" srcId="{89250A77-E143-4AC2-907A-B067F48F3337}" destId="{1FB79579-256B-4868-891D-1C00D4D052B3}" srcOrd="1" destOrd="0" presId="urn:microsoft.com/office/officeart/2005/8/layout/lProcess3"/>
    <dgm:cxn modelId="{43FECD73-0A3C-4867-A2ED-D75B9F2F5C25}" type="presParOf" srcId="{89250A77-E143-4AC2-907A-B067F48F3337}" destId="{FD0DA346-EFF8-48F6-8B53-7FC6D0178E8E}" srcOrd="2" destOrd="0" presId="urn:microsoft.com/office/officeart/2005/8/layout/lProcess3"/>
    <dgm:cxn modelId="{78D8C65B-7D38-415F-A72F-272265A98393}" type="presParOf" srcId="{89250A77-E143-4AC2-907A-B067F48F3337}" destId="{DAE44990-0A26-478B-92FA-3870E29DE684}" srcOrd="3" destOrd="0" presId="urn:microsoft.com/office/officeart/2005/8/layout/lProcess3"/>
    <dgm:cxn modelId="{2E589CB5-855C-41CF-AF03-A7827CD9A8D8}" type="presParOf" srcId="{89250A77-E143-4AC2-907A-B067F48F3337}" destId="{2D111CA8-08CB-44ED-A19A-4A3E000F1D18}" srcOrd="4" destOrd="0" presId="urn:microsoft.com/office/officeart/2005/8/layout/lProcess3"/>
    <dgm:cxn modelId="{44852559-AC43-430C-B13F-339FEA672425}" type="presParOf" srcId="{5B376184-26A7-46D7-8AD6-DDBA3D94FCCB}" destId="{A25E618A-658B-4520-9209-39FA502FB1E0}" srcOrd="3" destOrd="0" presId="urn:microsoft.com/office/officeart/2005/8/layout/lProcess3"/>
    <dgm:cxn modelId="{300463EE-84D4-4316-9482-41AB1AA78D48}" type="presParOf" srcId="{5B376184-26A7-46D7-8AD6-DDBA3D94FCCB}" destId="{E04F4005-6741-4806-8388-D5126DFC2646}" srcOrd="4" destOrd="0" presId="urn:microsoft.com/office/officeart/2005/8/layout/lProcess3"/>
    <dgm:cxn modelId="{18678689-BCE5-4186-A60F-42BFCA9A83CB}" type="presParOf" srcId="{E04F4005-6741-4806-8388-D5126DFC2646}" destId="{5BCFD26B-5D95-41B4-8AF5-49E528CF238F}" srcOrd="0" destOrd="0" presId="urn:microsoft.com/office/officeart/2005/8/layout/lProcess3"/>
    <dgm:cxn modelId="{D401D7E9-8060-4FFD-8A9E-7C7F581BFB16}" type="presParOf" srcId="{E04F4005-6741-4806-8388-D5126DFC2646}" destId="{DB72843D-0E6A-4424-A4A7-C90AFC1D45EA}" srcOrd="1" destOrd="0" presId="urn:microsoft.com/office/officeart/2005/8/layout/lProcess3"/>
    <dgm:cxn modelId="{F188E1A1-971A-41D8-91D5-C955999EF461}" type="presParOf" srcId="{E04F4005-6741-4806-8388-D5126DFC2646}" destId="{DC284D40-CCD0-4D84-8CAA-397C2FF63E5E}" srcOrd="2" destOrd="0" presId="urn:microsoft.com/office/officeart/2005/8/layout/lProcess3"/>
    <dgm:cxn modelId="{BD594CCA-6FA1-4FE2-930A-54FB9B9CEFD8}" type="presParOf" srcId="{E04F4005-6741-4806-8388-D5126DFC2646}" destId="{B68DFE3F-387B-4C3A-B792-DB9396D9F409}" srcOrd="3" destOrd="0" presId="urn:microsoft.com/office/officeart/2005/8/layout/lProcess3"/>
    <dgm:cxn modelId="{46D03EBE-9CF8-4698-B2E2-F1959D46E07E}" type="presParOf" srcId="{E04F4005-6741-4806-8388-D5126DFC2646}" destId="{425F4AA6-97C4-4206-8F17-6824651D615E}" srcOrd="4" destOrd="0" presId="urn:microsoft.com/office/officeart/2005/8/layout/lProcess3"/>
    <dgm:cxn modelId="{0FEBE6FD-8833-49CA-A592-327F3BA0C974}" type="presParOf" srcId="{E04F4005-6741-4806-8388-D5126DFC2646}" destId="{C883B327-3EC2-4E74-B962-0DE2AE6C4881}" srcOrd="5" destOrd="0" presId="urn:microsoft.com/office/officeart/2005/8/layout/lProcess3"/>
    <dgm:cxn modelId="{61615D7B-2161-4D0E-9801-D0BF6C179B3A}" type="presParOf" srcId="{E04F4005-6741-4806-8388-D5126DFC2646}" destId="{D7AE9350-0AA3-48EE-8B79-CFD035D28C07}" srcOrd="6" destOrd="0" presId="urn:microsoft.com/office/officeart/2005/8/layout/lProcess3"/>
    <dgm:cxn modelId="{08A25888-319C-4615-9249-0BCF535107CC}" type="presParOf" srcId="{E04F4005-6741-4806-8388-D5126DFC2646}" destId="{0B698A32-49C3-4E4D-8361-185C6C8A0CED}" srcOrd="7" destOrd="0" presId="urn:microsoft.com/office/officeart/2005/8/layout/lProcess3"/>
    <dgm:cxn modelId="{8A928106-5FB5-4DF0-98C0-F20BADEF9C97}" type="presParOf" srcId="{E04F4005-6741-4806-8388-D5126DFC2646}" destId="{0CE91683-329B-40BA-BAAD-344F3BE9EBE3}" srcOrd="8" destOrd="0" presId="urn:microsoft.com/office/officeart/2005/8/layout/lProcess3"/>
    <dgm:cxn modelId="{CC737797-A9D0-427F-83BA-93719570323C}" type="presParOf" srcId="{5B376184-26A7-46D7-8AD6-DDBA3D94FCCB}" destId="{8724EE06-11F8-470E-B359-CB96409828BD}" srcOrd="5" destOrd="0" presId="urn:microsoft.com/office/officeart/2005/8/layout/lProcess3"/>
    <dgm:cxn modelId="{92960B37-9129-4910-A4EC-CF6E45F9870D}" type="presParOf" srcId="{5B376184-26A7-46D7-8AD6-DDBA3D94FCCB}" destId="{5D53A498-EB4E-4D46-8EE7-DE9E8AC9EB77}" srcOrd="6" destOrd="0" presId="urn:microsoft.com/office/officeart/2005/8/layout/lProcess3"/>
    <dgm:cxn modelId="{EFB7F950-89BB-4494-A1D6-7EA0B16D8BE9}" type="presParOf" srcId="{5D53A498-EB4E-4D46-8EE7-DE9E8AC9EB77}" destId="{675D4389-F9F1-4612-88FE-52CE0164288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0681B4E-D146-4BA6-9ECE-6B26E086E1C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C0CA5B1-C834-4FCE-9A04-C17AE5DAA0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Discontinue the bottom 10 car models</a:t>
          </a:r>
        </a:p>
      </dgm:t>
    </dgm:pt>
    <dgm:pt modelId="{22F830FE-CC2C-47D0-A392-6FA5D4DD2685}" type="parTrans" cxnId="{EBB72FDF-053F-4A76-A9E2-B7D5FD76D0A0}">
      <dgm:prSet/>
      <dgm:spPr/>
      <dgm:t>
        <a:bodyPr/>
        <a:lstStyle/>
        <a:p>
          <a:endParaRPr lang="en-US"/>
        </a:p>
      </dgm:t>
    </dgm:pt>
    <dgm:pt modelId="{8EFF6A2B-F5B6-45C0-B3B8-D7450FCBA15D}" type="sibTrans" cxnId="{EBB72FDF-053F-4A76-A9E2-B7D5FD76D0A0}">
      <dgm:prSet/>
      <dgm:spPr/>
      <dgm:t>
        <a:bodyPr/>
        <a:lstStyle/>
        <a:p>
          <a:endParaRPr lang="en-US"/>
        </a:p>
      </dgm:t>
    </dgm:pt>
    <dgm:pt modelId="{7EA11CBD-18A1-4757-8793-6A7571436C5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Increase Price of top 10 models by 10%</a:t>
          </a:r>
        </a:p>
      </dgm:t>
    </dgm:pt>
    <dgm:pt modelId="{48A94BC5-FFE1-4974-9824-F3BE2971EBEB}" type="parTrans" cxnId="{C301A95A-E62A-48A0-8E1E-4D05C6CF2531}">
      <dgm:prSet/>
      <dgm:spPr/>
      <dgm:t>
        <a:bodyPr/>
        <a:lstStyle/>
        <a:p>
          <a:endParaRPr lang="en-US"/>
        </a:p>
      </dgm:t>
    </dgm:pt>
    <dgm:pt modelId="{DA4B0F48-D895-4C16-82DB-03A9BC8DF3FB}" type="sibTrans" cxnId="{C301A95A-E62A-48A0-8E1E-4D05C6CF2531}">
      <dgm:prSet/>
      <dgm:spPr/>
      <dgm:t>
        <a:bodyPr/>
        <a:lstStyle/>
        <a:p>
          <a:endParaRPr lang="en-US"/>
        </a:p>
      </dgm:t>
    </dgm:pt>
    <dgm:pt modelId="{E304AFFD-C410-4106-96C7-000282F08BF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Increase Inventory of top 10 models to 200%</a:t>
          </a:r>
        </a:p>
      </dgm:t>
    </dgm:pt>
    <dgm:pt modelId="{FCCEE2E0-9BC6-4C11-99F7-C1BB9AF26C2D}" type="parTrans" cxnId="{F2C19285-D315-446A-A882-36F05CA0E47D}">
      <dgm:prSet/>
      <dgm:spPr/>
      <dgm:t>
        <a:bodyPr/>
        <a:lstStyle/>
        <a:p>
          <a:endParaRPr lang="en-US"/>
        </a:p>
      </dgm:t>
    </dgm:pt>
    <dgm:pt modelId="{942FE951-373E-4228-86B1-567523E324FF}" type="sibTrans" cxnId="{F2C19285-D315-446A-A882-36F05CA0E47D}">
      <dgm:prSet/>
      <dgm:spPr/>
      <dgm:t>
        <a:bodyPr/>
        <a:lstStyle/>
        <a:p>
          <a:endParaRPr lang="en-US"/>
        </a:p>
      </dgm:t>
    </dgm:pt>
    <dgm:pt modelId="{FD77083D-6311-4339-A784-98732BB9B2B9}" type="pres">
      <dgm:prSet presAssocID="{F0681B4E-D146-4BA6-9ECE-6B26E086E1C4}" presName="root" presStyleCnt="0">
        <dgm:presLayoutVars>
          <dgm:dir/>
          <dgm:resizeHandles val="exact"/>
        </dgm:presLayoutVars>
      </dgm:prSet>
      <dgm:spPr/>
    </dgm:pt>
    <dgm:pt modelId="{5934F944-F0B2-48C4-9938-8B524913ADBC}" type="pres">
      <dgm:prSet presAssocID="{DC0CA5B1-C834-4FCE-9A04-C17AE5DAA005}" presName="compNode" presStyleCnt="0"/>
      <dgm:spPr/>
    </dgm:pt>
    <dgm:pt modelId="{33130C94-080F-46AE-9FC3-ADB3C337DFC1}" type="pres">
      <dgm:prSet presAssocID="{DC0CA5B1-C834-4FCE-9A04-C17AE5DAA00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49ED654-8944-40F8-8B2D-40759733DDB4}" type="pres">
      <dgm:prSet presAssocID="{DC0CA5B1-C834-4FCE-9A04-C17AE5DAA00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 Sign"/>
        </a:ext>
      </dgm:extLst>
    </dgm:pt>
    <dgm:pt modelId="{09E0AA56-86B5-49F5-A79E-D26C63A9F2F3}" type="pres">
      <dgm:prSet presAssocID="{DC0CA5B1-C834-4FCE-9A04-C17AE5DAA005}" presName="spaceRect" presStyleCnt="0"/>
      <dgm:spPr/>
    </dgm:pt>
    <dgm:pt modelId="{0371DC9B-E389-4808-881F-2FAF933F13F1}" type="pres">
      <dgm:prSet presAssocID="{DC0CA5B1-C834-4FCE-9A04-C17AE5DAA005}" presName="textRect" presStyleLbl="revTx" presStyleIdx="0" presStyleCnt="3">
        <dgm:presLayoutVars>
          <dgm:chMax val="1"/>
          <dgm:chPref val="1"/>
        </dgm:presLayoutVars>
      </dgm:prSet>
      <dgm:spPr/>
    </dgm:pt>
    <dgm:pt modelId="{8C1A2736-34B2-42A6-A995-772E59A0CC82}" type="pres">
      <dgm:prSet presAssocID="{8EFF6A2B-F5B6-45C0-B3B8-D7450FCBA15D}" presName="sibTrans" presStyleCnt="0"/>
      <dgm:spPr/>
    </dgm:pt>
    <dgm:pt modelId="{C14DF624-69E7-4CF3-BBF3-34672BDE71E9}" type="pres">
      <dgm:prSet presAssocID="{7EA11CBD-18A1-4757-8793-6A7571436C5B}" presName="compNode" presStyleCnt="0"/>
      <dgm:spPr/>
    </dgm:pt>
    <dgm:pt modelId="{4EBAF30B-B838-46EF-8833-74AD46972D85}" type="pres">
      <dgm:prSet presAssocID="{7EA11CBD-18A1-4757-8793-6A7571436C5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80B8F95-13DB-40E3-AA60-DAA6DA154B1A}" type="pres">
      <dgm:prSet presAssocID="{7EA11CBD-18A1-4757-8793-6A7571436C5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CC36387E-54B3-426D-BE80-0CEAA1FD4807}" type="pres">
      <dgm:prSet presAssocID="{7EA11CBD-18A1-4757-8793-6A7571436C5B}" presName="spaceRect" presStyleCnt="0"/>
      <dgm:spPr/>
    </dgm:pt>
    <dgm:pt modelId="{A3712066-662C-4FD0-8D35-6FAEBE83A470}" type="pres">
      <dgm:prSet presAssocID="{7EA11CBD-18A1-4757-8793-6A7571436C5B}" presName="textRect" presStyleLbl="revTx" presStyleIdx="1" presStyleCnt="3">
        <dgm:presLayoutVars>
          <dgm:chMax val="1"/>
          <dgm:chPref val="1"/>
        </dgm:presLayoutVars>
      </dgm:prSet>
      <dgm:spPr/>
    </dgm:pt>
    <dgm:pt modelId="{6DCFEC97-E4A3-4C7A-A47E-8DB841BA9364}" type="pres">
      <dgm:prSet presAssocID="{DA4B0F48-D895-4C16-82DB-03A9BC8DF3FB}" presName="sibTrans" presStyleCnt="0"/>
      <dgm:spPr/>
    </dgm:pt>
    <dgm:pt modelId="{8A8C5F2E-C0C6-4942-AA04-3203848B2C28}" type="pres">
      <dgm:prSet presAssocID="{E304AFFD-C410-4106-96C7-000282F08BF1}" presName="compNode" presStyleCnt="0"/>
      <dgm:spPr/>
    </dgm:pt>
    <dgm:pt modelId="{ACE4B064-9DFF-4D0F-97D1-421067163879}" type="pres">
      <dgm:prSet presAssocID="{E304AFFD-C410-4106-96C7-000282F08BF1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FA7F4DC-18DF-45EC-8EEC-62CE7633560A}" type="pres">
      <dgm:prSet presAssocID="{E304AFFD-C410-4106-96C7-000282F08BF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7440AAFE-4CFE-48E9-82C1-94EFB12FEBFE}" type="pres">
      <dgm:prSet presAssocID="{E304AFFD-C410-4106-96C7-000282F08BF1}" presName="spaceRect" presStyleCnt="0"/>
      <dgm:spPr/>
    </dgm:pt>
    <dgm:pt modelId="{C79A0E20-6F66-45AA-AF3F-2BDD2E03EA98}" type="pres">
      <dgm:prSet presAssocID="{E304AFFD-C410-4106-96C7-000282F08BF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685EF17-6282-4BCA-9A2C-99AD4623AEEC}" type="presOf" srcId="{7EA11CBD-18A1-4757-8793-6A7571436C5B}" destId="{A3712066-662C-4FD0-8D35-6FAEBE83A470}" srcOrd="0" destOrd="0" presId="urn:microsoft.com/office/officeart/2018/5/layout/IconLeafLabelList"/>
    <dgm:cxn modelId="{DD7B8A40-2B7A-4415-8592-43D3A13EC385}" type="presOf" srcId="{DC0CA5B1-C834-4FCE-9A04-C17AE5DAA005}" destId="{0371DC9B-E389-4808-881F-2FAF933F13F1}" srcOrd="0" destOrd="0" presId="urn:microsoft.com/office/officeart/2018/5/layout/IconLeafLabelList"/>
    <dgm:cxn modelId="{4E425976-89B5-41D6-B41E-66662C2B3DC3}" type="presOf" srcId="{E304AFFD-C410-4106-96C7-000282F08BF1}" destId="{C79A0E20-6F66-45AA-AF3F-2BDD2E03EA98}" srcOrd="0" destOrd="0" presId="urn:microsoft.com/office/officeart/2018/5/layout/IconLeafLabelList"/>
    <dgm:cxn modelId="{C301A95A-E62A-48A0-8E1E-4D05C6CF2531}" srcId="{F0681B4E-D146-4BA6-9ECE-6B26E086E1C4}" destId="{7EA11CBD-18A1-4757-8793-6A7571436C5B}" srcOrd="1" destOrd="0" parTransId="{48A94BC5-FFE1-4974-9824-F3BE2971EBEB}" sibTransId="{DA4B0F48-D895-4C16-82DB-03A9BC8DF3FB}"/>
    <dgm:cxn modelId="{F2C19285-D315-446A-A882-36F05CA0E47D}" srcId="{F0681B4E-D146-4BA6-9ECE-6B26E086E1C4}" destId="{E304AFFD-C410-4106-96C7-000282F08BF1}" srcOrd="2" destOrd="0" parTransId="{FCCEE2E0-9BC6-4C11-99F7-C1BB9AF26C2D}" sibTransId="{942FE951-373E-4228-86B1-567523E324FF}"/>
    <dgm:cxn modelId="{4CC0D090-8F5B-4C94-AA9A-71F768122117}" type="presOf" srcId="{F0681B4E-D146-4BA6-9ECE-6B26E086E1C4}" destId="{FD77083D-6311-4339-A784-98732BB9B2B9}" srcOrd="0" destOrd="0" presId="urn:microsoft.com/office/officeart/2018/5/layout/IconLeafLabelList"/>
    <dgm:cxn modelId="{EBB72FDF-053F-4A76-A9E2-B7D5FD76D0A0}" srcId="{F0681B4E-D146-4BA6-9ECE-6B26E086E1C4}" destId="{DC0CA5B1-C834-4FCE-9A04-C17AE5DAA005}" srcOrd="0" destOrd="0" parTransId="{22F830FE-CC2C-47D0-A392-6FA5D4DD2685}" sibTransId="{8EFF6A2B-F5B6-45C0-B3B8-D7450FCBA15D}"/>
    <dgm:cxn modelId="{83373D0A-5CAA-412E-BFD5-28C8C27EDA9D}" type="presParOf" srcId="{FD77083D-6311-4339-A784-98732BB9B2B9}" destId="{5934F944-F0B2-48C4-9938-8B524913ADBC}" srcOrd="0" destOrd="0" presId="urn:microsoft.com/office/officeart/2018/5/layout/IconLeafLabelList"/>
    <dgm:cxn modelId="{6D6A987A-354F-46C9-BBE1-673063160233}" type="presParOf" srcId="{5934F944-F0B2-48C4-9938-8B524913ADBC}" destId="{33130C94-080F-46AE-9FC3-ADB3C337DFC1}" srcOrd="0" destOrd="0" presId="urn:microsoft.com/office/officeart/2018/5/layout/IconLeafLabelList"/>
    <dgm:cxn modelId="{4724F6E9-614C-458B-8100-78CA49228DDA}" type="presParOf" srcId="{5934F944-F0B2-48C4-9938-8B524913ADBC}" destId="{D49ED654-8944-40F8-8B2D-40759733DDB4}" srcOrd="1" destOrd="0" presId="urn:microsoft.com/office/officeart/2018/5/layout/IconLeafLabelList"/>
    <dgm:cxn modelId="{7BA0C430-79E2-4D48-A527-C3B2F54B7FB5}" type="presParOf" srcId="{5934F944-F0B2-48C4-9938-8B524913ADBC}" destId="{09E0AA56-86B5-49F5-A79E-D26C63A9F2F3}" srcOrd="2" destOrd="0" presId="urn:microsoft.com/office/officeart/2018/5/layout/IconLeafLabelList"/>
    <dgm:cxn modelId="{5C9E3824-F5B9-4B99-ACBC-284DEEB5F8FD}" type="presParOf" srcId="{5934F944-F0B2-48C4-9938-8B524913ADBC}" destId="{0371DC9B-E389-4808-881F-2FAF933F13F1}" srcOrd="3" destOrd="0" presId="urn:microsoft.com/office/officeart/2018/5/layout/IconLeafLabelList"/>
    <dgm:cxn modelId="{3C1A660E-EA36-48FE-BB96-3163ACACE7BB}" type="presParOf" srcId="{FD77083D-6311-4339-A784-98732BB9B2B9}" destId="{8C1A2736-34B2-42A6-A995-772E59A0CC82}" srcOrd="1" destOrd="0" presId="urn:microsoft.com/office/officeart/2018/5/layout/IconLeafLabelList"/>
    <dgm:cxn modelId="{5E36C833-F7DA-4FA1-92FC-5A86056A7032}" type="presParOf" srcId="{FD77083D-6311-4339-A784-98732BB9B2B9}" destId="{C14DF624-69E7-4CF3-BBF3-34672BDE71E9}" srcOrd="2" destOrd="0" presId="urn:microsoft.com/office/officeart/2018/5/layout/IconLeafLabelList"/>
    <dgm:cxn modelId="{FAB6679F-FFFE-4716-B644-E5D58945DF97}" type="presParOf" srcId="{C14DF624-69E7-4CF3-BBF3-34672BDE71E9}" destId="{4EBAF30B-B838-46EF-8833-74AD46972D85}" srcOrd="0" destOrd="0" presId="urn:microsoft.com/office/officeart/2018/5/layout/IconLeafLabelList"/>
    <dgm:cxn modelId="{4EBA05C9-B328-4FE2-A566-2E4D6F346966}" type="presParOf" srcId="{C14DF624-69E7-4CF3-BBF3-34672BDE71E9}" destId="{780B8F95-13DB-40E3-AA60-DAA6DA154B1A}" srcOrd="1" destOrd="0" presId="urn:microsoft.com/office/officeart/2018/5/layout/IconLeafLabelList"/>
    <dgm:cxn modelId="{D9F5C608-6D11-464A-BECC-10336087F3CB}" type="presParOf" srcId="{C14DF624-69E7-4CF3-BBF3-34672BDE71E9}" destId="{CC36387E-54B3-426D-BE80-0CEAA1FD4807}" srcOrd="2" destOrd="0" presId="urn:microsoft.com/office/officeart/2018/5/layout/IconLeafLabelList"/>
    <dgm:cxn modelId="{DC0E70D0-CCAA-469A-A78C-9BBBDC8451D5}" type="presParOf" srcId="{C14DF624-69E7-4CF3-BBF3-34672BDE71E9}" destId="{A3712066-662C-4FD0-8D35-6FAEBE83A470}" srcOrd="3" destOrd="0" presId="urn:microsoft.com/office/officeart/2018/5/layout/IconLeafLabelList"/>
    <dgm:cxn modelId="{95039ABE-DF45-438E-985E-4F715C7E663B}" type="presParOf" srcId="{FD77083D-6311-4339-A784-98732BB9B2B9}" destId="{6DCFEC97-E4A3-4C7A-A47E-8DB841BA9364}" srcOrd="3" destOrd="0" presId="urn:microsoft.com/office/officeart/2018/5/layout/IconLeafLabelList"/>
    <dgm:cxn modelId="{11AC6996-183E-4EAA-A99E-5B5A2E6A921F}" type="presParOf" srcId="{FD77083D-6311-4339-A784-98732BB9B2B9}" destId="{8A8C5F2E-C0C6-4942-AA04-3203848B2C28}" srcOrd="4" destOrd="0" presId="urn:microsoft.com/office/officeart/2018/5/layout/IconLeafLabelList"/>
    <dgm:cxn modelId="{8762CDF1-C783-4324-8089-0A3351D800D2}" type="presParOf" srcId="{8A8C5F2E-C0C6-4942-AA04-3203848B2C28}" destId="{ACE4B064-9DFF-4D0F-97D1-421067163879}" srcOrd="0" destOrd="0" presId="urn:microsoft.com/office/officeart/2018/5/layout/IconLeafLabelList"/>
    <dgm:cxn modelId="{5ACA9E9C-3097-4E89-B660-789A87D01937}" type="presParOf" srcId="{8A8C5F2E-C0C6-4942-AA04-3203848B2C28}" destId="{AFA7F4DC-18DF-45EC-8EEC-62CE7633560A}" srcOrd="1" destOrd="0" presId="urn:microsoft.com/office/officeart/2018/5/layout/IconLeafLabelList"/>
    <dgm:cxn modelId="{0C8DBCC2-F09E-4348-8187-59B60135D5A9}" type="presParOf" srcId="{8A8C5F2E-C0C6-4942-AA04-3203848B2C28}" destId="{7440AAFE-4CFE-48E9-82C1-94EFB12FEBFE}" srcOrd="2" destOrd="0" presId="urn:microsoft.com/office/officeart/2018/5/layout/IconLeafLabelList"/>
    <dgm:cxn modelId="{AFB39373-9910-47B5-AE67-B70B6D2443CA}" type="presParOf" srcId="{8A8C5F2E-C0C6-4942-AA04-3203848B2C28}" destId="{C79A0E20-6F66-45AA-AF3F-2BDD2E03EA9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F67CA9-5389-4FD8-992E-571F15F646D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2816CB9-2EE7-4DC7-BEF0-34FDFBD8F4CD}">
      <dgm:prSet/>
      <dgm:spPr/>
      <dgm:t>
        <a:bodyPr/>
        <a:lstStyle/>
        <a:p>
          <a:r>
            <a:rPr lang="en-US"/>
            <a:t>Increase Net Revenue by </a:t>
          </a:r>
          <a:r>
            <a:rPr lang="en-US" b="0" i="0"/>
            <a:t>26%</a:t>
          </a:r>
          <a:r>
            <a:rPr lang="en-US"/>
            <a:t> </a:t>
          </a:r>
        </a:p>
      </dgm:t>
    </dgm:pt>
    <dgm:pt modelId="{67E8BB21-843E-4F20-93CF-4381F5F02871}" type="parTrans" cxnId="{7EE48A6F-3663-4161-9D2E-B31A4C720DE3}">
      <dgm:prSet/>
      <dgm:spPr/>
      <dgm:t>
        <a:bodyPr/>
        <a:lstStyle/>
        <a:p>
          <a:endParaRPr lang="en-US"/>
        </a:p>
      </dgm:t>
    </dgm:pt>
    <dgm:pt modelId="{CD9B48C2-84C8-4A8C-A787-A618278F419C}" type="sibTrans" cxnId="{7EE48A6F-3663-4161-9D2E-B31A4C720DE3}">
      <dgm:prSet/>
      <dgm:spPr/>
      <dgm:t>
        <a:bodyPr/>
        <a:lstStyle/>
        <a:p>
          <a:endParaRPr lang="en-US"/>
        </a:p>
      </dgm:t>
    </dgm:pt>
    <dgm:pt modelId="{1A3CDFC3-7B00-4032-9332-2733E9D58A68}" type="pres">
      <dgm:prSet presAssocID="{29F67CA9-5389-4FD8-992E-571F15F646D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4C6633C-47A5-48DE-8DA4-6EA48F48033F}" type="pres">
      <dgm:prSet presAssocID="{B2816CB9-2EE7-4DC7-BEF0-34FDFBD8F4CD}" presName="hierRoot1" presStyleCnt="0"/>
      <dgm:spPr/>
    </dgm:pt>
    <dgm:pt modelId="{6D3E51CD-0CEB-4B93-AF0E-8F719DE1E6CD}" type="pres">
      <dgm:prSet presAssocID="{B2816CB9-2EE7-4DC7-BEF0-34FDFBD8F4CD}" presName="composite" presStyleCnt="0"/>
      <dgm:spPr/>
    </dgm:pt>
    <dgm:pt modelId="{623542C4-E67C-4A98-8E6C-B7D32E89CECD}" type="pres">
      <dgm:prSet presAssocID="{B2816CB9-2EE7-4DC7-BEF0-34FDFBD8F4CD}" presName="background" presStyleLbl="node0" presStyleIdx="0" presStyleCnt="1"/>
      <dgm:spPr/>
    </dgm:pt>
    <dgm:pt modelId="{7D77B0FD-B077-4FFA-AC1D-005B6DF43088}" type="pres">
      <dgm:prSet presAssocID="{B2816CB9-2EE7-4DC7-BEF0-34FDFBD8F4CD}" presName="text" presStyleLbl="fgAcc0" presStyleIdx="0" presStyleCnt="1">
        <dgm:presLayoutVars>
          <dgm:chPref val="3"/>
        </dgm:presLayoutVars>
      </dgm:prSet>
      <dgm:spPr/>
    </dgm:pt>
    <dgm:pt modelId="{5725F6BD-38D4-4181-8BAE-2F2F2253C8FA}" type="pres">
      <dgm:prSet presAssocID="{B2816CB9-2EE7-4DC7-BEF0-34FDFBD8F4CD}" presName="hierChild2" presStyleCnt="0"/>
      <dgm:spPr/>
    </dgm:pt>
  </dgm:ptLst>
  <dgm:cxnLst>
    <dgm:cxn modelId="{7EE48A6F-3663-4161-9D2E-B31A4C720DE3}" srcId="{29F67CA9-5389-4FD8-992E-571F15F646D1}" destId="{B2816CB9-2EE7-4DC7-BEF0-34FDFBD8F4CD}" srcOrd="0" destOrd="0" parTransId="{67E8BB21-843E-4F20-93CF-4381F5F02871}" sibTransId="{CD9B48C2-84C8-4A8C-A787-A618278F419C}"/>
    <dgm:cxn modelId="{F57135DC-088B-4B1B-B48D-012EC4A62534}" type="presOf" srcId="{29F67CA9-5389-4FD8-992E-571F15F646D1}" destId="{1A3CDFC3-7B00-4032-9332-2733E9D58A68}" srcOrd="0" destOrd="0" presId="urn:microsoft.com/office/officeart/2005/8/layout/hierarchy1"/>
    <dgm:cxn modelId="{5B25CCE5-BD41-4B45-B8AF-16945C849CC5}" type="presOf" srcId="{B2816CB9-2EE7-4DC7-BEF0-34FDFBD8F4CD}" destId="{7D77B0FD-B077-4FFA-AC1D-005B6DF43088}" srcOrd="0" destOrd="0" presId="urn:microsoft.com/office/officeart/2005/8/layout/hierarchy1"/>
    <dgm:cxn modelId="{E64A2D2B-66CF-4908-8282-D9F38E9DDA47}" type="presParOf" srcId="{1A3CDFC3-7B00-4032-9332-2733E9D58A68}" destId="{74C6633C-47A5-48DE-8DA4-6EA48F48033F}" srcOrd="0" destOrd="0" presId="urn:microsoft.com/office/officeart/2005/8/layout/hierarchy1"/>
    <dgm:cxn modelId="{A7C899F1-2BDF-4536-AFDA-4A95941AB6D6}" type="presParOf" srcId="{74C6633C-47A5-48DE-8DA4-6EA48F48033F}" destId="{6D3E51CD-0CEB-4B93-AF0E-8F719DE1E6CD}" srcOrd="0" destOrd="0" presId="urn:microsoft.com/office/officeart/2005/8/layout/hierarchy1"/>
    <dgm:cxn modelId="{06D61568-7AF4-4B7E-BCC1-B106B446E3C9}" type="presParOf" srcId="{6D3E51CD-0CEB-4B93-AF0E-8F719DE1E6CD}" destId="{623542C4-E67C-4A98-8E6C-B7D32E89CECD}" srcOrd="0" destOrd="0" presId="urn:microsoft.com/office/officeart/2005/8/layout/hierarchy1"/>
    <dgm:cxn modelId="{4F69C40F-7B8E-4142-8F02-C3861B2D61AB}" type="presParOf" srcId="{6D3E51CD-0CEB-4B93-AF0E-8F719DE1E6CD}" destId="{7D77B0FD-B077-4FFA-AC1D-005B6DF43088}" srcOrd="1" destOrd="0" presId="urn:microsoft.com/office/officeart/2005/8/layout/hierarchy1"/>
    <dgm:cxn modelId="{4AB143BD-B4B4-4EC9-ABFC-78AB8667C297}" type="presParOf" srcId="{74C6633C-47A5-48DE-8DA4-6EA48F48033F}" destId="{5725F6BD-38D4-4181-8BAE-2F2F2253C8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4272B-B9A4-48DF-9EB5-BF9BA55E0203}">
      <dsp:nvSpPr>
        <dsp:cNvPr id="0" name=""/>
        <dsp:cNvSpPr/>
      </dsp:nvSpPr>
      <dsp:spPr>
        <a:xfrm>
          <a:off x="3037" y="114793"/>
          <a:ext cx="2961642" cy="9263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Goal 1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Increase Revenue</a:t>
          </a:r>
        </a:p>
      </dsp:txBody>
      <dsp:txXfrm>
        <a:off x="3037" y="114793"/>
        <a:ext cx="2961642" cy="926348"/>
      </dsp:txXfrm>
    </dsp:sp>
    <dsp:sp modelId="{8FA08BEF-6254-47D1-946E-58F4D52CEDB5}">
      <dsp:nvSpPr>
        <dsp:cNvPr id="0" name=""/>
        <dsp:cNvSpPr/>
      </dsp:nvSpPr>
      <dsp:spPr>
        <a:xfrm>
          <a:off x="3037" y="1041142"/>
          <a:ext cx="2961642" cy="3439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How can we increase revenue?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Raise price?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Lower price to attract more customer?</a:t>
          </a:r>
        </a:p>
      </dsp:txBody>
      <dsp:txXfrm>
        <a:off x="3037" y="1041142"/>
        <a:ext cx="2961642" cy="3439399"/>
      </dsp:txXfrm>
    </dsp:sp>
    <dsp:sp modelId="{18A122FE-499F-4EEA-B7D6-C75A9E44FA12}">
      <dsp:nvSpPr>
        <dsp:cNvPr id="0" name=""/>
        <dsp:cNvSpPr/>
      </dsp:nvSpPr>
      <dsp:spPr>
        <a:xfrm>
          <a:off x="3379309" y="114793"/>
          <a:ext cx="2961642" cy="9263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Goal 2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Inventory</a:t>
          </a:r>
        </a:p>
      </dsp:txBody>
      <dsp:txXfrm>
        <a:off x="3379309" y="114793"/>
        <a:ext cx="2961642" cy="926348"/>
      </dsp:txXfrm>
    </dsp:sp>
    <dsp:sp modelId="{747F17CF-F354-4B2F-9842-A73CC21BB49B}">
      <dsp:nvSpPr>
        <dsp:cNvPr id="0" name=""/>
        <dsp:cNvSpPr/>
      </dsp:nvSpPr>
      <dsp:spPr>
        <a:xfrm>
          <a:off x="3379309" y="1041142"/>
          <a:ext cx="2961642" cy="3439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What should we do about inventory?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Invest in more inventory to service more customer?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Reduce inventory in order to reduce cost?</a:t>
          </a:r>
        </a:p>
      </dsp:txBody>
      <dsp:txXfrm>
        <a:off x="3379309" y="1041142"/>
        <a:ext cx="2961642" cy="3439399"/>
      </dsp:txXfrm>
    </dsp:sp>
    <dsp:sp modelId="{98141FB8-FE79-441D-B287-CA6BD3D1926D}">
      <dsp:nvSpPr>
        <dsp:cNvPr id="0" name=""/>
        <dsp:cNvSpPr/>
      </dsp:nvSpPr>
      <dsp:spPr>
        <a:xfrm>
          <a:off x="6755582" y="114793"/>
          <a:ext cx="2961642" cy="9263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Context</a:t>
          </a:r>
        </a:p>
      </dsp:txBody>
      <dsp:txXfrm>
        <a:off x="6755582" y="114793"/>
        <a:ext cx="2961642" cy="926348"/>
      </dsp:txXfrm>
    </dsp:sp>
    <dsp:sp modelId="{2E611E24-A9AE-45F2-B5F3-3D7209977FBF}">
      <dsp:nvSpPr>
        <dsp:cNvPr id="0" name=""/>
        <dsp:cNvSpPr/>
      </dsp:nvSpPr>
      <dsp:spPr>
        <a:xfrm>
          <a:off x="6755582" y="1041142"/>
          <a:ext cx="2961642" cy="3439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4000 Cars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$64,866,040.00 in gross revenue</a:t>
          </a:r>
          <a:endParaRPr lang="en-US" sz="2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>
              <a:latin typeface="Arial" panose="020B0604020202020204" pitchFamily="34" charset="0"/>
              <a:cs typeface="Arial" panose="020B0604020202020204" pitchFamily="34" charset="0"/>
            </a:rPr>
            <a:t>$34,545,742.00 </a:t>
          </a:r>
          <a:r>
            <a:rPr lang="en-US" sz="22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in net revenue</a:t>
          </a:r>
          <a:endParaRPr lang="en-US" sz="2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Top 10 cars models gross revenue </a:t>
          </a:r>
          <a:r>
            <a:rPr lang="en-US" sz="2200" b="0" i="0" u="none" kern="1200" dirty="0"/>
            <a:t>$3,612,873.00</a:t>
          </a:r>
          <a:endParaRPr lang="en-US" sz="2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Bottom 10  </a:t>
          </a:r>
          <a:r>
            <a:rPr lang="en-US" sz="2200" b="0" i="0" u="none" kern="1200" dirty="0"/>
            <a:t>$64,670.00</a:t>
          </a:r>
          <a:endParaRPr lang="en-US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55582" y="1041142"/>
        <a:ext cx="2961642" cy="3439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E86E7-43EA-4F01-813B-D306B64793A6}">
      <dsp:nvSpPr>
        <dsp:cNvPr id="0" name=""/>
        <dsp:cNvSpPr/>
      </dsp:nvSpPr>
      <dsp:spPr>
        <a:xfrm>
          <a:off x="7112810" y="1012120"/>
          <a:ext cx="2681082" cy="26815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0B330-D1EB-4280-B438-DCA139EADFDE}">
      <dsp:nvSpPr>
        <dsp:cNvPr id="0" name=""/>
        <dsp:cNvSpPr/>
      </dsp:nvSpPr>
      <dsp:spPr>
        <a:xfrm>
          <a:off x="7115601" y="1109256"/>
          <a:ext cx="2675501" cy="24873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Increase inventory for the top 10 models </a:t>
          </a:r>
        </a:p>
      </dsp:txBody>
      <dsp:txXfrm>
        <a:off x="7498082" y="1464652"/>
        <a:ext cx="1910539" cy="1776515"/>
      </dsp:txXfrm>
    </dsp:sp>
    <dsp:sp modelId="{F98FAEFE-F5C5-46B5-8A93-8A18850975D7}">
      <dsp:nvSpPr>
        <dsp:cNvPr id="0" name=""/>
        <dsp:cNvSpPr/>
      </dsp:nvSpPr>
      <dsp:spPr>
        <a:xfrm rot="2700000">
          <a:off x="4345063" y="1015362"/>
          <a:ext cx="2674625" cy="2674625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48E98-2A8F-4960-9830-EF240EFA482A}">
      <dsp:nvSpPr>
        <dsp:cNvPr id="0" name=""/>
        <dsp:cNvSpPr/>
      </dsp:nvSpPr>
      <dsp:spPr>
        <a:xfrm>
          <a:off x="4312611" y="1100333"/>
          <a:ext cx="2739529" cy="250515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Increase price on the top 10 models(Highest performance models)</a:t>
          </a:r>
        </a:p>
      </dsp:txBody>
      <dsp:txXfrm>
        <a:off x="4704245" y="1458279"/>
        <a:ext cx="1956261" cy="1789260"/>
      </dsp:txXfrm>
    </dsp:sp>
    <dsp:sp modelId="{489B0B3C-6D5B-4324-94CA-A9BB6142E5E8}">
      <dsp:nvSpPr>
        <dsp:cNvPr id="0" name=""/>
        <dsp:cNvSpPr/>
      </dsp:nvSpPr>
      <dsp:spPr>
        <a:xfrm rot="2700000">
          <a:off x="1574087" y="1015362"/>
          <a:ext cx="2674625" cy="2674625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DEAEE-5862-486D-8E79-539A2EB64385}">
      <dsp:nvSpPr>
        <dsp:cNvPr id="0" name=""/>
        <dsp:cNvSpPr/>
      </dsp:nvSpPr>
      <dsp:spPr>
        <a:xfrm>
          <a:off x="1555164" y="1073553"/>
          <a:ext cx="2712471" cy="255871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Eliminate bottom 10 models (Lowest performance)</a:t>
          </a:r>
        </a:p>
      </dsp:txBody>
      <dsp:txXfrm>
        <a:off x="1942930" y="1439153"/>
        <a:ext cx="1936939" cy="18275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BE690-8DC4-43B0-AEB0-B9DBB96F821F}">
      <dsp:nvSpPr>
        <dsp:cNvPr id="0" name=""/>
        <dsp:cNvSpPr/>
      </dsp:nvSpPr>
      <dsp:spPr>
        <a:xfrm>
          <a:off x="474" y="886240"/>
          <a:ext cx="1581009" cy="15047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Total Cost of all cars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$30,320,297.92</a:t>
          </a:r>
          <a:endParaRPr lang="en-US" sz="1100" kern="1200" dirty="0"/>
        </a:p>
      </dsp:txBody>
      <dsp:txXfrm>
        <a:off x="232007" y="1106609"/>
        <a:ext cx="1117943" cy="1064034"/>
      </dsp:txXfrm>
    </dsp:sp>
    <dsp:sp modelId="{5EE8B537-904C-4D5F-B9DD-13A64D798227}">
      <dsp:nvSpPr>
        <dsp:cNvPr id="0" name=""/>
        <dsp:cNvSpPr/>
      </dsp:nvSpPr>
      <dsp:spPr>
        <a:xfrm>
          <a:off x="1692803" y="1233079"/>
          <a:ext cx="795138" cy="795138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798199" y="1537140"/>
        <a:ext cx="584346" cy="187016"/>
      </dsp:txXfrm>
    </dsp:sp>
    <dsp:sp modelId="{C23652BC-025A-4EEE-92BF-6431E0F1E907}">
      <dsp:nvSpPr>
        <dsp:cNvPr id="0" name=""/>
        <dsp:cNvSpPr/>
      </dsp:nvSpPr>
      <dsp:spPr>
        <a:xfrm>
          <a:off x="2585252" y="955644"/>
          <a:ext cx="1370928" cy="13709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Total cost for the bottom 10 models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u="none" strike="noStrike" kern="1200" dirty="0">
              <a:effectLst/>
            </a:rPr>
            <a:t>$78,959.65</a:t>
          </a:r>
          <a:endParaRPr lang="en-US" sz="1100" kern="1200" dirty="0"/>
        </a:p>
      </dsp:txBody>
      <dsp:txXfrm>
        <a:off x="2786020" y="1156412"/>
        <a:ext cx="969392" cy="969392"/>
      </dsp:txXfrm>
    </dsp:sp>
    <dsp:sp modelId="{4498B84A-9E62-48BC-9BCE-FEA6A7AF4C40}">
      <dsp:nvSpPr>
        <dsp:cNvPr id="0" name=""/>
        <dsp:cNvSpPr/>
      </dsp:nvSpPr>
      <dsp:spPr>
        <a:xfrm>
          <a:off x="4081509" y="1233079"/>
          <a:ext cx="795138" cy="795138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186905" y="1396877"/>
        <a:ext cx="584346" cy="467542"/>
      </dsp:txXfrm>
    </dsp:sp>
    <dsp:sp modelId="{5DBFE1F4-8644-4969-8A0B-26398A4D3BB6}">
      <dsp:nvSpPr>
        <dsp:cNvPr id="0" name=""/>
        <dsp:cNvSpPr/>
      </dsp:nvSpPr>
      <dsp:spPr>
        <a:xfrm>
          <a:off x="4987968" y="945184"/>
          <a:ext cx="1370928" cy="13709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New Cost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$30,241,338,27</a:t>
          </a:r>
        </a:p>
      </dsp:txBody>
      <dsp:txXfrm>
        <a:off x="5188736" y="1145952"/>
        <a:ext cx="969392" cy="9693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36D39-A6A3-41A7-81D0-99F17661B0A9}">
      <dsp:nvSpPr>
        <dsp:cNvPr id="0" name=""/>
        <dsp:cNvSpPr/>
      </dsp:nvSpPr>
      <dsp:spPr>
        <a:xfrm rot="5400000">
          <a:off x="6589693" y="-2652839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Net Revenue </a:t>
          </a:r>
          <a:r>
            <a:rPr lang="en-US" sz="2900" b="0" i="0" kern="1200" dirty="0">
              <a:latin typeface="Arial" panose="020B0604020202020204" pitchFamily="34" charset="0"/>
              <a:cs typeface="Arial" panose="020B0604020202020204" pitchFamily="34" charset="0"/>
            </a:rPr>
            <a:t>$34,545,742.00 </a:t>
          </a:r>
          <a:endParaRPr lang="en-US" sz="2900" kern="1200" dirty="0"/>
        </a:p>
      </dsp:txBody>
      <dsp:txXfrm rot="-5400000">
        <a:off x="3785616" y="206001"/>
        <a:ext cx="6675221" cy="1012303"/>
      </dsp:txXfrm>
    </dsp:sp>
    <dsp:sp modelId="{574D677C-5F43-4D90-BC3B-A6A018C79D37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Start off Revenue</a:t>
          </a:r>
        </a:p>
      </dsp:txBody>
      <dsp:txXfrm>
        <a:off x="68454" y="70578"/>
        <a:ext cx="3648708" cy="1265378"/>
      </dsp:txXfrm>
    </dsp:sp>
    <dsp:sp modelId="{A8E5C8EB-4415-4160-87AB-E51A2EA753AC}">
      <dsp:nvSpPr>
        <dsp:cNvPr id="0" name=""/>
        <dsp:cNvSpPr/>
      </dsp:nvSpPr>
      <dsp:spPr>
        <a:xfrm rot="5400000">
          <a:off x="6589693" y="-1200698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i="0" u="none" kern="1200" dirty="0"/>
            <a:t>Net $41,201,806.58 </a:t>
          </a:r>
          <a:r>
            <a:rPr lang="en-US" sz="2900" b="0" i="0" u="none" kern="1200" dirty="0">
              <a:highlight>
                <a:srgbClr val="FFFF00"/>
              </a:highlight>
            </a:rPr>
            <a:t>Increase by 19%</a:t>
          </a:r>
          <a:endParaRPr lang="en-US" sz="2900" kern="1200" dirty="0">
            <a:highlight>
              <a:srgbClr val="FFFF00"/>
            </a:highlight>
          </a:endParaRPr>
        </a:p>
      </dsp:txBody>
      <dsp:txXfrm rot="-5400000">
        <a:off x="3785616" y="1658142"/>
        <a:ext cx="6675221" cy="1012303"/>
      </dsp:txXfrm>
    </dsp:sp>
    <dsp:sp modelId="{6415586D-726B-4188-A0A7-DD8B03C55827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Raise rented price by 10%</a:t>
          </a:r>
        </a:p>
      </dsp:txBody>
      <dsp:txXfrm>
        <a:off x="68454" y="1542979"/>
        <a:ext cx="3648708" cy="1265378"/>
      </dsp:txXfrm>
    </dsp:sp>
    <dsp:sp modelId="{42E7E913-E51E-4027-B6A0-418189C57B58}">
      <dsp:nvSpPr>
        <dsp:cNvPr id="0" name=""/>
        <dsp:cNvSpPr/>
      </dsp:nvSpPr>
      <dsp:spPr>
        <a:xfrm rot="5400000">
          <a:off x="6589693" y="291951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i="0" u="none" kern="1200" dirty="0"/>
            <a:t>Net $44,452,811.33 </a:t>
          </a:r>
          <a:r>
            <a:rPr lang="en-US" sz="2900" b="0" i="0" u="none" kern="1200" dirty="0">
              <a:highlight>
                <a:srgbClr val="FFFF00"/>
              </a:highlight>
            </a:rPr>
            <a:t>Increase by 28%</a:t>
          </a:r>
          <a:endParaRPr lang="en-US" sz="2900" kern="1200" dirty="0">
            <a:highlight>
              <a:srgbClr val="FFFF00"/>
            </a:highlight>
          </a:endParaRPr>
        </a:p>
      </dsp:txBody>
      <dsp:txXfrm rot="-5400000">
        <a:off x="3785616" y="3150792"/>
        <a:ext cx="6675221" cy="1012303"/>
      </dsp:txXfrm>
    </dsp:sp>
    <dsp:sp modelId="{D6793CAE-5F0D-4DF8-ADB3-FB4156A1CFE6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Raise rented price by 15%</a:t>
          </a:r>
        </a:p>
      </dsp:txBody>
      <dsp:txXfrm>
        <a:off x="68454" y="3015380"/>
        <a:ext cx="3648708" cy="12653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AB268-C5C0-44A9-AF10-08F83488867F}">
      <dsp:nvSpPr>
        <dsp:cNvPr id="0" name=""/>
        <dsp:cNvSpPr/>
      </dsp:nvSpPr>
      <dsp:spPr>
        <a:xfrm>
          <a:off x="533916" y="1507"/>
          <a:ext cx="2459459" cy="983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200%</a:t>
          </a:r>
        </a:p>
      </dsp:txBody>
      <dsp:txXfrm>
        <a:off x="1025808" y="1507"/>
        <a:ext cx="1475676" cy="983783"/>
      </dsp:txXfrm>
    </dsp:sp>
    <dsp:sp modelId="{F05C3148-846E-43C7-935C-15BEFC734BAD}">
      <dsp:nvSpPr>
        <dsp:cNvPr id="0" name=""/>
        <dsp:cNvSpPr/>
      </dsp:nvSpPr>
      <dsp:spPr>
        <a:xfrm>
          <a:off x="2673646" y="85128"/>
          <a:ext cx="2041351" cy="81654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From 214 cars</a:t>
          </a:r>
        </a:p>
      </dsp:txBody>
      <dsp:txXfrm>
        <a:off x="3081916" y="85128"/>
        <a:ext cx="1224811" cy="816540"/>
      </dsp:txXfrm>
    </dsp:sp>
    <dsp:sp modelId="{16CD8FBE-FF89-436A-ACBF-6D66E5AA94DC}">
      <dsp:nvSpPr>
        <dsp:cNvPr id="0" name=""/>
        <dsp:cNvSpPr/>
      </dsp:nvSpPr>
      <dsp:spPr>
        <a:xfrm>
          <a:off x="4429208" y="85128"/>
          <a:ext cx="2041351" cy="81654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 </a:t>
          </a:r>
          <a:r>
            <a:rPr lang="en-US" sz="1800" b="0" i="0" u="none" kern="1200" dirty="0"/>
            <a:t>642 cars</a:t>
          </a:r>
          <a:endParaRPr lang="en-US" sz="1800" kern="1200" dirty="0"/>
        </a:p>
      </dsp:txBody>
      <dsp:txXfrm>
        <a:off x="4837478" y="85128"/>
        <a:ext cx="1224811" cy="816540"/>
      </dsp:txXfrm>
    </dsp:sp>
    <dsp:sp modelId="{646343C5-5612-4CAD-8167-6EA742E073BB}">
      <dsp:nvSpPr>
        <dsp:cNvPr id="0" name=""/>
        <dsp:cNvSpPr/>
      </dsp:nvSpPr>
      <dsp:spPr>
        <a:xfrm>
          <a:off x="533916" y="1123020"/>
          <a:ext cx="2459459" cy="983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300%</a:t>
          </a:r>
        </a:p>
      </dsp:txBody>
      <dsp:txXfrm>
        <a:off x="1025808" y="1123020"/>
        <a:ext cx="1475676" cy="983783"/>
      </dsp:txXfrm>
    </dsp:sp>
    <dsp:sp modelId="{FD0DA346-EFF8-48F6-8B53-7FC6D0178E8E}">
      <dsp:nvSpPr>
        <dsp:cNvPr id="0" name=""/>
        <dsp:cNvSpPr/>
      </dsp:nvSpPr>
      <dsp:spPr>
        <a:xfrm>
          <a:off x="2673646" y="1206642"/>
          <a:ext cx="2041351" cy="81654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From 214 cars</a:t>
          </a:r>
        </a:p>
      </dsp:txBody>
      <dsp:txXfrm>
        <a:off x="3081916" y="1206642"/>
        <a:ext cx="1224811" cy="816540"/>
      </dsp:txXfrm>
    </dsp:sp>
    <dsp:sp modelId="{2D111CA8-08CB-44ED-A19A-4A3E000F1D18}">
      <dsp:nvSpPr>
        <dsp:cNvPr id="0" name=""/>
        <dsp:cNvSpPr/>
      </dsp:nvSpPr>
      <dsp:spPr>
        <a:xfrm>
          <a:off x="4429208" y="1206642"/>
          <a:ext cx="2041351" cy="81654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 856 cars</a:t>
          </a:r>
        </a:p>
      </dsp:txBody>
      <dsp:txXfrm>
        <a:off x="4837478" y="1206642"/>
        <a:ext cx="1224811" cy="816540"/>
      </dsp:txXfrm>
    </dsp:sp>
    <dsp:sp modelId="{5BCFD26B-5D95-41B4-8AF5-49E528CF238F}">
      <dsp:nvSpPr>
        <dsp:cNvPr id="0" name=""/>
        <dsp:cNvSpPr/>
      </dsp:nvSpPr>
      <dsp:spPr>
        <a:xfrm>
          <a:off x="533916" y="2244533"/>
          <a:ext cx="2459459" cy="983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AT 200%	</a:t>
          </a:r>
        </a:p>
      </dsp:txBody>
      <dsp:txXfrm>
        <a:off x="1025808" y="2244533"/>
        <a:ext cx="1475676" cy="983783"/>
      </dsp:txXfrm>
    </dsp:sp>
    <dsp:sp modelId="{DC284D40-CCD0-4D84-8CAA-397C2FF63E5E}">
      <dsp:nvSpPr>
        <dsp:cNvPr id="0" name=""/>
        <dsp:cNvSpPr/>
      </dsp:nvSpPr>
      <dsp:spPr>
        <a:xfrm>
          <a:off x="2673646" y="2328155"/>
          <a:ext cx="2041351" cy="81654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Cost increase by 15%	</a:t>
          </a:r>
        </a:p>
      </dsp:txBody>
      <dsp:txXfrm>
        <a:off x="3081916" y="2328155"/>
        <a:ext cx="1224811" cy="816540"/>
      </dsp:txXfrm>
    </dsp:sp>
    <dsp:sp modelId="{425F4AA6-97C4-4206-8F17-6824651D615E}">
      <dsp:nvSpPr>
        <dsp:cNvPr id="0" name=""/>
        <dsp:cNvSpPr/>
      </dsp:nvSpPr>
      <dsp:spPr>
        <a:xfrm>
          <a:off x="2742460" y="3411231"/>
          <a:ext cx="2041351" cy="81654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Cost increase by 21%</a:t>
          </a:r>
        </a:p>
      </dsp:txBody>
      <dsp:txXfrm>
        <a:off x="3150730" y="3411231"/>
        <a:ext cx="1224811" cy="816540"/>
      </dsp:txXfrm>
    </dsp:sp>
    <dsp:sp modelId="{D7AE9350-0AA3-48EE-8B79-CFD035D28C07}">
      <dsp:nvSpPr>
        <dsp:cNvPr id="0" name=""/>
        <dsp:cNvSpPr/>
      </dsp:nvSpPr>
      <dsp:spPr>
        <a:xfrm>
          <a:off x="4471382" y="2372542"/>
          <a:ext cx="2041351" cy="81654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Revenue increase by 67%</a:t>
          </a:r>
        </a:p>
      </dsp:txBody>
      <dsp:txXfrm>
        <a:off x="4879652" y="2372542"/>
        <a:ext cx="1224811" cy="816540"/>
      </dsp:txXfrm>
    </dsp:sp>
    <dsp:sp modelId="{0CE91683-329B-40BA-BAAD-344F3BE9EBE3}">
      <dsp:nvSpPr>
        <dsp:cNvPr id="0" name=""/>
        <dsp:cNvSpPr/>
      </dsp:nvSpPr>
      <dsp:spPr>
        <a:xfrm>
          <a:off x="4504676" y="3384595"/>
          <a:ext cx="2041351" cy="81654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Revenue increase by 75%</a:t>
          </a:r>
        </a:p>
      </dsp:txBody>
      <dsp:txXfrm>
        <a:off x="4912946" y="3384595"/>
        <a:ext cx="1224811" cy="816540"/>
      </dsp:txXfrm>
    </dsp:sp>
    <dsp:sp modelId="{675D4389-F9F1-4612-88FE-52CE0164288F}">
      <dsp:nvSpPr>
        <dsp:cNvPr id="0" name=""/>
        <dsp:cNvSpPr/>
      </dsp:nvSpPr>
      <dsp:spPr>
        <a:xfrm>
          <a:off x="533916" y="3366047"/>
          <a:ext cx="2459459" cy="983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At 300%	</a:t>
          </a:r>
        </a:p>
      </dsp:txBody>
      <dsp:txXfrm>
        <a:off x="1025808" y="3366047"/>
        <a:ext cx="1475676" cy="9837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30C94-080F-46AE-9FC3-ADB3C337DFC1}">
      <dsp:nvSpPr>
        <dsp:cNvPr id="0" name=""/>
        <dsp:cNvSpPr/>
      </dsp:nvSpPr>
      <dsp:spPr>
        <a:xfrm>
          <a:off x="679050" y="57877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9ED654-8944-40F8-8B2D-40759733DDB4}">
      <dsp:nvSpPr>
        <dsp:cNvPr id="0" name=""/>
        <dsp:cNvSpPr/>
      </dsp:nvSpPr>
      <dsp:spPr>
        <a:xfrm>
          <a:off x="1081237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1DC9B-E389-4808-881F-2FAF933F13F1}">
      <dsp:nvSpPr>
        <dsp:cNvPr id="0" name=""/>
        <dsp:cNvSpPr/>
      </dsp:nvSpPr>
      <dsp:spPr>
        <a:xfrm>
          <a:off x="75768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Discontinue the bottom 10 car models</a:t>
          </a:r>
        </a:p>
      </dsp:txBody>
      <dsp:txXfrm>
        <a:off x="75768" y="3053772"/>
        <a:ext cx="3093750" cy="720000"/>
      </dsp:txXfrm>
    </dsp:sp>
    <dsp:sp modelId="{4EBAF30B-B838-46EF-8833-74AD46972D85}">
      <dsp:nvSpPr>
        <dsp:cNvPr id="0" name=""/>
        <dsp:cNvSpPr/>
      </dsp:nvSpPr>
      <dsp:spPr>
        <a:xfrm>
          <a:off x="4314206" y="57877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B8F95-13DB-40E3-AA60-DAA6DA154B1A}">
      <dsp:nvSpPr>
        <dsp:cNvPr id="0" name=""/>
        <dsp:cNvSpPr/>
      </dsp:nvSpPr>
      <dsp:spPr>
        <a:xfrm>
          <a:off x="4716393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12066-662C-4FD0-8D35-6FAEBE83A470}">
      <dsp:nvSpPr>
        <dsp:cNvPr id="0" name=""/>
        <dsp:cNvSpPr/>
      </dsp:nvSpPr>
      <dsp:spPr>
        <a:xfrm>
          <a:off x="3710925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Increase Price of top 10 models by 10%</a:t>
          </a:r>
        </a:p>
      </dsp:txBody>
      <dsp:txXfrm>
        <a:off x="3710925" y="3053772"/>
        <a:ext cx="3093750" cy="720000"/>
      </dsp:txXfrm>
    </dsp:sp>
    <dsp:sp modelId="{ACE4B064-9DFF-4D0F-97D1-421067163879}">
      <dsp:nvSpPr>
        <dsp:cNvPr id="0" name=""/>
        <dsp:cNvSpPr/>
      </dsp:nvSpPr>
      <dsp:spPr>
        <a:xfrm>
          <a:off x="7949362" y="57877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7F4DC-18DF-45EC-8EEC-62CE7633560A}">
      <dsp:nvSpPr>
        <dsp:cNvPr id="0" name=""/>
        <dsp:cNvSpPr/>
      </dsp:nvSpPr>
      <dsp:spPr>
        <a:xfrm>
          <a:off x="8351550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A0E20-6F66-45AA-AF3F-2BDD2E03EA98}">
      <dsp:nvSpPr>
        <dsp:cNvPr id="0" name=""/>
        <dsp:cNvSpPr/>
      </dsp:nvSpPr>
      <dsp:spPr>
        <a:xfrm>
          <a:off x="7346081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Increase Inventory of top 10 models to 200%</a:t>
          </a:r>
        </a:p>
      </dsp:txBody>
      <dsp:txXfrm>
        <a:off x="7346081" y="3053772"/>
        <a:ext cx="30937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542C4-E67C-4A98-8E6C-B7D32E89CECD}">
      <dsp:nvSpPr>
        <dsp:cNvPr id="0" name=""/>
        <dsp:cNvSpPr/>
      </dsp:nvSpPr>
      <dsp:spPr>
        <a:xfrm>
          <a:off x="1359824" y="1356"/>
          <a:ext cx="2774041" cy="17615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7B0FD-B077-4FFA-AC1D-005B6DF43088}">
      <dsp:nvSpPr>
        <dsp:cNvPr id="0" name=""/>
        <dsp:cNvSpPr/>
      </dsp:nvSpPr>
      <dsp:spPr>
        <a:xfrm>
          <a:off x="1668051" y="294172"/>
          <a:ext cx="2774041" cy="1761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Increase Net Revenue by </a:t>
          </a:r>
          <a:r>
            <a:rPr lang="en-US" sz="3300" b="0" i="0" kern="1200"/>
            <a:t>26%</a:t>
          </a:r>
          <a:r>
            <a:rPr lang="en-US" sz="3300" kern="1200"/>
            <a:t> </a:t>
          </a:r>
        </a:p>
      </dsp:txBody>
      <dsp:txXfrm>
        <a:off x="1719644" y="345765"/>
        <a:ext cx="2670855" cy="1658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8/12/2020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6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8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5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183D-B5D6-4D5F-94C2-BCC323AC5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1816F-9A07-42FF-A79D-8E5E8A04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B293A-AEB6-4EC9-9BA2-59A355ED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8/12/2020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2D8FD-7D6E-4A32-8B65-8E795D97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5574A-0287-4C3E-9CDC-9457B741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1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B56A-5A40-4DFD-BECF-C488662F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17967-1CEE-4DDB-9FD7-EB4D9FA0C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6F93D-4AF4-4EA2-8F6D-3D2F1EB6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52780-3251-4B01-8E9C-4A4ABCFB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9E1B-1880-4FB8-87FC-AFA83368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90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EADE-A4E2-40AE-AF8D-954EC7823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F53D6-D65D-4311-B433-8BCF6670A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5920C-5C15-444D-A06A-A4764305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8/12/2020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AD827-5896-45A7-8C82-A3CF32FF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553E1-0191-4F09-B8F5-AB0C144F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536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376CC-8EE7-4880-A389-7E3F6B07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14E00-1129-4C28-8ABA-83C9F1826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E8BAD-EA1C-41D2-A313-DFC2CC065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C6DE5-DED5-4229-AADD-7FE4EDF8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5A715-985C-4380-B846-134011AA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DFAA1-F4FA-4942-91C5-B6BEE839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66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EFE75-297D-4C2E-91E9-E3675AD9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8FDC8-F9EB-460C-A04A-D5619B49A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31C47-75EE-46E0-9BC8-770A33A76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AAE79-AB28-453E-973C-4AEC2A334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1ADA5-5D4F-4DED-8C43-6074E9842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7964D0-7325-47ED-B72A-924EA236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2FF16-C2DD-42B0-BC89-0707AA27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CE5550-1830-4A81-AD85-E30C2258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25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0503-9E7F-4175-80D6-CF4701F1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17296-3655-4D23-AD3A-7A37FD43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DC9A4-D693-4C94-B0C3-0C552D7F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C04C8-F909-4051-A9AA-203C15BF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54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A34B2D-3F4B-42B8-943B-F0C97C27D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3F8E1-AAA3-4AF4-B1AB-E36BF072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B2667-D04D-45E2-8145-4099408D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47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1E05-2236-4702-A268-ED9A9ACF0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EEB2C-EC87-42D5-9F81-E87AE95F1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181B3-250F-4FD6-AC38-463950155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B74AF-1946-4A36-BABD-31C7432F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5A904-5D6D-4E73-8127-6728F275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05C4D-AF2A-4D07-99E5-E2214CEC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4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12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8F2A-0D11-4844-9855-AE07D626E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91199-9CA3-4270-BC37-B5E526ED0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6D526-B543-456E-9419-757F3DE31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A5C03-4A74-404B-ADD8-B607FDC9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0A1F-E527-4987-8D00-798B4A65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D6918-3517-4AA9-A39F-9FEB7888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38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B4F9-D8E1-4CAF-B27D-737AD091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30DC7-BA57-4BE5-87D3-E48BABB79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892ED-33C2-468C-9304-F0D1743E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4AC61-10B4-4BBA-88C4-01A2529A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88144-550C-40E7-B996-F6CC0A26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607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6C8A88-14CE-44B4-97B7-B5B63F73F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48589-E5A4-4C26-B216-864DC3FCE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21716-2941-4A33-B005-DDC88CBD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4C0E9-D8B0-47BE-9B39-58272EE3D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CD261-D22A-448A-9BAC-509A8967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700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65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002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501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808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796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596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0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844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281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347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55347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64793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88609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18121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10175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192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999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0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966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183D-B5D6-4D5F-94C2-BCC323AC5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1816F-9A07-42FF-A79D-8E5E8A04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B293A-AEB6-4EC9-9BA2-59A355ED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8/12/2020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2D8FD-7D6E-4A32-8B65-8E795D97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5574A-0287-4C3E-9CDC-9457B741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325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B56A-5A40-4DFD-BECF-C488662F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17967-1CEE-4DDB-9FD7-EB4D9FA0C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6F93D-4AF4-4EA2-8F6D-3D2F1EB6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52780-3251-4B01-8E9C-4A4ABCFB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9E1B-1880-4FB8-87FC-AFA83368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303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EADE-A4E2-40AE-AF8D-954EC7823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F53D6-D65D-4311-B433-8BCF6670A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5920C-5C15-444D-A06A-A4764305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8/12/2020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AD827-5896-45A7-8C82-A3CF32FF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553E1-0191-4F09-B8F5-AB0C144F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482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376CC-8EE7-4880-A389-7E3F6B07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14E00-1129-4C28-8ABA-83C9F1826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E8BAD-EA1C-41D2-A313-DFC2CC065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C6DE5-DED5-4229-AADD-7FE4EDF8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5A715-985C-4380-B846-134011AA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DFAA1-F4FA-4942-91C5-B6BEE839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040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EFE75-297D-4C2E-91E9-E3675AD9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8FDC8-F9EB-460C-A04A-D5619B49A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31C47-75EE-46E0-9BC8-770A33A76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AAE79-AB28-453E-973C-4AEC2A334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1ADA5-5D4F-4DED-8C43-6074E9842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7964D0-7325-47ED-B72A-924EA236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2FF16-C2DD-42B0-BC89-0707AA27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CE5550-1830-4A81-AD85-E30C2258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887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0503-9E7F-4175-80D6-CF4701F1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17296-3655-4D23-AD3A-7A37FD43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DC9A4-D693-4C94-B0C3-0C552D7F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C04C8-F909-4051-A9AA-203C15BF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930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A34B2D-3F4B-42B8-943B-F0C97C27D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3F8E1-AAA3-4AF4-B1AB-E36BF072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B2667-D04D-45E2-8145-4099408D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495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1E05-2236-4702-A268-ED9A9ACF0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EEB2C-EC87-42D5-9F81-E87AE95F1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181B3-250F-4FD6-AC38-463950155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B74AF-1946-4A36-BABD-31C7432F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5A904-5D6D-4E73-8127-6728F275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05C4D-AF2A-4D07-99E5-E2214CEC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5335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8F2A-0D11-4844-9855-AE07D626E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91199-9CA3-4270-BC37-B5E526ED0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6D526-B543-456E-9419-757F3DE31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A5C03-4A74-404B-ADD8-B607FDC9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0A1F-E527-4987-8D00-798B4A65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D6918-3517-4AA9-A39F-9FEB7888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8398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B4F9-D8E1-4CAF-B27D-737AD091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30DC7-BA57-4BE5-87D3-E48BABB79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892ED-33C2-468C-9304-F0D1743E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4AC61-10B4-4BBA-88C4-01A2529A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88144-550C-40E7-B996-F6CC0A26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1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58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6C8A88-14CE-44B4-97B7-B5B63F73F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48589-E5A4-4C26-B216-864DC3FCE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21716-2941-4A33-B005-DDC88CBD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4C0E9-D8B0-47BE-9B39-58272EE3D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CD261-D22A-448A-9BAC-509A8967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3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6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8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8/12/2020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2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124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1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1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195F3-01A7-4BFD-9357-0EBD3B47C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5729A-540B-4A1D-86B0-4060D76F6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9A6BA-2BC4-4E02-BFDF-FF193837D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592A9-2450-4356-94F4-BBE589DB7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33B18-1D8C-4C4C-A557-E18B6D78A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9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A2B21-3FCD-4721-B95C-427943F61125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2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195F3-01A7-4BFD-9357-0EBD3B47C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5729A-540B-4A1D-86B0-4060D76F6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9A6BA-2BC4-4E02-BFDF-FF193837D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592A9-2450-4356-94F4-BBE589DB7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33B18-1D8C-4C4C-A557-E18B6D78A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4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1.svg"/><Relationship Id="rId7" Type="http://schemas.openxmlformats.org/officeDocument/2006/relationships/diagramColors" Target="../diagrams/colors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1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72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31" name="Rectangle 74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F29E1-9875-4F55-8CC7-BD952083B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170" y="3755360"/>
            <a:ext cx="9732773" cy="1465112"/>
          </a:xfrm>
        </p:spPr>
        <p:txBody>
          <a:bodyPr>
            <a:normAutofit/>
          </a:bodyPr>
          <a:lstStyle/>
          <a:p>
            <a:r>
              <a:rPr lang="en-US" sz="4000" i="0" dirty="0">
                <a:latin typeface="Arial" panose="020B0604020202020204" pitchFamily="34" charset="0"/>
                <a:cs typeface="Arial" panose="020B0604020202020204" pitchFamily="34" charset="0"/>
              </a:rPr>
              <a:t>Financial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A020D-3C47-429A-AB13-9494436CC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5220472"/>
            <a:ext cx="9517450" cy="638904"/>
          </a:xfrm>
        </p:spPr>
        <p:txBody>
          <a:bodyPr>
            <a:normAutofit/>
          </a:bodyPr>
          <a:lstStyle/>
          <a:p>
            <a:r>
              <a:rPr lang="en-US" dirty="0"/>
              <a:t>By Brenda Mortimer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Lariat's logo">
            <a:extLst>
              <a:ext uri="{FF2B5EF4-FFF2-40B4-BE49-F238E27FC236}">
                <a16:creationId xmlns:a16="http://schemas.microsoft.com/office/drawing/2014/main" id="{34E785B9-8C68-4B7E-973C-8FEDF2AD7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0924" y="1350483"/>
            <a:ext cx="4898802" cy="221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90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122DE-476E-4843-8FAB-80715E0C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br>
              <a:rPr lang="en-US" sz="4000"/>
            </a:b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Base on Proposal</a:t>
            </a:r>
          </a:p>
        </p:txBody>
      </p:sp>
      <p:pic>
        <p:nvPicPr>
          <p:cNvPr id="7" name="Graphic 6" descr="Bar Graph with Upward Trend">
            <a:extLst>
              <a:ext uri="{FF2B5EF4-FFF2-40B4-BE49-F238E27FC236}">
                <a16:creationId xmlns:a16="http://schemas.microsoft.com/office/drawing/2014/main" id="{D1741E6C-D436-4441-B3D8-45F9BB9DD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5A06DA-C545-4A16-B886-6157B8ACE1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466320"/>
              </p:ext>
            </p:extLst>
          </p:nvPr>
        </p:nvGraphicFramePr>
        <p:xfrm>
          <a:off x="2187364" y="4072044"/>
          <a:ext cx="5801917" cy="2057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Graphic 8">
            <a:extLst>
              <a:ext uri="{FF2B5EF4-FFF2-40B4-BE49-F238E27FC236}">
                <a16:creationId xmlns:a16="http://schemas.microsoft.com/office/drawing/2014/main" id="{076A03E1-EC28-401C-BF6A-D00963D12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1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B8BC-5AE4-474A-B997-8DE0074FB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28174"/>
          </a:xfrm>
        </p:spPr>
        <p:txBody>
          <a:bodyPr>
            <a:normAutofit/>
          </a:bodyPr>
          <a:lstStyle/>
          <a:p>
            <a:r>
              <a:rPr lang="en-US" sz="4000" i="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78A0733-16EB-44B3-A30F-88645730FC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932560"/>
              </p:ext>
            </p:extLst>
          </p:nvPr>
        </p:nvGraphicFramePr>
        <p:xfrm>
          <a:off x="1023938" y="1713390"/>
          <a:ext cx="9720262" cy="4595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617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2234-0BC3-4702-A8E7-03D88E384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top 10 revenue count for 6% of the gross revenue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C2F94C-18C2-436F-B574-7514AE169D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75592"/>
              </p:ext>
            </p:extLst>
          </p:nvPr>
        </p:nvGraphicFramePr>
        <p:xfrm>
          <a:off x="612559" y="1420427"/>
          <a:ext cx="9365943" cy="507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543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3D85-B5C0-4E97-95A2-F2A44047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Performance Continue……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Bottom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10 revenue count for 0% of the gross revenue. It bring the revenue to a negative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617499-13B2-4D86-90F8-DDF54D5F3F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992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80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682E-0A0A-4713-B14C-61C740D0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6675"/>
            <a:ext cx="10018713" cy="155257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Strategies Intro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4710A63-83F8-4073-B70E-31FC70904D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131833"/>
              </p:ext>
            </p:extLst>
          </p:nvPr>
        </p:nvGraphicFramePr>
        <p:xfrm>
          <a:off x="688977" y="1085850"/>
          <a:ext cx="10814048" cy="4705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879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74B2-CAD6-4E2D-93EF-132EE024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Eliminate bottom 10 models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CD8B60-931B-42DA-8563-18A47317ED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291569"/>
              </p:ext>
            </p:extLst>
          </p:nvPr>
        </p:nvGraphicFramePr>
        <p:xfrm>
          <a:off x="838201" y="1495425"/>
          <a:ext cx="4876800" cy="3838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3155">
                  <a:extLst>
                    <a:ext uri="{9D8B030D-6E8A-4147-A177-3AD203B41FA5}">
                      <a16:colId xmlns:a16="http://schemas.microsoft.com/office/drawing/2014/main" val="4158213415"/>
                    </a:ext>
                  </a:extLst>
                </a:gridCol>
                <a:gridCol w="1621766">
                  <a:extLst>
                    <a:ext uri="{9D8B030D-6E8A-4147-A177-3AD203B41FA5}">
                      <a16:colId xmlns:a16="http://schemas.microsoft.com/office/drawing/2014/main" val="1800377947"/>
                    </a:ext>
                  </a:extLst>
                </a:gridCol>
                <a:gridCol w="943155">
                  <a:extLst>
                    <a:ext uri="{9D8B030D-6E8A-4147-A177-3AD203B41FA5}">
                      <a16:colId xmlns:a16="http://schemas.microsoft.com/office/drawing/2014/main" val="4207468045"/>
                    </a:ext>
                  </a:extLst>
                </a:gridCol>
                <a:gridCol w="1368724">
                  <a:extLst>
                    <a:ext uri="{9D8B030D-6E8A-4147-A177-3AD203B41FA5}">
                      <a16:colId xmlns:a16="http://schemas.microsoft.com/office/drawing/2014/main" val="1622447603"/>
                    </a:ext>
                  </a:extLst>
                </a:gridCol>
              </a:tblGrid>
              <a:tr h="5253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Row Labels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Sum of Total Cost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Sum of Net Revenue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Sum of Gross Revenue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5061687"/>
                  </a:ext>
                </a:extLst>
              </a:tr>
              <a:tr h="278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914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$8,323.70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-$2,427.70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$5,896.00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7328823"/>
                  </a:ext>
                </a:extLst>
              </a:tr>
              <a:tr h="278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B2600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$6,645.10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-$1,084.10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$5,561.00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5817106"/>
                  </a:ext>
                </a:extLst>
              </a:tr>
              <a:tr h="278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$7,383.53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$252.47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$7,636.00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7995032"/>
                  </a:ext>
                </a:extLst>
              </a:tr>
              <a:tr h="5253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E-350 Super Duty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$8,155.07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-$1,694.07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$6,461.00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33730622"/>
                  </a:ext>
                </a:extLst>
              </a:tr>
              <a:tr h="278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Forenza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$8,596.72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-$2,252.72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$6,344.00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0425148"/>
                  </a:ext>
                </a:extLst>
              </a:tr>
              <a:tr h="278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 Roadster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$6,001.60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-$757.60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$5,244.00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3345615"/>
                  </a:ext>
                </a:extLst>
              </a:tr>
              <a:tr h="278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Parisienne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$9,141.66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-$1,963.66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$7,178.00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7585194"/>
                  </a:ext>
                </a:extLst>
              </a:tr>
              <a:tr h="278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Samurai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$7,060.02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$639.98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$7,700.00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23726024"/>
                  </a:ext>
                </a:extLst>
              </a:tr>
              <a:tr h="278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SLS-Class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$8,521.92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-$2,441.92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$6,080.00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7003536"/>
                  </a:ext>
                </a:extLst>
              </a:tr>
              <a:tr h="278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Yukon XL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$9,130.33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-$2,560.33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$6,570.00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6504949"/>
                  </a:ext>
                </a:extLst>
              </a:tr>
              <a:tr h="278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Grand Total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$78,959.65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-$14,289.65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$64,670.00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6951599"/>
                  </a:ext>
                </a:extLst>
              </a:tr>
            </a:tbl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8419F5F-55C9-44A1-8AEE-C274A4C773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7567775"/>
              </p:ext>
            </p:extLst>
          </p:nvPr>
        </p:nvGraphicFramePr>
        <p:xfrm>
          <a:off x="5832629" y="1790097"/>
          <a:ext cx="6359371" cy="3261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135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A595-C17D-4A4F-8C4A-D8DF51A7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price on the top 10 models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11DDAF6-2A63-4441-A779-6E5D04F80B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1242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610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A70C-5696-4322-AC79-DC220ACE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inventory for the top 10 models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EA2181B-4941-419C-A273-8BCF27FD50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7174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005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10D24-465D-4C27-A1AE-8BED3EE4E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7D656688-98ED-4BB8-8E9D-33993EA5B2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9350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4321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419</Words>
  <Application>Microsoft Office PowerPoint</Application>
  <PresentationFormat>Widescreen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Corbel</vt:lpstr>
      <vt:lpstr>Garamond</vt:lpstr>
      <vt:lpstr>Georgia Pro</vt:lpstr>
      <vt:lpstr>Georgia Pro Cond Black</vt:lpstr>
      <vt:lpstr>SavonVTI</vt:lpstr>
      <vt:lpstr>Office Theme</vt:lpstr>
      <vt:lpstr>Parallax</vt:lpstr>
      <vt:lpstr>1_Office Theme</vt:lpstr>
      <vt:lpstr>Financial Review</vt:lpstr>
      <vt:lpstr>Background</vt:lpstr>
      <vt:lpstr>Performance top 10 revenue count for 6% of the gross revenue </vt:lpstr>
      <vt:lpstr>Performance Continue……  Bottom 10 revenue count for 0% of the gross revenue. It bring the revenue to a negative</vt:lpstr>
      <vt:lpstr>Strategies Intro</vt:lpstr>
      <vt:lpstr>Eliminate bottom 10 models </vt:lpstr>
      <vt:lpstr>Increase price on the top 10 models </vt:lpstr>
      <vt:lpstr>Increase inventory for the top 10 models  </vt:lpstr>
      <vt:lpstr>Proposal</vt:lpstr>
      <vt:lpstr>Result Base on Proposal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Review</dc:title>
  <dc:creator>20274</dc:creator>
  <cp:lastModifiedBy>20274</cp:lastModifiedBy>
  <cp:revision>3</cp:revision>
  <dcterms:created xsi:type="dcterms:W3CDTF">2020-08-11T18:53:10Z</dcterms:created>
  <dcterms:modified xsi:type="dcterms:W3CDTF">2020-08-12T04:47:00Z</dcterms:modified>
</cp:coreProperties>
</file>