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8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3AC8-5766-2548-9414-8FD2B44DA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C8DC3-CD95-8B42-A611-90F8990C7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FB8EE-F23D-7946-8B7B-F05B3A0B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99B3-551F-F74F-A967-975A9091406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41B0-96CF-3B48-A78D-7538E760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434CF-0851-634B-9449-E6829ED7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2A39-4C36-3546-A0B8-BF3A46D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4011-B293-CC47-8771-DC9E8892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812AD-3C97-1948-855A-77BB3BFC4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5A3A2-33B9-1C43-BE8F-24DD18A6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99B3-551F-F74F-A967-975A9091406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F827A-F6EA-FE44-964C-A58BBC2F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97276-C696-AA44-9272-C7683523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2A39-4C36-3546-A0B8-BF3A46D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4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46A95-9298-AD4D-9B50-6F964DBFE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4DE14-7EAF-774B-8F04-3E092AF9BD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6814A-3E5C-B440-B327-B5A96C15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99B3-551F-F74F-A967-975A9091406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9AB6-0CB0-9E48-A96D-0C440A52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A34DA-65FE-7E4D-A551-4C3222D2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2A39-4C36-3546-A0B8-BF3A46D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7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927F-8D09-CA4E-9C41-F45FF20F5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037D0-F96E-1143-8F26-092D7F895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0AB4A-D3E8-A14C-A233-A17F7737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99B3-551F-F74F-A967-975A9091406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2ED5D-09DB-FD4F-AAFC-A54090D0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47062-E36D-5044-A8DB-110A787E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2A39-4C36-3546-A0B8-BF3A46D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1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916C-1AA4-6A40-BFFC-21BDA2D8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610CB-0F8B-BF4A-BE6D-BD563249F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8AE8-4F72-DC4E-AC88-8D2A7C24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99B3-551F-F74F-A967-975A9091406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73C30-132E-FA4C-A692-979E54CD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17B65-0ADF-DF49-BA0D-E864DCD0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2A39-4C36-3546-A0B8-BF3A46D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1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299D-444C-1A46-BF8E-E4BDF58D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EFCB1-5463-AE4C-BBD7-65F8673D2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E2211-D426-0343-98E4-45A1E576C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4B5EC-BE03-4F41-B6B9-BF8BAF66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99B3-551F-F74F-A967-975A9091406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EC222-4D63-4647-AAC7-BB7B172E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4E6A8-C453-4549-8F7E-40E61F67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2A39-4C36-3546-A0B8-BF3A46D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3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165E-E872-5A44-8553-19C9D81B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1B519-091C-564E-ADD4-F5112944F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3B86F-F29A-1E4F-A7B8-E5AF8FB36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42FE3-0D15-5A42-97F5-DD1889254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C8CF0-28B1-494B-94F3-7680269ED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1ED7-6824-F44D-B50C-2AF1CCD6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99B3-551F-F74F-A967-975A9091406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8040A-37C7-B446-8CF7-EAB2DDA9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95432-99AC-1E47-802E-368D4692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2A39-4C36-3546-A0B8-BF3A46D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7FA6-A483-ED4C-AC82-7018D6F2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80776-541F-7D41-931C-09E995F3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99B3-551F-F74F-A967-975A9091406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1929F-E794-4443-B5E6-E0E73311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5B009-77D8-D94B-8220-C20F7EBF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2A39-4C36-3546-A0B8-BF3A46D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2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C82C2-9BC5-B54C-868C-1C5BF15F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99B3-551F-F74F-A967-975A9091406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7179C-C970-E54C-8718-4643B7A5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E6073-4650-AF46-8E11-BD8ACBE8C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2A39-4C36-3546-A0B8-BF3A46D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8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7B74-AFC1-3240-8AC1-5E0CC41E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74374-F87A-2F41-BCFF-D86101547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24465-404C-D842-97FD-ABB4E4153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E8994-803B-C646-9A11-B0B567DE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99B3-551F-F74F-A967-975A9091406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C85C1-30C6-9446-9C38-BF17BC41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809E3-6621-2D4C-B7C7-F743904C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2A39-4C36-3546-A0B8-BF3A46D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2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9A25-7F54-594D-ADFF-FD1DF3CC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ADE44-0D10-F24D-BC4E-1FF0E8F1B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399C1-D506-8948-94C2-113EC6810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8B221-1DFF-5546-9ED9-D5298B2F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99B3-551F-F74F-A967-975A9091406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50CA8-B6CD-2D41-9AB5-5589296B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A0C09-C194-9048-A366-7184C7CF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2A39-4C36-3546-A0B8-BF3A46D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2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7FDD0-C017-134D-9FC7-8648EC6C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8C91F-DFD9-C847-89EA-11DBBE240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869D0-9BFC-D44B-94DB-93F8CEEE4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799B3-551F-F74F-A967-975A90914064}" type="datetimeFigureOut">
              <a:rPr lang="en-US" smtClean="0"/>
              <a:t>10/26/19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2B1F0-923F-2C4E-B956-A9FADCDB0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61326-8033-BE4B-9605-AECAE2FD0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A2A39-4C36-3546-A0B8-BF3A46D02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9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C16FCA3-CE05-AE43-A206-6C1ED99D7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9" y="13080"/>
            <a:ext cx="5486400" cy="3528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A17621-DD85-5F44-BAD1-31EDE2426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099" y="0"/>
            <a:ext cx="5486400" cy="3529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6B79FA-E03B-3C49-9D59-25D78DBDF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98" y="3529584"/>
            <a:ext cx="5486400" cy="35295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DF6C5A-EBBC-9948-BADB-1FF52A9C5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447" y="3513139"/>
            <a:ext cx="5486400" cy="35295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F2D72C-27B5-9740-8589-DE0742432BDA}"/>
              </a:ext>
            </a:extLst>
          </p:cNvPr>
          <p:cNvSpPr txBox="1"/>
          <p:nvPr/>
        </p:nvSpPr>
        <p:spPr>
          <a:xfrm>
            <a:off x="654910" y="0"/>
            <a:ext cx="40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43BB60-9227-F64B-BD7D-0DA3F6C333FC}"/>
              </a:ext>
            </a:extLst>
          </p:cNvPr>
          <p:cNvSpPr txBox="1"/>
          <p:nvPr/>
        </p:nvSpPr>
        <p:spPr>
          <a:xfrm>
            <a:off x="6639700" y="-16445"/>
            <a:ext cx="40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C70037-915D-8148-94C1-906C07FC4BA8}"/>
              </a:ext>
            </a:extLst>
          </p:cNvPr>
          <p:cNvSpPr txBox="1"/>
          <p:nvPr/>
        </p:nvSpPr>
        <p:spPr>
          <a:xfrm>
            <a:off x="654910" y="3429000"/>
            <a:ext cx="40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9D38F9-C073-DC4D-A720-09FBE8AF1FB0}"/>
              </a:ext>
            </a:extLst>
          </p:cNvPr>
          <p:cNvSpPr txBox="1"/>
          <p:nvPr/>
        </p:nvSpPr>
        <p:spPr>
          <a:xfrm>
            <a:off x="6639699" y="3429000"/>
            <a:ext cx="40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1414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C747E1-9654-9741-A5C4-35239F051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01"/>
          <a:stretch/>
        </p:blipFill>
        <p:spPr>
          <a:xfrm>
            <a:off x="764856" y="61785"/>
            <a:ext cx="10662288" cy="6734432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70F95B-73D4-E24B-955F-472AF817E022}"/>
              </a:ext>
            </a:extLst>
          </p:cNvPr>
          <p:cNvSpPr/>
          <p:nvPr/>
        </p:nvSpPr>
        <p:spPr>
          <a:xfrm>
            <a:off x="5696465" y="2458995"/>
            <a:ext cx="4992130" cy="2100648"/>
          </a:xfrm>
          <a:prstGeom prst="roundRect">
            <a:avLst>
              <a:gd name="adj" fmla="val 5738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90B433D-F94C-2C4F-AFEE-1F3B50D2BABF}"/>
              </a:ext>
            </a:extLst>
          </p:cNvPr>
          <p:cNvSpPr/>
          <p:nvPr/>
        </p:nvSpPr>
        <p:spPr>
          <a:xfrm>
            <a:off x="5696465" y="5177481"/>
            <a:ext cx="4992130" cy="877330"/>
          </a:xfrm>
          <a:prstGeom prst="roundRect">
            <a:avLst>
              <a:gd name="adj" fmla="val 5738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4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9A104C1-3A5D-1E48-B06A-A5C7D72F4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6"/>
          <a:stretch/>
        </p:blipFill>
        <p:spPr>
          <a:xfrm>
            <a:off x="6125859" y="722"/>
            <a:ext cx="5486400" cy="35124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3C521F0-14F5-8549-BBE9-A17656CEA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49" y="13080"/>
            <a:ext cx="5486400" cy="35288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6C91B2-3373-CB42-A791-F7E41C0AB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98" y="3529584"/>
            <a:ext cx="5486400" cy="3529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92E950-BBA4-DC4E-B42B-A50AABADB3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447" y="3513139"/>
            <a:ext cx="5486400" cy="3529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A42161-3EA5-F449-B2A3-513D1DBB2428}"/>
              </a:ext>
            </a:extLst>
          </p:cNvPr>
          <p:cNvSpPr txBox="1"/>
          <p:nvPr/>
        </p:nvSpPr>
        <p:spPr>
          <a:xfrm>
            <a:off x="654910" y="0"/>
            <a:ext cx="40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DF9CF-DF08-CD4C-B80D-119D88AEBF2B}"/>
              </a:ext>
            </a:extLst>
          </p:cNvPr>
          <p:cNvSpPr txBox="1"/>
          <p:nvPr/>
        </p:nvSpPr>
        <p:spPr>
          <a:xfrm>
            <a:off x="6639700" y="-16445"/>
            <a:ext cx="40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12CF0-6530-724E-8021-78B08EC47292}"/>
              </a:ext>
            </a:extLst>
          </p:cNvPr>
          <p:cNvSpPr txBox="1"/>
          <p:nvPr/>
        </p:nvSpPr>
        <p:spPr>
          <a:xfrm>
            <a:off x="654910" y="3429000"/>
            <a:ext cx="40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AD9AAE-D4DF-1343-9958-FE49D8070D16}"/>
              </a:ext>
            </a:extLst>
          </p:cNvPr>
          <p:cNvSpPr txBox="1"/>
          <p:nvPr/>
        </p:nvSpPr>
        <p:spPr>
          <a:xfrm>
            <a:off x="6639699" y="3429000"/>
            <a:ext cx="407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2691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C9CA25-7576-8C4A-BAED-8A6F6DF73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417" y="0"/>
            <a:ext cx="9425166" cy="6858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65F6D2-621E-1841-8F0C-F550E8D0DFF7}"/>
              </a:ext>
            </a:extLst>
          </p:cNvPr>
          <p:cNvSpPr/>
          <p:nvPr/>
        </p:nvSpPr>
        <p:spPr>
          <a:xfrm>
            <a:off x="5696465" y="2347784"/>
            <a:ext cx="4992130" cy="704335"/>
          </a:xfrm>
          <a:prstGeom prst="roundRect">
            <a:avLst>
              <a:gd name="adj" fmla="val 5738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089D4AA-B457-3D49-BB88-7AEDD87276F6}"/>
              </a:ext>
            </a:extLst>
          </p:cNvPr>
          <p:cNvSpPr/>
          <p:nvPr/>
        </p:nvSpPr>
        <p:spPr>
          <a:xfrm>
            <a:off x="5696465" y="4786184"/>
            <a:ext cx="4992130" cy="704335"/>
          </a:xfrm>
          <a:prstGeom prst="roundRect">
            <a:avLst>
              <a:gd name="adj" fmla="val 5738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C5EDB5-1A10-C445-A6FE-3EBA6A5A8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31" y="0"/>
            <a:ext cx="8535138" cy="6858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DBCC9D7-CB78-974D-ADC0-11BC58DAD4B8}"/>
              </a:ext>
            </a:extLst>
          </p:cNvPr>
          <p:cNvSpPr/>
          <p:nvPr/>
        </p:nvSpPr>
        <p:spPr>
          <a:xfrm>
            <a:off x="5857104" y="5103341"/>
            <a:ext cx="3175686" cy="1754659"/>
          </a:xfrm>
          <a:prstGeom prst="roundRect">
            <a:avLst>
              <a:gd name="adj" fmla="val 5738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53BD4DE-BE8D-B347-845E-AFE04F610BD4}"/>
              </a:ext>
            </a:extLst>
          </p:cNvPr>
          <p:cNvSpPr/>
          <p:nvPr/>
        </p:nvSpPr>
        <p:spPr>
          <a:xfrm>
            <a:off x="5857104" y="1754659"/>
            <a:ext cx="3175686" cy="766119"/>
          </a:xfrm>
          <a:prstGeom prst="roundRect">
            <a:avLst>
              <a:gd name="adj" fmla="val 5738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C776E-56D6-8A49-999F-089A2FAD2A86}"/>
              </a:ext>
            </a:extLst>
          </p:cNvPr>
          <p:cNvSpPr txBox="1"/>
          <p:nvPr/>
        </p:nvSpPr>
        <p:spPr>
          <a:xfrm>
            <a:off x="9242854" y="5796004"/>
            <a:ext cx="241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ENSURE THESE ARE 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0396D-F10A-4045-A260-A4696202427A}"/>
              </a:ext>
            </a:extLst>
          </p:cNvPr>
          <p:cNvSpPr txBox="1"/>
          <p:nvPr/>
        </p:nvSpPr>
        <p:spPr>
          <a:xfrm>
            <a:off x="9242854" y="1953052"/>
            <a:ext cx="131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ONLY THESE</a:t>
            </a:r>
          </a:p>
        </p:txBody>
      </p:sp>
    </p:spTree>
    <p:extLst>
      <p:ext uri="{BB962C8B-B14F-4D97-AF65-F5344CB8AC3E}">
        <p14:creationId xmlns:p14="http://schemas.microsoft.com/office/powerpoint/2010/main" val="96462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8EDA07-ADBE-E441-89CD-7AC9E92A0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431" y="0"/>
            <a:ext cx="853513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2A6071-5181-DF4B-B04E-C3FCAF565F56}"/>
              </a:ext>
            </a:extLst>
          </p:cNvPr>
          <p:cNvSpPr txBox="1"/>
          <p:nvPr/>
        </p:nvSpPr>
        <p:spPr>
          <a:xfrm>
            <a:off x="2174788" y="610492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JWT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417ECE9-2B2E-AC4D-95AA-83670B3B5CCF}"/>
              </a:ext>
            </a:extLst>
          </p:cNvPr>
          <p:cNvSpPr/>
          <p:nvPr/>
        </p:nvSpPr>
        <p:spPr>
          <a:xfrm>
            <a:off x="7187883" y="2446637"/>
            <a:ext cx="2116755" cy="420131"/>
          </a:xfrm>
          <a:prstGeom prst="roundRect">
            <a:avLst>
              <a:gd name="adj" fmla="val 5738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2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4F4F7-34A4-D248-947E-62B285AB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0043"/>
            <a:ext cx="12192000" cy="5457914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302E4B-6F57-2A4A-AA1A-E1168A22E5EC}"/>
              </a:ext>
            </a:extLst>
          </p:cNvPr>
          <p:cNvSpPr/>
          <p:nvPr/>
        </p:nvSpPr>
        <p:spPr>
          <a:xfrm>
            <a:off x="984792" y="5399902"/>
            <a:ext cx="1869619" cy="494271"/>
          </a:xfrm>
          <a:prstGeom prst="roundRect">
            <a:avLst>
              <a:gd name="adj" fmla="val 5738"/>
            </a:avLst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5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Lyttle</dc:creator>
  <cp:lastModifiedBy>Ian Lyttle</cp:lastModifiedBy>
  <cp:revision>7</cp:revision>
  <dcterms:created xsi:type="dcterms:W3CDTF">2019-10-26T22:51:32Z</dcterms:created>
  <dcterms:modified xsi:type="dcterms:W3CDTF">2019-10-27T00:08:04Z</dcterms:modified>
</cp:coreProperties>
</file>