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EEEEE"/>
    <a:srgbClr val="FFFFFF"/>
    <a:srgbClr val="DBDBD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9763" autoAdjust="0"/>
  </p:normalViewPr>
  <p:slideViewPr>
    <p:cSldViewPr snapToGrid="0">
      <p:cViewPr varScale="1">
        <p:scale>
          <a:sx n="107" d="100"/>
          <a:sy n="107" d="100"/>
        </p:scale>
        <p:origin x="-102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1AA3-ED80-4471-AC0C-6A3786E8D8F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EDE00-9B40-4A87-91A5-1C6F963E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E00-9B40-4A87-91A5-1C6F963EE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1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E00-9B40-4A87-91A5-1C6F963EE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E00-9B40-4A87-91A5-1C6F963EE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2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E00-9B40-4A87-91A5-1C6F963EE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6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E00-9B40-4A87-91A5-1C6F963EE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EDE00-9B40-4A87-91A5-1C6F963EE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0753-75B8-4EB7-9066-8ACABA84EC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D8BC-7F39-492D-855F-24A734B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0753-75B8-4EB7-9066-8ACABA84EC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D8BC-7F39-492D-855F-24A734B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0753-75B8-4EB7-9066-8ACABA84EC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D8BC-7F39-492D-855F-24A734B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0753-75B8-4EB7-9066-8ACABA84EC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D8BC-7F39-492D-855F-24A734B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0753-75B8-4EB7-9066-8ACABA84EC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D8BC-7F39-492D-855F-24A734B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0753-75B8-4EB7-9066-8ACABA84EC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D8BC-7F39-492D-855F-24A734B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0753-75B8-4EB7-9066-8ACABA84EC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D8BC-7F39-492D-855F-24A734B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0753-75B8-4EB7-9066-8ACABA84EC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D8BC-7F39-492D-855F-24A734B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0753-75B8-4EB7-9066-8ACABA84EC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D8BC-7F39-492D-855F-24A734B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0753-75B8-4EB7-9066-8ACABA84EC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D8BC-7F39-492D-855F-24A734B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4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0753-75B8-4EB7-9066-8ACABA84EC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D8BC-7F39-492D-855F-24A734B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3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0753-75B8-4EB7-9066-8ACABA84EC0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D8BC-7F39-492D-855F-24A734B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634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320801" y="731982"/>
            <a:ext cx="9661336" cy="54345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20801" y="4008582"/>
            <a:ext cx="9458034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38036" y="731982"/>
            <a:ext cx="0" cy="5249831"/>
          </a:xfrm>
          <a:prstGeom prst="line">
            <a:avLst/>
          </a:prstGeom>
          <a:ln w="4762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20801" y="6166483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1920px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460" y="5797151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1080px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78836" y="5973579"/>
            <a:ext cx="203301" cy="1929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838036" y="2433786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38036" y="5583378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38036" y="858994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34836" y="674325"/>
            <a:ext cx="203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34836" y="2249120"/>
            <a:ext cx="203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87055" y="5398711"/>
            <a:ext cx="3700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9798" y="5990047"/>
            <a:ext cx="8940800" cy="1764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4509" y="5990045"/>
            <a:ext cx="581891" cy="1681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78835" y="740216"/>
            <a:ext cx="194962" cy="52333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5400000">
            <a:off x="9835036" y="2158624"/>
            <a:ext cx="2090798" cy="1867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>
              <a:rot lat="0" lon="0" rev="108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25360" y="731980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37158" y="731981"/>
            <a:ext cx="0" cy="524983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45990" y="731980"/>
            <a:ext cx="0" cy="524983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27140" y="731981"/>
            <a:ext cx="0" cy="524983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75802" y="731979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87600" y="731980"/>
            <a:ext cx="0" cy="524983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96432" y="731979"/>
            <a:ext cx="0" cy="524983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7582" y="731980"/>
            <a:ext cx="0" cy="524983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31361" y="731978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43159" y="731979"/>
            <a:ext cx="0" cy="524983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51991" y="731978"/>
            <a:ext cx="0" cy="524983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433141" y="731979"/>
            <a:ext cx="0" cy="524983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38035" y="5805102"/>
            <a:ext cx="3005095" cy="172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20801" y="5981809"/>
            <a:ext cx="500759" cy="18467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43131" y="5805304"/>
            <a:ext cx="3917164" cy="172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64004" y="5805101"/>
            <a:ext cx="2006491" cy="171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634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320801" y="731982"/>
            <a:ext cx="9661336" cy="54345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133914" y="742452"/>
            <a:ext cx="685364" cy="52311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21560" y="742452"/>
            <a:ext cx="733418" cy="52311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25172" y="744688"/>
            <a:ext cx="685364" cy="52311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58314" y="740216"/>
            <a:ext cx="685364" cy="52311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25360" y="731980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9798" y="5806677"/>
            <a:ext cx="2803612" cy="171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13872" y="742452"/>
            <a:ext cx="685364" cy="52311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72492" y="740216"/>
            <a:ext cx="685364" cy="52311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61192" y="737980"/>
            <a:ext cx="685364" cy="523112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20801" y="4008582"/>
            <a:ext cx="9458034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38036" y="731982"/>
            <a:ext cx="0" cy="5249831"/>
          </a:xfrm>
          <a:prstGeom prst="line">
            <a:avLst/>
          </a:prstGeom>
          <a:ln w="4762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20801" y="6166483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1920px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460" y="5797151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1080px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78836" y="5973579"/>
            <a:ext cx="203301" cy="1929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838036" y="2433786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38036" y="5583378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38036" y="858994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68932" y="2273834"/>
            <a:ext cx="203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͡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87055" y="5341045"/>
            <a:ext cx="3700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͜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9798" y="5990047"/>
            <a:ext cx="8940800" cy="1764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4509" y="5990045"/>
            <a:ext cx="581891" cy="1681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78835" y="740216"/>
            <a:ext cx="194962" cy="52333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5400000">
            <a:off x="9835036" y="2158624"/>
            <a:ext cx="2090798" cy="1867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>
              <a:rot lat="0" lon="0" rev="108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20801" y="5981809"/>
            <a:ext cx="500759" cy="18467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375802" y="731979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33410" y="5803285"/>
            <a:ext cx="3077078" cy="174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09869" y="5806471"/>
            <a:ext cx="2078139" cy="171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131361" y="731978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785327" y="5809426"/>
            <a:ext cx="976930" cy="171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613030" y="731979"/>
            <a:ext cx="0" cy="5074492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713829" y="740216"/>
            <a:ext cx="0" cy="5074492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788008" y="731979"/>
            <a:ext cx="0" cy="5074492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65441" y="678235"/>
            <a:ext cx="203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62410" y="718242"/>
            <a:ext cx="203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͡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14377" y="5767418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98457" y="5771936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80111" y="5771823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16315" y="5770627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857071" y="4008582"/>
            <a:ext cx="2758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857071" y="5596609"/>
            <a:ext cx="2755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857071" y="2434660"/>
            <a:ext cx="2755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857071" y="867232"/>
            <a:ext cx="2759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12629" y="4861198"/>
            <a:ext cx="309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12629" y="1719848"/>
            <a:ext cx="309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12629" y="3287276"/>
            <a:ext cx="309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709869" y="4682224"/>
            <a:ext cx="2075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709869" y="3108302"/>
            <a:ext cx="2075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709869" y="1540874"/>
            <a:ext cx="2075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67553" y="5766267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584634" y="5771465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735872" y="5766267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9781549" y="5364902"/>
            <a:ext cx="997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9781549" y="3790980"/>
            <a:ext cx="980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9781549" y="2223552"/>
            <a:ext cx="989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547559" y="4663420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555493" y="1538362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58707" y="4481199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666945" y="2923569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66641" y="1356141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719022" y="5152325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727260" y="3594695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726956" y="2027267"/>
            <a:ext cx="198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861140" y="3731667"/>
            <a:ext cx="693358" cy="106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884590-B7C6-4AAD-9A7B-F08C42C385E7}"/>
              </a:ext>
            </a:extLst>
          </p:cNvPr>
          <p:cNvSpPr txBox="1"/>
          <p:nvPr/>
        </p:nvSpPr>
        <p:spPr>
          <a:xfrm>
            <a:off x="1869848" y="3665226"/>
            <a:ext cx="5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E0A43D3C-2C74-4D02-A753-18E9A00B9577}"/>
              </a:ext>
            </a:extLst>
          </p:cNvPr>
          <p:cNvSpPr/>
          <p:nvPr/>
        </p:nvSpPr>
        <p:spPr>
          <a:xfrm>
            <a:off x="2554499" y="3244331"/>
            <a:ext cx="1047168" cy="1061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tint val="44500"/>
                  <a:satMod val="160000"/>
                  <a:lumMod val="96000"/>
                  <a:lumOff val="4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043DE26-0A23-412F-88B1-E34456ED752F}"/>
              </a:ext>
            </a:extLst>
          </p:cNvPr>
          <p:cNvSpPr txBox="1"/>
          <p:nvPr/>
        </p:nvSpPr>
        <p:spPr>
          <a:xfrm>
            <a:off x="2551871" y="3180262"/>
            <a:ext cx="66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3305DF24-FAE2-4B84-AE00-9744D690C6C1}"/>
              </a:ext>
            </a:extLst>
          </p:cNvPr>
          <p:cNvSpPr/>
          <p:nvPr/>
        </p:nvSpPr>
        <p:spPr>
          <a:xfrm>
            <a:off x="3601666" y="3082990"/>
            <a:ext cx="1018577" cy="10610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tint val="44500"/>
                  <a:satMod val="160000"/>
                  <a:lumMod val="96000"/>
                  <a:lumOff val="4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C2D9ED9-4C9C-4A5B-8ED7-7858826FFDF4}"/>
              </a:ext>
            </a:extLst>
          </p:cNvPr>
          <p:cNvSpPr txBox="1"/>
          <p:nvPr/>
        </p:nvSpPr>
        <p:spPr>
          <a:xfrm>
            <a:off x="3604783" y="3020627"/>
            <a:ext cx="69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DFC24456-606F-4F0A-8EC2-CA9EA30BF23A}"/>
              </a:ext>
            </a:extLst>
          </p:cNvPr>
          <p:cNvSpPr/>
          <p:nvPr/>
        </p:nvSpPr>
        <p:spPr>
          <a:xfrm>
            <a:off x="4633525" y="3240441"/>
            <a:ext cx="678328" cy="106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9883327-7711-47E4-AAD7-1806C6A48D6B}"/>
              </a:ext>
            </a:extLst>
          </p:cNvPr>
          <p:cNvSpPr txBox="1"/>
          <p:nvPr/>
        </p:nvSpPr>
        <p:spPr>
          <a:xfrm>
            <a:off x="4642233" y="3174000"/>
            <a:ext cx="5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023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1354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320801" y="731982"/>
            <a:ext cx="9661336" cy="54345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133914" y="742452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21560" y="742452"/>
            <a:ext cx="733418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25172" y="744688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58314" y="740216"/>
            <a:ext cx="685364" cy="5235591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25360" y="731980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13872" y="742452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72492" y="740216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61192" y="737980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20801" y="4008582"/>
            <a:ext cx="9458034" cy="0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38036" y="731982"/>
            <a:ext cx="0" cy="5249831"/>
          </a:xfrm>
          <a:prstGeom prst="line">
            <a:avLst/>
          </a:prstGeom>
          <a:ln w="4762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20801" y="6166483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1920px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460" y="5797151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1080px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78836" y="5973579"/>
            <a:ext cx="203301" cy="1929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838036" y="2433786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51659" y="5583378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38036" y="858994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29798" y="5990047"/>
            <a:ext cx="8940800" cy="1764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4509" y="5990045"/>
            <a:ext cx="581891" cy="1681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78835" y="740216"/>
            <a:ext cx="194962" cy="52333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5400000">
            <a:off x="9835036" y="2158624"/>
            <a:ext cx="2090798" cy="1867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>
              <a:rot lat="0" lon="0" rev="108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20801" y="5981809"/>
            <a:ext cx="500759" cy="18467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375802" y="731979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31361" y="731978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flipV="1">
            <a:off x="4613030" y="731979"/>
            <a:ext cx="0" cy="5243828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  <a:stCxn id="42" idx="2"/>
          </p:cNvCxnSpPr>
          <p:nvPr/>
        </p:nvCxnSpPr>
        <p:spPr>
          <a:xfrm flipH="1" flipV="1">
            <a:off x="7713830" y="740217"/>
            <a:ext cx="1344" cy="5231122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V="1">
            <a:off x="9788008" y="731979"/>
            <a:ext cx="0" cy="5243828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12629" y="4861198"/>
            <a:ext cx="309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12629" y="1719848"/>
            <a:ext cx="309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709869" y="1540874"/>
            <a:ext cx="2075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9781549" y="2223552"/>
            <a:ext cx="989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64BCBDED-A5F1-4D6C-8D18-4B97CB4BF1FE}"/>
              </a:ext>
            </a:extLst>
          </p:cNvPr>
          <p:cNvSpPr/>
          <p:nvPr/>
        </p:nvSpPr>
        <p:spPr>
          <a:xfrm>
            <a:off x="4633425" y="3261684"/>
            <a:ext cx="3090192" cy="6619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  <a:lumMod val="70000"/>
                  <a:lumOff val="3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8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1861140" y="3731667"/>
            <a:ext cx="693358" cy="106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884590-B7C6-4AAD-9A7B-F08C42C385E7}"/>
              </a:ext>
            </a:extLst>
          </p:cNvPr>
          <p:cNvSpPr txBox="1"/>
          <p:nvPr/>
        </p:nvSpPr>
        <p:spPr>
          <a:xfrm>
            <a:off x="1869848" y="3665226"/>
            <a:ext cx="5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E0A43D3C-2C74-4D02-A753-18E9A00B9577}"/>
              </a:ext>
            </a:extLst>
          </p:cNvPr>
          <p:cNvSpPr/>
          <p:nvPr/>
        </p:nvSpPr>
        <p:spPr>
          <a:xfrm>
            <a:off x="2554499" y="3244331"/>
            <a:ext cx="1047168" cy="1061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lumMod val="30000"/>
                  <a:lumOff val="7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043DE26-0A23-412F-88B1-E34456ED752F}"/>
              </a:ext>
            </a:extLst>
          </p:cNvPr>
          <p:cNvSpPr txBox="1"/>
          <p:nvPr/>
        </p:nvSpPr>
        <p:spPr>
          <a:xfrm>
            <a:off x="2551871" y="3180262"/>
            <a:ext cx="66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3305DF24-FAE2-4B84-AE00-9744D690C6C1}"/>
              </a:ext>
            </a:extLst>
          </p:cNvPr>
          <p:cNvSpPr/>
          <p:nvPr/>
        </p:nvSpPr>
        <p:spPr>
          <a:xfrm>
            <a:off x="3601666" y="3082990"/>
            <a:ext cx="1018577" cy="10610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lumMod val="30000"/>
                  <a:lumOff val="7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C2D9ED9-4C9C-4A5B-8ED7-7858826FFDF4}"/>
              </a:ext>
            </a:extLst>
          </p:cNvPr>
          <p:cNvSpPr txBox="1"/>
          <p:nvPr/>
        </p:nvSpPr>
        <p:spPr>
          <a:xfrm>
            <a:off x="3604783" y="3020627"/>
            <a:ext cx="69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DFC24456-606F-4F0A-8EC2-CA9EA30BF23A}"/>
              </a:ext>
            </a:extLst>
          </p:cNvPr>
          <p:cNvSpPr/>
          <p:nvPr/>
        </p:nvSpPr>
        <p:spPr>
          <a:xfrm>
            <a:off x="4633525" y="3240441"/>
            <a:ext cx="678328" cy="106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9883327-7711-47E4-AAD7-1806C6A48D6B}"/>
              </a:ext>
            </a:extLst>
          </p:cNvPr>
          <p:cNvSpPr txBox="1"/>
          <p:nvPr/>
        </p:nvSpPr>
        <p:spPr>
          <a:xfrm>
            <a:off x="4642233" y="3174000"/>
            <a:ext cx="5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C34BA4E5-A358-430B-8FA3-2C6FCBA8B131}"/>
              </a:ext>
            </a:extLst>
          </p:cNvPr>
          <p:cNvSpPr/>
          <p:nvPr/>
        </p:nvSpPr>
        <p:spPr>
          <a:xfrm>
            <a:off x="1860775" y="825757"/>
            <a:ext cx="2767846" cy="6619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  <a:lumMod val="70000"/>
                  <a:lumOff val="3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8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5F491E23-4763-4093-8DCF-CCDA3BA089D9}"/>
              </a:ext>
            </a:extLst>
          </p:cNvPr>
          <p:cNvSpPr/>
          <p:nvPr/>
        </p:nvSpPr>
        <p:spPr>
          <a:xfrm>
            <a:off x="4637178" y="4828266"/>
            <a:ext cx="3090192" cy="6619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  <a:lumMod val="70000"/>
                  <a:lumOff val="3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8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7F629700-D87E-473A-A1D3-D874B9C040DD}"/>
              </a:ext>
            </a:extLst>
          </p:cNvPr>
          <p:cNvSpPr/>
          <p:nvPr/>
        </p:nvSpPr>
        <p:spPr>
          <a:xfrm>
            <a:off x="4615329" y="1688880"/>
            <a:ext cx="3090192" cy="6619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  <a:lumMod val="70000"/>
                  <a:lumOff val="3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8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C417CFE8-7D77-4658-B807-FBEC302C299F}"/>
              </a:ext>
            </a:extLst>
          </p:cNvPr>
          <p:cNvSpPr/>
          <p:nvPr/>
        </p:nvSpPr>
        <p:spPr>
          <a:xfrm>
            <a:off x="7713392" y="1506727"/>
            <a:ext cx="2081465" cy="6619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  <a:lumMod val="70000"/>
                  <a:lumOff val="3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8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01C7D7DE-F762-4A97-9497-38D33AE0EAE7}"/>
              </a:ext>
            </a:extLst>
          </p:cNvPr>
          <p:cNvSpPr/>
          <p:nvPr/>
        </p:nvSpPr>
        <p:spPr>
          <a:xfrm>
            <a:off x="9781765" y="2189803"/>
            <a:ext cx="986838" cy="6619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  <a:lumMod val="70000"/>
                  <a:lumOff val="3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8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E2A1171F-EDB3-495C-BB2A-631064DFAF53}"/>
              </a:ext>
            </a:extLst>
          </p:cNvPr>
          <p:cNvSpPr/>
          <p:nvPr/>
        </p:nvSpPr>
        <p:spPr>
          <a:xfrm>
            <a:off x="1860831" y="3976427"/>
            <a:ext cx="2767846" cy="6619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  <a:lumMod val="70000"/>
                  <a:lumOff val="3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8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EEC1C4FF-7007-4279-AE78-78A7CB070E64}"/>
              </a:ext>
            </a:extLst>
          </p:cNvPr>
          <p:cNvSpPr/>
          <p:nvPr/>
        </p:nvSpPr>
        <p:spPr>
          <a:xfrm>
            <a:off x="1851996" y="5551224"/>
            <a:ext cx="2767846" cy="6619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  <a:lumMod val="70000"/>
                  <a:lumOff val="3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8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xmlns="" id="{000977FF-FDB8-4D68-94A9-DC6A98D617E2}"/>
              </a:ext>
            </a:extLst>
          </p:cNvPr>
          <p:cNvSpPr/>
          <p:nvPr/>
        </p:nvSpPr>
        <p:spPr>
          <a:xfrm>
            <a:off x="1855150" y="2402925"/>
            <a:ext cx="2767846" cy="6619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  <a:lumMod val="70000"/>
                  <a:lumOff val="3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8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57BA101F-5AA3-4FF9-81C6-9256168A2AED}"/>
              </a:ext>
            </a:extLst>
          </p:cNvPr>
          <p:cNvSpPr txBox="1"/>
          <p:nvPr/>
        </p:nvSpPr>
        <p:spPr>
          <a:xfrm>
            <a:off x="10664278" y="2097667"/>
            <a:ext cx="6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E1F3159-5996-4B4F-845E-B0993EB1075B}"/>
              </a:ext>
            </a:extLst>
          </p:cNvPr>
          <p:cNvSpPr txBox="1"/>
          <p:nvPr/>
        </p:nvSpPr>
        <p:spPr>
          <a:xfrm>
            <a:off x="9770826" y="2102185"/>
            <a:ext cx="6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1DC13A99-11A2-47F7-AF64-79347F8E2ADA}"/>
              </a:ext>
            </a:extLst>
          </p:cNvPr>
          <p:cNvSpPr txBox="1"/>
          <p:nvPr/>
        </p:nvSpPr>
        <p:spPr>
          <a:xfrm>
            <a:off x="9632242" y="1414591"/>
            <a:ext cx="147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DDD6361-13DC-4699-926B-417999F8F2E4}"/>
              </a:ext>
            </a:extLst>
          </p:cNvPr>
          <p:cNvSpPr txBox="1"/>
          <p:nvPr/>
        </p:nvSpPr>
        <p:spPr>
          <a:xfrm>
            <a:off x="7690124" y="1419109"/>
            <a:ext cx="147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FD1F2F1-7FB1-4C6A-802B-A2E779A7FB1A}"/>
              </a:ext>
            </a:extLst>
          </p:cNvPr>
          <p:cNvSpPr txBox="1"/>
          <p:nvPr/>
        </p:nvSpPr>
        <p:spPr>
          <a:xfrm>
            <a:off x="7485948" y="4736130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CCAC66B4-BF34-4863-A932-A5E162D7AE4E}"/>
              </a:ext>
            </a:extLst>
          </p:cNvPr>
          <p:cNvSpPr txBox="1"/>
          <p:nvPr/>
        </p:nvSpPr>
        <p:spPr>
          <a:xfrm>
            <a:off x="4602634" y="4740648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143FC6F7-1FAF-42A3-AD65-49B10E9C764D}"/>
              </a:ext>
            </a:extLst>
          </p:cNvPr>
          <p:cNvSpPr txBox="1"/>
          <p:nvPr/>
        </p:nvSpPr>
        <p:spPr>
          <a:xfrm>
            <a:off x="7482195" y="3169548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A793816A-D539-4EDC-A4A3-2988E3163301}"/>
              </a:ext>
            </a:extLst>
          </p:cNvPr>
          <p:cNvSpPr txBox="1"/>
          <p:nvPr/>
        </p:nvSpPr>
        <p:spPr>
          <a:xfrm>
            <a:off x="7464099" y="1596744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B8D38459-BF8B-4404-81FA-9AE1E9EA2E2F}"/>
              </a:ext>
            </a:extLst>
          </p:cNvPr>
          <p:cNvSpPr txBox="1"/>
          <p:nvPr/>
        </p:nvSpPr>
        <p:spPr>
          <a:xfrm>
            <a:off x="4580785" y="1601262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12243" y="5462769"/>
            <a:ext cx="19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29695" y="5467287"/>
            <a:ext cx="19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27CB297-C61F-43D3-87BD-0E92F6AE4EB4}"/>
              </a:ext>
            </a:extLst>
          </p:cNvPr>
          <p:cNvSpPr txBox="1"/>
          <p:nvPr/>
        </p:nvSpPr>
        <p:spPr>
          <a:xfrm>
            <a:off x="4413905" y="3882477"/>
            <a:ext cx="19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B63C8C0-97CB-4EB5-9984-2B3DD4C7B45F}"/>
              </a:ext>
            </a:extLst>
          </p:cNvPr>
          <p:cNvSpPr txBox="1"/>
          <p:nvPr/>
        </p:nvSpPr>
        <p:spPr>
          <a:xfrm>
            <a:off x="1831357" y="3886995"/>
            <a:ext cx="19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EBC05550-178D-4DE2-9355-EDA13A50917C}"/>
              </a:ext>
            </a:extLst>
          </p:cNvPr>
          <p:cNvSpPr txBox="1"/>
          <p:nvPr/>
        </p:nvSpPr>
        <p:spPr>
          <a:xfrm>
            <a:off x="4413266" y="2309349"/>
            <a:ext cx="19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947746D-3C3D-4352-A224-2A925CC23FB3}"/>
              </a:ext>
            </a:extLst>
          </p:cNvPr>
          <p:cNvSpPr txBox="1"/>
          <p:nvPr/>
        </p:nvSpPr>
        <p:spPr>
          <a:xfrm>
            <a:off x="1830718" y="2313867"/>
            <a:ext cx="19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505A412D-98FA-4FE1-A397-16D4B4239D8B}"/>
              </a:ext>
            </a:extLst>
          </p:cNvPr>
          <p:cNvSpPr txBox="1"/>
          <p:nvPr/>
        </p:nvSpPr>
        <p:spPr>
          <a:xfrm>
            <a:off x="4412382" y="733621"/>
            <a:ext cx="19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E1CCB781-D6EA-46A4-8214-F2F646799919}"/>
              </a:ext>
            </a:extLst>
          </p:cNvPr>
          <p:cNvSpPr txBox="1"/>
          <p:nvPr/>
        </p:nvSpPr>
        <p:spPr>
          <a:xfrm>
            <a:off x="1829834" y="738139"/>
            <a:ext cx="196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xmlns="" id="{2DE4B807-9625-4FC8-B13E-93297704A084}"/>
              </a:ext>
            </a:extLst>
          </p:cNvPr>
          <p:cNvSpPr/>
          <p:nvPr/>
        </p:nvSpPr>
        <p:spPr>
          <a:xfrm>
            <a:off x="7711985" y="3077964"/>
            <a:ext cx="2081465" cy="6619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  <a:lumMod val="70000"/>
                  <a:lumOff val="3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8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xmlns="" id="{7D4122A9-0D5B-44B4-945D-FFF95727BF6F}"/>
              </a:ext>
            </a:extLst>
          </p:cNvPr>
          <p:cNvSpPr/>
          <p:nvPr/>
        </p:nvSpPr>
        <p:spPr>
          <a:xfrm>
            <a:off x="7713995" y="4649354"/>
            <a:ext cx="2081465" cy="6619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  <a:lumMod val="70000"/>
                  <a:lumOff val="3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8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5E7DFF58-84DF-43D4-9431-83A9D3292DB2}"/>
              </a:ext>
            </a:extLst>
          </p:cNvPr>
          <p:cNvSpPr/>
          <p:nvPr/>
        </p:nvSpPr>
        <p:spPr>
          <a:xfrm>
            <a:off x="9788764" y="3763801"/>
            <a:ext cx="986838" cy="6619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  <a:lumMod val="70000"/>
                  <a:lumOff val="3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8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5D5BD7EB-070E-45C8-8DA3-01BE3979AFD6}"/>
              </a:ext>
            </a:extLst>
          </p:cNvPr>
          <p:cNvSpPr/>
          <p:nvPr/>
        </p:nvSpPr>
        <p:spPr>
          <a:xfrm>
            <a:off x="9783381" y="5340749"/>
            <a:ext cx="986838" cy="66198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  <a:lumMod val="70000"/>
                  <a:lumOff val="30000"/>
                </a:schemeClr>
              </a:gs>
              <a:gs pos="50000">
                <a:schemeClr val="accent1">
                  <a:lumMod val="70000"/>
                  <a:lumOff val="30000"/>
                </a:schemeClr>
              </a:gs>
              <a:gs pos="8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5433C50E-A9B4-4804-9070-1A2603D518B8}"/>
              </a:ext>
            </a:extLst>
          </p:cNvPr>
          <p:cNvSpPr txBox="1"/>
          <p:nvPr/>
        </p:nvSpPr>
        <p:spPr>
          <a:xfrm>
            <a:off x="9630719" y="4558819"/>
            <a:ext cx="147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BBBCB5C-A4EE-44A2-990A-ED4B445F625B}"/>
              </a:ext>
            </a:extLst>
          </p:cNvPr>
          <p:cNvSpPr txBox="1"/>
          <p:nvPr/>
        </p:nvSpPr>
        <p:spPr>
          <a:xfrm>
            <a:off x="7688601" y="4563337"/>
            <a:ext cx="147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DCF1C427-5B19-46E2-B4B2-FFF24F646231}"/>
              </a:ext>
            </a:extLst>
          </p:cNvPr>
          <p:cNvSpPr txBox="1"/>
          <p:nvPr/>
        </p:nvSpPr>
        <p:spPr>
          <a:xfrm>
            <a:off x="9634133" y="2982932"/>
            <a:ext cx="147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F8210C4C-9C09-4465-B404-F20A8BD3D202}"/>
              </a:ext>
            </a:extLst>
          </p:cNvPr>
          <p:cNvSpPr txBox="1"/>
          <p:nvPr/>
        </p:nvSpPr>
        <p:spPr>
          <a:xfrm>
            <a:off x="7692015" y="2987450"/>
            <a:ext cx="147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62B44BD1-18C9-460A-B1A7-DFB5FD758770}"/>
              </a:ext>
            </a:extLst>
          </p:cNvPr>
          <p:cNvSpPr txBox="1"/>
          <p:nvPr/>
        </p:nvSpPr>
        <p:spPr>
          <a:xfrm>
            <a:off x="10662755" y="5241895"/>
            <a:ext cx="6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0841956C-284C-48AC-9F78-FA316ADDF50D}"/>
              </a:ext>
            </a:extLst>
          </p:cNvPr>
          <p:cNvSpPr txBox="1"/>
          <p:nvPr/>
        </p:nvSpPr>
        <p:spPr>
          <a:xfrm>
            <a:off x="9769303" y="5246413"/>
            <a:ext cx="70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F494BD14-EFE2-4E99-BD81-84B1E369A397}"/>
              </a:ext>
            </a:extLst>
          </p:cNvPr>
          <p:cNvSpPr txBox="1"/>
          <p:nvPr/>
        </p:nvSpPr>
        <p:spPr>
          <a:xfrm>
            <a:off x="10666169" y="3666008"/>
            <a:ext cx="6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4A86CAA3-A29D-416B-97D8-6654A52E55AD}"/>
              </a:ext>
            </a:extLst>
          </p:cNvPr>
          <p:cNvSpPr txBox="1"/>
          <p:nvPr/>
        </p:nvSpPr>
        <p:spPr>
          <a:xfrm>
            <a:off x="9772717" y="3670526"/>
            <a:ext cx="6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BF4D293-F6E3-4CD8-B706-F2F8B0B29CB2}"/>
              </a:ext>
            </a:extLst>
          </p:cNvPr>
          <p:cNvCxnSpPr>
            <a:cxnSpLocks/>
          </p:cNvCxnSpPr>
          <p:nvPr/>
        </p:nvCxnSpPr>
        <p:spPr>
          <a:xfrm flipV="1">
            <a:off x="1759697" y="830803"/>
            <a:ext cx="0" cy="9803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5016F182-A64D-4CB8-99BD-DE17746F21F4}"/>
              </a:ext>
            </a:extLst>
          </p:cNvPr>
          <p:cNvCxnSpPr>
            <a:cxnSpLocks/>
          </p:cNvCxnSpPr>
          <p:nvPr/>
        </p:nvCxnSpPr>
        <p:spPr>
          <a:xfrm flipV="1">
            <a:off x="1705858" y="784625"/>
            <a:ext cx="0" cy="1442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D5184F67-93B9-4F20-B9AB-E0AA3AD909AF}"/>
              </a:ext>
            </a:extLst>
          </p:cNvPr>
          <p:cNvCxnSpPr>
            <a:cxnSpLocks/>
          </p:cNvCxnSpPr>
          <p:nvPr/>
        </p:nvCxnSpPr>
        <p:spPr>
          <a:xfrm flipV="1">
            <a:off x="1743164" y="2362792"/>
            <a:ext cx="0" cy="1442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87031D4C-53F9-4246-98B5-BBADFBDC8795}"/>
              </a:ext>
            </a:extLst>
          </p:cNvPr>
          <p:cNvCxnSpPr>
            <a:cxnSpLocks/>
          </p:cNvCxnSpPr>
          <p:nvPr/>
        </p:nvCxnSpPr>
        <p:spPr>
          <a:xfrm>
            <a:off x="1746373" y="5515923"/>
            <a:ext cx="0" cy="1489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2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320801" y="731982"/>
            <a:ext cx="9661336" cy="54345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133914" y="742452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21560" y="742452"/>
            <a:ext cx="733418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25172" y="744688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58314" y="740216"/>
            <a:ext cx="685364" cy="5235591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13872" y="742452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72492" y="740216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cxnSpLocks/>
          </p:cNvCxnSpPr>
          <p:nvPr/>
        </p:nvCxnSpPr>
        <p:spPr>
          <a:xfrm flipV="1">
            <a:off x="10119774" y="731979"/>
            <a:ext cx="0" cy="5243828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761192" y="737980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38036" y="731982"/>
            <a:ext cx="0" cy="5249831"/>
          </a:xfrm>
          <a:prstGeom prst="line">
            <a:avLst/>
          </a:prstGeom>
          <a:ln w="4762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20801" y="6166483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1920px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460" y="5797151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1080px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78836" y="5973579"/>
            <a:ext cx="203301" cy="1929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838036" y="2433786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51659" y="5583378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38036" y="858994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6F395875-FD5E-48FB-AC76-669F80BDE4EC}"/>
              </a:ext>
            </a:extLst>
          </p:cNvPr>
          <p:cNvSpPr/>
          <p:nvPr/>
        </p:nvSpPr>
        <p:spPr>
          <a:xfrm>
            <a:off x="4630077" y="3226922"/>
            <a:ext cx="3090192" cy="66198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9798" y="5990047"/>
            <a:ext cx="8940800" cy="1764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4509" y="5990045"/>
            <a:ext cx="581891" cy="1681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78835" y="740216"/>
            <a:ext cx="194962" cy="52333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5400000">
            <a:off x="9835036" y="2158624"/>
            <a:ext cx="2090798" cy="1867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>
              <a:rot lat="0" lon="0" rev="108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20801" y="5981809"/>
            <a:ext cx="500759" cy="18467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 flipV="1">
            <a:off x="4613030" y="731979"/>
            <a:ext cx="0" cy="5243828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  <a:stCxn id="42" idx="2"/>
          </p:cNvCxnSpPr>
          <p:nvPr/>
        </p:nvCxnSpPr>
        <p:spPr>
          <a:xfrm flipH="1" flipV="1">
            <a:off x="7713830" y="740217"/>
            <a:ext cx="1344" cy="5231122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861140" y="3731667"/>
            <a:ext cx="693358" cy="106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884590-B7C6-4AAD-9A7B-F08C42C385E7}"/>
              </a:ext>
            </a:extLst>
          </p:cNvPr>
          <p:cNvSpPr txBox="1"/>
          <p:nvPr/>
        </p:nvSpPr>
        <p:spPr>
          <a:xfrm>
            <a:off x="1869848" y="3665226"/>
            <a:ext cx="5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E0A43D3C-2C74-4D02-A753-18E9A00B9577}"/>
              </a:ext>
            </a:extLst>
          </p:cNvPr>
          <p:cNvSpPr/>
          <p:nvPr/>
        </p:nvSpPr>
        <p:spPr>
          <a:xfrm>
            <a:off x="2554499" y="3244331"/>
            <a:ext cx="1047168" cy="1061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lumMod val="30000"/>
                  <a:lumOff val="7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043DE26-0A23-412F-88B1-E34456ED752F}"/>
              </a:ext>
            </a:extLst>
          </p:cNvPr>
          <p:cNvSpPr txBox="1"/>
          <p:nvPr/>
        </p:nvSpPr>
        <p:spPr>
          <a:xfrm>
            <a:off x="2551871" y="3180262"/>
            <a:ext cx="66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3305DF24-FAE2-4B84-AE00-9744D690C6C1}"/>
              </a:ext>
            </a:extLst>
          </p:cNvPr>
          <p:cNvSpPr/>
          <p:nvPr/>
        </p:nvSpPr>
        <p:spPr>
          <a:xfrm>
            <a:off x="3601666" y="3082990"/>
            <a:ext cx="1018577" cy="10610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lumMod val="30000"/>
                  <a:lumOff val="7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C2D9ED9-4C9C-4A5B-8ED7-7858826FFDF4}"/>
              </a:ext>
            </a:extLst>
          </p:cNvPr>
          <p:cNvSpPr txBox="1"/>
          <p:nvPr/>
        </p:nvSpPr>
        <p:spPr>
          <a:xfrm>
            <a:off x="3604783" y="3020627"/>
            <a:ext cx="69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DFC24456-606F-4F0A-8EC2-CA9EA30BF23A}"/>
              </a:ext>
            </a:extLst>
          </p:cNvPr>
          <p:cNvSpPr/>
          <p:nvPr/>
        </p:nvSpPr>
        <p:spPr>
          <a:xfrm>
            <a:off x="4633525" y="3240441"/>
            <a:ext cx="678328" cy="106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9883327-7711-47E4-AAD7-1806C6A48D6B}"/>
              </a:ext>
            </a:extLst>
          </p:cNvPr>
          <p:cNvSpPr txBox="1"/>
          <p:nvPr/>
        </p:nvSpPr>
        <p:spPr>
          <a:xfrm>
            <a:off x="4642233" y="3174000"/>
            <a:ext cx="5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BF4D293-F6E3-4CD8-B706-F2F8B0B29CB2}"/>
              </a:ext>
            </a:extLst>
          </p:cNvPr>
          <p:cNvCxnSpPr>
            <a:cxnSpLocks/>
          </p:cNvCxnSpPr>
          <p:nvPr/>
        </p:nvCxnSpPr>
        <p:spPr>
          <a:xfrm flipV="1">
            <a:off x="1759697" y="830803"/>
            <a:ext cx="0" cy="9803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5016F182-A64D-4CB8-99BD-DE17746F21F4}"/>
              </a:ext>
            </a:extLst>
          </p:cNvPr>
          <p:cNvCxnSpPr>
            <a:cxnSpLocks/>
          </p:cNvCxnSpPr>
          <p:nvPr/>
        </p:nvCxnSpPr>
        <p:spPr>
          <a:xfrm flipV="1">
            <a:off x="1705858" y="784625"/>
            <a:ext cx="0" cy="1442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D5184F67-93B9-4F20-B9AB-E0AA3AD909AF}"/>
              </a:ext>
            </a:extLst>
          </p:cNvPr>
          <p:cNvCxnSpPr>
            <a:cxnSpLocks/>
          </p:cNvCxnSpPr>
          <p:nvPr/>
        </p:nvCxnSpPr>
        <p:spPr>
          <a:xfrm flipV="1">
            <a:off x="1743164" y="2362792"/>
            <a:ext cx="0" cy="1442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87031D4C-53F9-4246-98B5-BBADFBDC8795}"/>
              </a:ext>
            </a:extLst>
          </p:cNvPr>
          <p:cNvCxnSpPr>
            <a:cxnSpLocks/>
          </p:cNvCxnSpPr>
          <p:nvPr/>
        </p:nvCxnSpPr>
        <p:spPr>
          <a:xfrm>
            <a:off x="1746373" y="5515923"/>
            <a:ext cx="0" cy="1489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062226B-FC07-47BC-A8EB-D4B10CC1477E}"/>
              </a:ext>
            </a:extLst>
          </p:cNvPr>
          <p:cNvGrpSpPr/>
          <p:nvPr/>
        </p:nvGrpSpPr>
        <p:grpSpPr>
          <a:xfrm>
            <a:off x="4565383" y="1647985"/>
            <a:ext cx="3194931" cy="250739"/>
            <a:chOff x="4565383" y="1647985"/>
            <a:chExt cx="3194931" cy="25073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7F629700-D87E-473A-A1D3-D874B9C040DD}"/>
                </a:ext>
              </a:extLst>
            </p:cNvPr>
            <p:cNvSpPr/>
            <p:nvPr/>
          </p:nvSpPr>
          <p:spPr>
            <a:xfrm>
              <a:off x="4622141" y="1652664"/>
              <a:ext cx="3090192" cy="66198"/>
            </a:xfrm>
            <a:prstGeom prst="rect">
              <a:avLst/>
            </a:pr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A793816A-D539-4EDC-A4A3-2988E3163301}"/>
                </a:ext>
              </a:extLst>
            </p:cNvPr>
            <p:cNvSpPr txBox="1"/>
            <p:nvPr/>
          </p:nvSpPr>
          <p:spPr>
            <a:xfrm>
              <a:off x="7541072" y="1647985"/>
              <a:ext cx="219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B8D38459-BF8B-4404-81FA-9AE1E9EA2E2F}"/>
                </a:ext>
              </a:extLst>
            </p:cNvPr>
            <p:cNvSpPr txBox="1"/>
            <p:nvPr/>
          </p:nvSpPr>
          <p:spPr>
            <a:xfrm>
              <a:off x="4565383" y="1652503"/>
              <a:ext cx="219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94A1F0D-C101-48F0-A188-468FBD3958DA}"/>
              </a:ext>
            </a:extLst>
          </p:cNvPr>
          <p:cNvSpPr txBox="1"/>
          <p:nvPr/>
        </p:nvSpPr>
        <p:spPr>
          <a:xfrm>
            <a:off x="7535384" y="3222243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1EEC4FC2-E34D-491F-9845-BB298B829F29}"/>
              </a:ext>
            </a:extLst>
          </p:cNvPr>
          <p:cNvSpPr/>
          <p:nvPr/>
        </p:nvSpPr>
        <p:spPr>
          <a:xfrm>
            <a:off x="4622171" y="4794010"/>
            <a:ext cx="3090192" cy="66198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B5DB6606-C295-44F4-9E75-D3CDBCE31C92}"/>
              </a:ext>
            </a:extLst>
          </p:cNvPr>
          <p:cNvSpPr txBox="1"/>
          <p:nvPr/>
        </p:nvSpPr>
        <p:spPr>
          <a:xfrm>
            <a:off x="7541102" y="4797846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8B1036DE-65CC-4061-B81A-90CF543207A9}"/>
              </a:ext>
            </a:extLst>
          </p:cNvPr>
          <p:cNvSpPr txBox="1"/>
          <p:nvPr/>
        </p:nvSpPr>
        <p:spPr>
          <a:xfrm>
            <a:off x="4555195" y="4793849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5AEAE20C-5FD0-46A7-A0E7-AC28EF7C1865}"/>
              </a:ext>
            </a:extLst>
          </p:cNvPr>
          <p:cNvSpPr/>
          <p:nvPr/>
        </p:nvSpPr>
        <p:spPr>
          <a:xfrm>
            <a:off x="1859852" y="789087"/>
            <a:ext cx="2762580" cy="65779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7E327512-566A-47F0-8504-D5B8D5A3E8C6}"/>
              </a:ext>
            </a:extLst>
          </p:cNvPr>
          <p:cNvSpPr/>
          <p:nvPr/>
        </p:nvSpPr>
        <p:spPr>
          <a:xfrm>
            <a:off x="1859665" y="2359054"/>
            <a:ext cx="2766367" cy="71051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818462B4-11AF-449C-A1BD-72E2CFCB3233}"/>
              </a:ext>
            </a:extLst>
          </p:cNvPr>
          <p:cNvSpPr/>
          <p:nvPr/>
        </p:nvSpPr>
        <p:spPr>
          <a:xfrm>
            <a:off x="1863952" y="3945628"/>
            <a:ext cx="2767902" cy="66198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C44A43C7-6E15-4F95-946D-53CDAE2C5329}"/>
              </a:ext>
            </a:extLst>
          </p:cNvPr>
          <p:cNvSpPr/>
          <p:nvPr/>
        </p:nvSpPr>
        <p:spPr>
          <a:xfrm>
            <a:off x="1859852" y="5513605"/>
            <a:ext cx="2762580" cy="65779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20801" y="4008582"/>
            <a:ext cx="9458034" cy="0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2B2F1EAC-592E-40C1-923E-26CA8F994202}"/>
              </a:ext>
            </a:extLst>
          </p:cNvPr>
          <p:cNvGrpSpPr/>
          <p:nvPr/>
        </p:nvGrpSpPr>
        <p:grpSpPr>
          <a:xfrm>
            <a:off x="7650253" y="1501492"/>
            <a:ext cx="2474136" cy="246656"/>
            <a:chOff x="7650253" y="1501492"/>
            <a:chExt cx="2474136" cy="24665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40F32E71-334C-44FB-BFB7-BB84AFE851B0}"/>
                </a:ext>
              </a:extLst>
            </p:cNvPr>
            <p:cNvSpPr/>
            <p:nvPr/>
          </p:nvSpPr>
          <p:spPr>
            <a:xfrm>
              <a:off x="7723402" y="1501652"/>
              <a:ext cx="2399706" cy="69833"/>
            </a:xfrm>
            <a:prstGeom prst="rect">
              <a:avLst/>
            </a:pr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631B857C-42E0-4937-B686-1BB3F8007737}"/>
                </a:ext>
              </a:extLst>
            </p:cNvPr>
            <p:cNvSpPr txBox="1"/>
            <p:nvPr/>
          </p:nvSpPr>
          <p:spPr>
            <a:xfrm>
              <a:off x="9952570" y="1501927"/>
              <a:ext cx="171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C0C7AA88-8100-4EAE-95A1-CE3B165DACC6}"/>
                </a:ext>
              </a:extLst>
            </p:cNvPr>
            <p:cNvSpPr txBox="1"/>
            <p:nvPr/>
          </p:nvSpPr>
          <p:spPr>
            <a:xfrm>
              <a:off x="7650253" y="1501492"/>
              <a:ext cx="171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7DC1581-14F0-4821-BC1A-9AD786DEB340}"/>
              </a:ext>
            </a:extLst>
          </p:cNvPr>
          <p:cNvGrpSpPr/>
          <p:nvPr/>
        </p:nvGrpSpPr>
        <p:grpSpPr>
          <a:xfrm>
            <a:off x="7650524" y="4642998"/>
            <a:ext cx="2473889" cy="255011"/>
            <a:chOff x="7650524" y="4642998"/>
            <a:chExt cx="2473889" cy="2550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781E9F1A-946B-44C0-91E7-7AD5AB0D7203}"/>
                </a:ext>
              </a:extLst>
            </p:cNvPr>
            <p:cNvSpPr/>
            <p:nvPr/>
          </p:nvSpPr>
          <p:spPr>
            <a:xfrm>
              <a:off x="7715174" y="4642998"/>
              <a:ext cx="2407959" cy="69155"/>
            </a:xfrm>
            <a:prstGeom prst="rect">
              <a:avLst/>
            </a:pr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F8822E62-6DCD-4050-8B3A-C09802C1ABCE}"/>
                </a:ext>
              </a:extLst>
            </p:cNvPr>
            <p:cNvSpPr txBox="1"/>
            <p:nvPr/>
          </p:nvSpPr>
          <p:spPr>
            <a:xfrm>
              <a:off x="9952594" y="4651788"/>
              <a:ext cx="171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9DCD31D9-6A74-4CB6-9FDC-4E682BD7A73C}"/>
                </a:ext>
              </a:extLst>
            </p:cNvPr>
            <p:cNvSpPr txBox="1"/>
            <p:nvPr/>
          </p:nvSpPr>
          <p:spPr>
            <a:xfrm>
              <a:off x="7650524" y="4644489"/>
              <a:ext cx="171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AABF27B-6757-4C13-8912-BF30E2552EB2}"/>
              </a:ext>
            </a:extLst>
          </p:cNvPr>
          <p:cNvGrpSpPr/>
          <p:nvPr/>
        </p:nvGrpSpPr>
        <p:grpSpPr>
          <a:xfrm>
            <a:off x="7650253" y="3075911"/>
            <a:ext cx="2479076" cy="246495"/>
            <a:chOff x="7650253" y="3075911"/>
            <a:chExt cx="2479076" cy="24649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77390DAE-9004-4DC0-A57B-3DE92EF805D4}"/>
                </a:ext>
              </a:extLst>
            </p:cNvPr>
            <p:cNvSpPr/>
            <p:nvPr/>
          </p:nvSpPr>
          <p:spPr>
            <a:xfrm>
              <a:off x="7707558" y="3075911"/>
              <a:ext cx="2421771" cy="66198"/>
            </a:xfrm>
            <a:prstGeom prst="rect">
              <a:avLst/>
            </a:pr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8A4F3152-333D-4429-87EA-C756C51955E8}"/>
                </a:ext>
              </a:extLst>
            </p:cNvPr>
            <p:cNvSpPr txBox="1"/>
            <p:nvPr/>
          </p:nvSpPr>
          <p:spPr>
            <a:xfrm>
              <a:off x="9948113" y="3076185"/>
              <a:ext cx="171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9D8E8E01-68FA-473D-9C44-B42E875A0A15}"/>
                </a:ext>
              </a:extLst>
            </p:cNvPr>
            <p:cNvSpPr txBox="1"/>
            <p:nvPr/>
          </p:nvSpPr>
          <p:spPr>
            <a:xfrm>
              <a:off x="7650253" y="3076184"/>
              <a:ext cx="171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473DB56A-BEF4-4F60-B0AC-2ABE9AA6C4D4}"/>
              </a:ext>
            </a:extLst>
          </p:cNvPr>
          <p:cNvSpPr/>
          <p:nvPr/>
        </p:nvSpPr>
        <p:spPr>
          <a:xfrm>
            <a:off x="10134504" y="2176439"/>
            <a:ext cx="635653" cy="69833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B5E72DB8-3EFA-40C5-ACA8-601EB0677297}"/>
              </a:ext>
            </a:extLst>
          </p:cNvPr>
          <p:cNvSpPr txBox="1"/>
          <p:nvPr/>
        </p:nvSpPr>
        <p:spPr>
          <a:xfrm>
            <a:off x="10126681" y="2176279"/>
            <a:ext cx="45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2722FCA3-956C-4C48-8472-85C9889CFB7D}"/>
              </a:ext>
            </a:extLst>
          </p:cNvPr>
          <p:cNvSpPr/>
          <p:nvPr/>
        </p:nvSpPr>
        <p:spPr>
          <a:xfrm>
            <a:off x="10132524" y="5317785"/>
            <a:ext cx="637843" cy="69155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C5EFF0AC-9C21-481B-AFF9-CE02621C8F3E}"/>
              </a:ext>
            </a:extLst>
          </p:cNvPr>
          <p:cNvSpPr txBox="1"/>
          <p:nvPr/>
        </p:nvSpPr>
        <p:spPr>
          <a:xfrm>
            <a:off x="10126956" y="5319276"/>
            <a:ext cx="4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F727DFB8-4B6F-4171-ADF5-37506F18D222}"/>
              </a:ext>
            </a:extLst>
          </p:cNvPr>
          <p:cNvSpPr/>
          <p:nvPr/>
        </p:nvSpPr>
        <p:spPr>
          <a:xfrm>
            <a:off x="10130305" y="3750698"/>
            <a:ext cx="641496" cy="66198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BBF329D8-5FA1-4DA1-9CBA-CDC91A492064}"/>
              </a:ext>
            </a:extLst>
          </p:cNvPr>
          <p:cNvSpPr txBox="1"/>
          <p:nvPr/>
        </p:nvSpPr>
        <p:spPr>
          <a:xfrm>
            <a:off x="10126677" y="3750971"/>
            <a:ext cx="45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0131361" y="731978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75802" y="731979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625360" y="731980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4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335069" y="720911"/>
            <a:ext cx="9661336" cy="54345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4627337" y="4143438"/>
            <a:ext cx="2749078" cy="1316226"/>
            <a:chOff x="4482289" y="2557855"/>
            <a:chExt cx="3084325" cy="1316226"/>
          </a:xfrm>
        </p:grpSpPr>
        <p:sp>
          <p:nvSpPr>
            <p:cNvPr id="152" name="Rectangle 151"/>
            <p:cNvSpPr/>
            <p:nvPr/>
          </p:nvSpPr>
          <p:spPr>
            <a:xfrm>
              <a:off x="4482289" y="2557855"/>
              <a:ext cx="3083642" cy="133841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482531" y="2822332"/>
              <a:ext cx="3083642" cy="12984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482972" y="3086138"/>
              <a:ext cx="3083642" cy="13090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482551" y="3478317"/>
              <a:ext cx="3083642" cy="13304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482793" y="3742121"/>
              <a:ext cx="3083642" cy="13196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625714" y="976443"/>
            <a:ext cx="2749078" cy="1316226"/>
            <a:chOff x="4482289" y="2557855"/>
            <a:chExt cx="3084325" cy="1316226"/>
          </a:xfrm>
        </p:grpSpPr>
        <p:sp>
          <p:nvSpPr>
            <p:cNvPr id="158" name="Rectangle 157"/>
            <p:cNvSpPr/>
            <p:nvPr/>
          </p:nvSpPr>
          <p:spPr>
            <a:xfrm>
              <a:off x="4482289" y="2557855"/>
              <a:ext cx="3083642" cy="133841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482531" y="2822332"/>
              <a:ext cx="3083642" cy="12984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482972" y="3086138"/>
              <a:ext cx="3083642" cy="13090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482551" y="3478317"/>
              <a:ext cx="3083642" cy="13304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482793" y="3742121"/>
              <a:ext cx="3083642" cy="13196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615769" y="2576687"/>
            <a:ext cx="2749078" cy="1316226"/>
            <a:chOff x="4482289" y="2557855"/>
            <a:chExt cx="3084325" cy="1316226"/>
          </a:xfrm>
        </p:grpSpPr>
        <p:sp>
          <p:nvSpPr>
            <p:cNvPr id="164" name="Rectangle 163"/>
            <p:cNvSpPr/>
            <p:nvPr/>
          </p:nvSpPr>
          <p:spPr>
            <a:xfrm>
              <a:off x="4482289" y="2557855"/>
              <a:ext cx="3083642" cy="133841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482531" y="2822332"/>
              <a:ext cx="3083642" cy="12984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482972" y="3086138"/>
              <a:ext cx="3083642" cy="13090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482551" y="3478317"/>
              <a:ext cx="3083642" cy="13304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82793" y="3742121"/>
              <a:ext cx="3083642" cy="13196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875521" y="4142362"/>
            <a:ext cx="2749078" cy="1316226"/>
            <a:chOff x="4482289" y="2557855"/>
            <a:chExt cx="3084325" cy="1316226"/>
          </a:xfrm>
        </p:grpSpPr>
        <p:sp>
          <p:nvSpPr>
            <p:cNvPr id="144" name="Rectangle 143"/>
            <p:cNvSpPr/>
            <p:nvPr/>
          </p:nvSpPr>
          <p:spPr>
            <a:xfrm>
              <a:off x="4482289" y="2557855"/>
              <a:ext cx="3083642" cy="133841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482531" y="2822332"/>
              <a:ext cx="3083642" cy="12984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82972" y="3086138"/>
              <a:ext cx="3083642" cy="13090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482551" y="3478317"/>
              <a:ext cx="3083642" cy="13304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482793" y="3742121"/>
              <a:ext cx="3083642" cy="13196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73898" y="975367"/>
            <a:ext cx="2749078" cy="1316226"/>
            <a:chOff x="4482289" y="2557855"/>
            <a:chExt cx="3084325" cy="1316226"/>
          </a:xfrm>
        </p:grpSpPr>
        <p:sp>
          <p:nvSpPr>
            <p:cNvPr id="133" name="Rectangle 132"/>
            <p:cNvSpPr/>
            <p:nvPr/>
          </p:nvSpPr>
          <p:spPr>
            <a:xfrm>
              <a:off x="4482289" y="2557855"/>
              <a:ext cx="3083642" cy="133841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482531" y="2822332"/>
              <a:ext cx="3083642" cy="12984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482972" y="3086138"/>
              <a:ext cx="3083642" cy="13090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482551" y="3478317"/>
              <a:ext cx="3083642" cy="13304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482793" y="3742121"/>
              <a:ext cx="3083642" cy="13196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63953" y="2575611"/>
            <a:ext cx="2749078" cy="1316226"/>
            <a:chOff x="4482289" y="2557855"/>
            <a:chExt cx="3084325" cy="1316226"/>
          </a:xfrm>
        </p:grpSpPr>
        <p:sp>
          <p:nvSpPr>
            <p:cNvPr id="107" name="Rectangle 106"/>
            <p:cNvSpPr/>
            <p:nvPr/>
          </p:nvSpPr>
          <p:spPr>
            <a:xfrm>
              <a:off x="4482289" y="2557855"/>
              <a:ext cx="3083642" cy="133841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82531" y="2822332"/>
              <a:ext cx="3083642" cy="12984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82972" y="3086138"/>
              <a:ext cx="3083642" cy="13090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482551" y="3478317"/>
              <a:ext cx="3083642" cy="13304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82793" y="3742121"/>
              <a:ext cx="3083642" cy="13196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292287" y="2643607"/>
            <a:ext cx="2778036" cy="1316225"/>
            <a:chOff x="1852176" y="2557856"/>
            <a:chExt cx="2776668" cy="126042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1861140" y="3063740"/>
              <a:ext cx="276489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63952" y="2935454"/>
              <a:ext cx="276489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1852432" y="2811120"/>
              <a:ext cx="276489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1861140" y="2686022"/>
              <a:ext cx="276489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1861140" y="2557856"/>
              <a:ext cx="276489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1860884" y="3691912"/>
              <a:ext cx="276489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1863696" y="3566694"/>
              <a:ext cx="276489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852176" y="3439292"/>
              <a:ext cx="276489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860884" y="3314194"/>
              <a:ext cx="276489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860884" y="3189096"/>
              <a:ext cx="276489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857795" y="3818275"/>
              <a:ext cx="276489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>
            <a:cxnSpLocks/>
          </p:cNvCxnSpPr>
          <p:nvPr/>
        </p:nvCxnSpPr>
        <p:spPr>
          <a:xfrm flipV="1">
            <a:off x="10119774" y="731979"/>
            <a:ext cx="0" cy="5243828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38036" y="731982"/>
            <a:ext cx="0" cy="5249831"/>
          </a:xfrm>
          <a:prstGeom prst="line">
            <a:avLst/>
          </a:prstGeom>
          <a:ln w="4762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20801" y="6166483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1920px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460" y="5797151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1080px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78836" y="5973579"/>
            <a:ext cx="203301" cy="1929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838036" y="2433786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51659" y="5583378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38036" y="858994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6F395875-FD5E-48FB-AC76-669F80BDE4EC}"/>
              </a:ext>
            </a:extLst>
          </p:cNvPr>
          <p:cNvSpPr/>
          <p:nvPr/>
        </p:nvSpPr>
        <p:spPr>
          <a:xfrm>
            <a:off x="4630077" y="3226922"/>
            <a:ext cx="3090192" cy="66198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9798" y="5990047"/>
            <a:ext cx="8940800" cy="1764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4509" y="5990045"/>
            <a:ext cx="581891" cy="1681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78835" y="740216"/>
            <a:ext cx="194962" cy="52333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5400000">
            <a:off x="9835036" y="2158624"/>
            <a:ext cx="2090798" cy="1867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>
              <a:rot lat="0" lon="0" rev="108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20801" y="5981809"/>
            <a:ext cx="500759" cy="18467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 flipV="1">
            <a:off x="4613030" y="731979"/>
            <a:ext cx="0" cy="5243828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 flipH="1" flipV="1">
            <a:off x="7713830" y="740217"/>
            <a:ext cx="1344" cy="5231122"/>
          </a:xfrm>
          <a:prstGeom prst="line">
            <a:avLst/>
          </a:prstGeom>
          <a:ln w="952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861140" y="3731667"/>
            <a:ext cx="693358" cy="106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884590-B7C6-4AAD-9A7B-F08C42C385E7}"/>
              </a:ext>
            </a:extLst>
          </p:cNvPr>
          <p:cNvSpPr txBox="1"/>
          <p:nvPr/>
        </p:nvSpPr>
        <p:spPr>
          <a:xfrm>
            <a:off x="1869848" y="3665226"/>
            <a:ext cx="5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E0A43D3C-2C74-4D02-A753-18E9A00B9577}"/>
              </a:ext>
            </a:extLst>
          </p:cNvPr>
          <p:cNvSpPr/>
          <p:nvPr/>
        </p:nvSpPr>
        <p:spPr>
          <a:xfrm>
            <a:off x="2554499" y="3244331"/>
            <a:ext cx="1047168" cy="1061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lumMod val="30000"/>
                  <a:lumOff val="7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043DE26-0A23-412F-88B1-E34456ED752F}"/>
              </a:ext>
            </a:extLst>
          </p:cNvPr>
          <p:cNvSpPr txBox="1"/>
          <p:nvPr/>
        </p:nvSpPr>
        <p:spPr>
          <a:xfrm>
            <a:off x="2551871" y="3180262"/>
            <a:ext cx="66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3305DF24-FAE2-4B84-AE00-9744D690C6C1}"/>
              </a:ext>
            </a:extLst>
          </p:cNvPr>
          <p:cNvSpPr/>
          <p:nvPr/>
        </p:nvSpPr>
        <p:spPr>
          <a:xfrm>
            <a:off x="3601666" y="3082990"/>
            <a:ext cx="1018577" cy="10610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lumMod val="30000"/>
                  <a:lumOff val="70000"/>
                </a:schemeClr>
              </a:gs>
              <a:gs pos="100000">
                <a:schemeClr val="accent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C2D9ED9-4C9C-4A5B-8ED7-7858826FFDF4}"/>
              </a:ext>
            </a:extLst>
          </p:cNvPr>
          <p:cNvSpPr txBox="1"/>
          <p:nvPr/>
        </p:nvSpPr>
        <p:spPr>
          <a:xfrm>
            <a:off x="3604783" y="3020627"/>
            <a:ext cx="69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DFC24456-606F-4F0A-8EC2-CA9EA30BF23A}"/>
              </a:ext>
            </a:extLst>
          </p:cNvPr>
          <p:cNvSpPr/>
          <p:nvPr/>
        </p:nvSpPr>
        <p:spPr>
          <a:xfrm>
            <a:off x="4633525" y="3240441"/>
            <a:ext cx="678328" cy="106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9883327-7711-47E4-AAD7-1806C6A48D6B}"/>
              </a:ext>
            </a:extLst>
          </p:cNvPr>
          <p:cNvSpPr txBox="1"/>
          <p:nvPr/>
        </p:nvSpPr>
        <p:spPr>
          <a:xfrm>
            <a:off x="4642233" y="3174000"/>
            <a:ext cx="5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BF4D293-F6E3-4CD8-B706-F2F8B0B29CB2}"/>
              </a:ext>
            </a:extLst>
          </p:cNvPr>
          <p:cNvCxnSpPr>
            <a:cxnSpLocks/>
          </p:cNvCxnSpPr>
          <p:nvPr/>
        </p:nvCxnSpPr>
        <p:spPr>
          <a:xfrm flipV="1">
            <a:off x="1759697" y="830803"/>
            <a:ext cx="0" cy="9803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5016F182-A64D-4CB8-99BD-DE17746F21F4}"/>
              </a:ext>
            </a:extLst>
          </p:cNvPr>
          <p:cNvCxnSpPr>
            <a:cxnSpLocks/>
          </p:cNvCxnSpPr>
          <p:nvPr/>
        </p:nvCxnSpPr>
        <p:spPr>
          <a:xfrm flipV="1">
            <a:off x="1705858" y="784625"/>
            <a:ext cx="0" cy="1442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D5184F67-93B9-4F20-B9AB-E0AA3AD909AF}"/>
              </a:ext>
            </a:extLst>
          </p:cNvPr>
          <p:cNvCxnSpPr>
            <a:cxnSpLocks/>
          </p:cNvCxnSpPr>
          <p:nvPr/>
        </p:nvCxnSpPr>
        <p:spPr>
          <a:xfrm flipV="1">
            <a:off x="1743164" y="2362792"/>
            <a:ext cx="0" cy="1442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87031D4C-53F9-4246-98B5-BBADFBDC8795}"/>
              </a:ext>
            </a:extLst>
          </p:cNvPr>
          <p:cNvCxnSpPr>
            <a:cxnSpLocks/>
          </p:cNvCxnSpPr>
          <p:nvPr/>
        </p:nvCxnSpPr>
        <p:spPr>
          <a:xfrm>
            <a:off x="1746373" y="5515923"/>
            <a:ext cx="0" cy="1489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062226B-FC07-47BC-A8EB-D4B10CC1477E}"/>
              </a:ext>
            </a:extLst>
          </p:cNvPr>
          <p:cNvGrpSpPr/>
          <p:nvPr/>
        </p:nvGrpSpPr>
        <p:grpSpPr>
          <a:xfrm>
            <a:off x="4565383" y="1647985"/>
            <a:ext cx="3194931" cy="250739"/>
            <a:chOff x="4565383" y="1647985"/>
            <a:chExt cx="3194931" cy="25073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7F629700-D87E-473A-A1D3-D874B9C040DD}"/>
                </a:ext>
              </a:extLst>
            </p:cNvPr>
            <p:cNvSpPr/>
            <p:nvPr/>
          </p:nvSpPr>
          <p:spPr>
            <a:xfrm>
              <a:off x="4622141" y="1652664"/>
              <a:ext cx="3090192" cy="66198"/>
            </a:xfrm>
            <a:prstGeom prst="rect">
              <a:avLst/>
            </a:pr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A793816A-D539-4EDC-A4A3-2988E3163301}"/>
                </a:ext>
              </a:extLst>
            </p:cNvPr>
            <p:cNvSpPr txBox="1"/>
            <p:nvPr/>
          </p:nvSpPr>
          <p:spPr>
            <a:xfrm>
              <a:off x="7541072" y="1647985"/>
              <a:ext cx="219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B8D38459-BF8B-4404-81FA-9AE1E9EA2E2F}"/>
                </a:ext>
              </a:extLst>
            </p:cNvPr>
            <p:cNvSpPr txBox="1"/>
            <p:nvPr/>
          </p:nvSpPr>
          <p:spPr>
            <a:xfrm>
              <a:off x="4565383" y="1652503"/>
              <a:ext cx="219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94A1F0D-C101-48F0-A188-468FBD3958DA}"/>
              </a:ext>
            </a:extLst>
          </p:cNvPr>
          <p:cNvSpPr txBox="1"/>
          <p:nvPr/>
        </p:nvSpPr>
        <p:spPr>
          <a:xfrm>
            <a:off x="7535384" y="3222243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1EEC4FC2-E34D-491F-9845-BB298B829F29}"/>
              </a:ext>
            </a:extLst>
          </p:cNvPr>
          <p:cNvSpPr/>
          <p:nvPr/>
        </p:nvSpPr>
        <p:spPr>
          <a:xfrm>
            <a:off x="4622171" y="4794010"/>
            <a:ext cx="3090192" cy="66198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B5DB6606-C295-44F4-9E75-D3CDBCE31C92}"/>
              </a:ext>
            </a:extLst>
          </p:cNvPr>
          <p:cNvSpPr txBox="1"/>
          <p:nvPr/>
        </p:nvSpPr>
        <p:spPr>
          <a:xfrm>
            <a:off x="7541102" y="4797846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8B1036DE-65CC-4061-B81A-90CF543207A9}"/>
              </a:ext>
            </a:extLst>
          </p:cNvPr>
          <p:cNvSpPr txBox="1"/>
          <p:nvPr/>
        </p:nvSpPr>
        <p:spPr>
          <a:xfrm>
            <a:off x="4555195" y="4793849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5AEAE20C-5FD0-46A7-A0E7-AC28EF7C1865}"/>
              </a:ext>
            </a:extLst>
          </p:cNvPr>
          <p:cNvSpPr/>
          <p:nvPr/>
        </p:nvSpPr>
        <p:spPr>
          <a:xfrm>
            <a:off x="1859852" y="789087"/>
            <a:ext cx="2762580" cy="65779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7E327512-566A-47F0-8504-D5B8D5A3E8C6}"/>
              </a:ext>
            </a:extLst>
          </p:cNvPr>
          <p:cNvSpPr/>
          <p:nvPr/>
        </p:nvSpPr>
        <p:spPr>
          <a:xfrm>
            <a:off x="1859665" y="2359054"/>
            <a:ext cx="2766367" cy="71051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818462B4-11AF-449C-A1BD-72E2CFCB3233}"/>
              </a:ext>
            </a:extLst>
          </p:cNvPr>
          <p:cNvSpPr/>
          <p:nvPr/>
        </p:nvSpPr>
        <p:spPr>
          <a:xfrm>
            <a:off x="1863952" y="3945628"/>
            <a:ext cx="2767902" cy="66198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C44A43C7-6E15-4F95-946D-53CDAE2C5329}"/>
              </a:ext>
            </a:extLst>
          </p:cNvPr>
          <p:cNvSpPr/>
          <p:nvPr/>
        </p:nvSpPr>
        <p:spPr>
          <a:xfrm>
            <a:off x="1859852" y="5513605"/>
            <a:ext cx="2762580" cy="65779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20801" y="4008582"/>
            <a:ext cx="9458034" cy="0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2B2F1EAC-592E-40C1-923E-26CA8F994202}"/>
              </a:ext>
            </a:extLst>
          </p:cNvPr>
          <p:cNvGrpSpPr/>
          <p:nvPr/>
        </p:nvGrpSpPr>
        <p:grpSpPr>
          <a:xfrm>
            <a:off x="7650253" y="1501492"/>
            <a:ext cx="2474136" cy="246656"/>
            <a:chOff x="7650253" y="1501492"/>
            <a:chExt cx="2474136" cy="24665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40F32E71-334C-44FB-BFB7-BB84AFE851B0}"/>
                </a:ext>
              </a:extLst>
            </p:cNvPr>
            <p:cNvSpPr/>
            <p:nvPr/>
          </p:nvSpPr>
          <p:spPr>
            <a:xfrm>
              <a:off x="7723402" y="1501652"/>
              <a:ext cx="2399706" cy="69833"/>
            </a:xfrm>
            <a:prstGeom prst="rect">
              <a:avLst/>
            </a:pr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631B857C-42E0-4937-B686-1BB3F8007737}"/>
                </a:ext>
              </a:extLst>
            </p:cNvPr>
            <p:cNvSpPr txBox="1"/>
            <p:nvPr/>
          </p:nvSpPr>
          <p:spPr>
            <a:xfrm>
              <a:off x="9952570" y="1501927"/>
              <a:ext cx="171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C0C7AA88-8100-4EAE-95A1-CE3B165DACC6}"/>
                </a:ext>
              </a:extLst>
            </p:cNvPr>
            <p:cNvSpPr txBox="1"/>
            <p:nvPr/>
          </p:nvSpPr>
          <p:spPr>
            <a:xfrm>
              <a:off x="7650253" y="1501492"/>
              <a:ext cx="171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7DC1581-14F0-4821-BC1A-9AD786DEB340}"/>
              </a:ext>
            </a:extLst>
          </p:cNvPr>
          <p:cNvGrpSpPr/>
          <p:nvPr/>
        </p:nvGrpSpPr>
        <p:grpSpPr>
          <a:xfrm>
            <a:off x="7650524" y="4642998"/>
            <a:ext cx="2473889" cy="255011"/>
            <a:chOff x="7650524" y="4642998"/>
            <a:chExt cx="2473889" cy="2550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781E9F1A-946B-44C0-91E7-7AD5AB0D7203}"/>
                </a:ext>
              </a:extLst>
            </p:cNvPr>
            <p:cNvSpPr/>
            <p:nvPr/>
          </p:nvSpPr>
          <p:spPr>
            <a:xfrm>
              <a:off x="7715174" y="4642998"/>
              <a:ext cx="2407959" cy="69155"/>
            </a:xfrm>
            <a:prstGeom prst="rect">
              <a:avLst/>
            </a:pr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F8822E62-6DCD-4050-8B3A-C09802C1ABCE}"/>
                </a:ext>
              </a:extLst>
            </p:cNvPr>
            <p:cNvSpPr txBox="1"/>
            <p:nvPr/>
          </p:nvSpPr>
          <p:spPr>
            <a:xfrm>
              <a:off x="9952594" y="4651788"/>
              <a:ext cx="171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9DCD31D9-6A74-4CB6-9FDC-4E682BD7A73C}"/>
                </a:ext>
              </a:extLst>
            </p:cNvPr>
            <p:cNvSpPr txBox="1"/>
            <p:nvPr/>
          </p:nvSpPr>
          <p:spPr>
            <a:xfrm>
              <a:off x="7650524" y="4644489"/>
              <a:ext cx="171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AABF27B-6757-4C13-8912-BF30E2552EB2}"/>
              </a:ext>
            </a:extLst>
          </p:cNvPr>
          <p:cNvGrpSpPr/>
          <p:nvPr/>
        </p:nvGrpSpPr>
        <p:grpSpPr>
          <a:xfrm>
            <a:off x="7650253" y="3075911"/>
            <a:ext cx="2479076" cy="246495"/>
            <a:chOff x="7650253" y="3075911"/>
            <a:chExt cx="2479076" cy="24649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77390DAE-9004-4DC0-A57B-3DE92EF805D4}"/>
                </a:ext>
              </a:extLst>
            </p:cNvPr>
            <p:cNvSpPr/>
            <p:nvPr/>
          </p:nvSpPr>
          <p:spPr>
            <a:xfrm>
              <a:off x="7707558" y="3075911"/>
              <a:ext cx="2421771" cy="66198"/>
            </a:xfrm>
            <a:prstGeom prst="rect">
              <a:avLst/>
            </a:pr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8A4F3152-333D-4429-87EA-C756C51955E8}"/>
                </a:ext>
              </a:extLst>
            </p:cNvPr>
            <p:cNvSpPr txBox="1"/>
            <p:nvPr/>
          </p:nvSpPr>
          <p:spPr>
            <a:xfrm>
              <a:off x="9948113" y="3076185"/>
              <a:ext cx="171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9D8E8E01-68FA-473D-9C44-B42E875A0A15}"/>
                </a:ext>
              </a:extLst>
            </p:cNvPr>
            <p:cNvSpPr txBox="1"/>
            <p:nvPr/>
          </p:nvSpPr>
          <p:spPr>
            <a:xfrm>
              <a:off x="7650253" y="3076184"/>
              <a:ext cx="171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473DB56A-BEF4-4F60-B0AC-2ABE9AA6C4D4}"/>
              </a:ext>
            </a:extLst>
          </p:cNvPr>
          <p:cNvSpPr/>
          <p:nvPr/>
        </p:nvSpPr>
        <p:spPr>
          <a:xfrm>
            <a:off x="10134504" y="2176439"/>
            <a:ext cx="635653" cy="69833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B5E72DB8-3EFA-40C5-ACA8-601EB0677297}"/>
              </a:ext>
            </a:extLst>
          </p:cNvPr>
          <p:cNvSpPr txBox="1"/>
          <p:nvPr/>
        </p:nvSpPr>
        <p:spPr>
          <a:xfrm>
            <a:off x="10126681" y="2176279"/>
            <a:ext cx="45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2722FCA3-956C-4C48-8472-85C9889CFB7D}"/>
              </a:ext>
            </a:extLst>
          </p:cNvPr>
          <p:cNvSpPr/>
          <p:nvPr/>
        </p:nvSpPr>
        <p:spPr>
          <a:xfrm>
            <a:off x="10132524" y="5317785"/>
            <a:ext cx="637843" cy="69155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C5EFF0AC-9C21-481B-AFF9-CE02621C8F3E}"/>
              </a:ext>
            </a:extLst>
          </p:cNvPr>
          <p:cNvSpPr txBox="1"/>
          <p:nvPr/>
        </p:nvSpPr>
        <p:spPr>
          <a:xfrm>
            <a:off x="10126956" y="5319276"/>
            <a:ext cx="4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F727DFB8-4B6F-4171-ADF5-37506F18D222}"/>
              </a:ext>
            </a:extLst>
          </p:cNvPr>
          <p:cNvSpPr/>
          <p:nvPr/>
        </p:nvSpPr>
        <p:spPr>
          <a:xfrm>
            <a:off x="10130305" y="3750698"/>
            <a:ext cx="641496" cy="66198"/>
          </a:xfrm>
          <a:prstGeom prst="rect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>
                  <a:alpha val="0"/>
                  <a:lumMod val="70000"/>
                  <a:lumOff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BBF329D8-5FA1-4DA1-9CBA-CDC91A492064}"/>
              </a:ext>
            </a:extLst>
          </p:cNvPr>
          <p:cNvSpPr txBox="1"/>
          <p:nvPr/>
        </p:nvSpPr>
        <p:spPr>
          <a:xfrm>
            <a:off x="10126677" y="3750971"/>
            <a:ext cx="45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0131361" y="731978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75802" y="731979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625360" y="731980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23916" y="2433786"/>
            <a:ext cx="3083642" cy="12407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624158" y="2691696"/>
            <a:ext cx="3083642" cy="1306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624599" y="2952170"/>
            <a:ext cx="3083642" cy="13396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624841" y="3217043"/>
            <a:ext cx="3083642" cy="13063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625159" y="3347810"/>
            <a:ext cx="3083642" cy="1305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625020" y="3611358"/>
            <a:ext cx="3083642" cy="1307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625262" y="3874080"/>
            <a:ext cx="3083642" cy="13450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/>
          <p:cNvCxnSpPr>
            <a:cxnSpLocks/>
          </p:cNvCxnSpPr>
          <p:nvPr/>
        </p:nvCxnSpPr>
        <p:spPr>
          <a:xfrm flipV="1">
            <a:off x="7712624" y="729789"/>
            <a:ext cx="0" cy="5243828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4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335069" y="728937"/>
            <a:ext cx="9647068" cy="5426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/>
          <p:cNvSpPr/>
          <p:nvPr/>
        </p:nvSpPr>
        <p:spPr>
          <a:xfrm>
            <a:off x="10133914" y="742452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1821560" y="742452"/>
            <a:ext cx="733418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4625172" y="744688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258314" y="740216"/>
            <a:ext cx="685364" cy="5235591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13872" y="742452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372492" y="740216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8761192" y="737980"/>
            <a:ext cx="685364" cy="5231123"/>
          </a:xfrm>
          <a:prstGeom prst="rect">
            <a:avLst/>
          </a:prstGeom>
          <a:solidFill>
            <a:srgbClr val="E8E8E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59665" y="833477"/>
            <a:ext cx="2772189" cy="4790297"/>
            <a:chOff x="1859665" y="824599"/>
            <a:chExt cx="2772189" cy="479029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5AEAE20C-5FD0-46A7-A0E7-AC28EF7C1865}"/>
                </a:ext>
              </a:extLst>
            </p:cNvPr>
            <p:cNvSpPr/>
            <p:nvPr/>
          </p:nvSpPr>
          <p:spPr>
            <a:xfrm>
              <a:off x="1859852" y="824599"/>
              <a:ext cx="2762580" cy="65779"/>
            </a:xfrm>
            <a:prstGeom prst="rect">
              <a:avLst/>
            </a:prstGeom>
            <a:gradFill>
              <a:gsLst>
                <a:gs pos="30000">
                  <a:srgbClr val="8CB9E2">
                    <a:alpha val="30000"/>
                  </a:srgbClr>
                </a:gs>
                <a:gs pos="70000">
                  <a:srgbClr val="8CB9E2">
                    <a:alpha val="30000"/>
                  </a:srgbClr>
                </a:gs>
                <a:gs pos="50000">
                  <a:srgbClr val="8CB9E2"/>
                </a:gs>
                <a:gs pos="0">
                  <a:schemeClr val="accent1">
                    <a:lumMod val="70000"/>
                    <a:lumOff val="30000"/>
                    <a:alpha val="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7E327512-566A-47F0-8504-D5B8D5A3E8C6}"/>
                </a:ext>
              </a:extLst>
            </p:cNvPr>
            <p:cNvSpPr/>
            <p:nvPr/>
          </p:nvSpPr>
          <p:spPr>
            <a:xfrm>
              <a:off x="1859665" y="2385688"/>
              <a:ext cx="2766367" cy="71051"/>
            </a:xfrm>
            <a:prstGeom prst="rect">
              <a:avLst/>
            </a:prstGeom>
            <a:gradFill>
              <a:gsLst>
                <a:gs pos="30000">
                  <a:srgbClr val="8CB9E2">
                    <a:alpha val="30000"/>
                  </a:srgbClr>
                </a:gs>
                <a:gs pos="70000">
                  <a:srgbClr val="8CB9E2">
                    <a:alpha val="30000"/>
                  </a:srgbClr>
                </a:gs>
                <a:gs pos="50000">
                  <a:srgbClr val="8CB9E2"/>
                </a:gs>
                <a:gs pos="0">
                  <a:schemeClr val="accent1">
                    <a:lumMod val="70000"/>
                    <a:lumOff val="30000"/>
                    <a:alpha val="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818462B4-11AF-449C-A1BD-72E2CFCB3233}"/>
                </a:ext>
              </a:extLst>
            </p:cNvPr>
            <p:cNvSpPr/>
            <p:nvPr/>
          </p:nvSpPr>
          <p:spPr>
            <a:xfrm>
              <a:off x="1863952" y="3972262"/>
              <a:ext cx="2767902" cy="66198"/>
            </a:xfrm>
            <a:prstGeom prst="rect">
              <a:avLst/>
            </a:prstGeom>
            <a:gradFill>
              <a:gsLst>
                <a:gs pos="30000">
                  <a:srgbClr val="8CB9E2">
                    <a:alpha val="30000"/>
                  </a:srgbClr>
                </a:gs>
                <a:gs pos="70000">
                  <a:srgbClr val="8CB9E2">
                    <a:alpha val="30000"/>
                  </a:srgbClr>
                </a:gs>
                <a:gs pos="50000">
                  <a:srgbClr val="8CB9E2"/>
                </a:gs>
                <a:gs pos="0">
                  <a:schemeClr val="accent1">
                    <a:lumMod val="70000"/>
                    <a:lumOff val="30000"/>
                    <a:alpha val="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C44A43C7-6E15-4F95-946D-53CDAE2C5329}"/>
                </a:ext>
              </a:extLst>
            </p:cNvPr>
            <p:cNvSpPr/>
            <p:nvPr/>
          </p:nvSpPr>
          <p:spPr>
            <a:xfrm>
              <a:off x="1859852" y="5549117"/>
              <a:ext cx="2762580" cy="65779"/>
            </a:xfrm>
            <a:prstGeom prst="rect">
              <a:avLst/>
            </a:prstGeom>
            <a:gradFill>
              <a:gsLst>
                <a:gs pos="30000">
                  <a:srgbClr val="8CB9E2">
                    <a:alpha val="30000"/>
                  </a:srgbClr>
                </a:gs>
                <a:gs pos="70000">
                  <a:srgbClr val="8CB9E2">
                    <a:alpha val="30000"/>
                  </a:srgbClr>
                </a:gs>
                <a:gs pos="50000">
                  <a:srgbClr val="8CB9E2"/>
                </a:gs>
                <a:gs pos="0">
                  <a:schemeClr val="accent1">
                    <a:lumMod val="70000"/>
                    <a:lumOff val="30000"/>
                    <a:alpha val="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2" name="Straight Connector 51"/>
          <p:cNvCxnSpPr>
            <a:cxnSpLocks/>
          </p:cNvCxnSpPr>
          <p:nvPr/>
        </p:nvCxnSpPr>
        <p:spPr>
          <a:xfrm flipV="1">
            <a:off x="10119774" y="731979"/>
            <a:ext cx="0" cy="5243828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38036" y="731982"/>
            <a:ext cx="0" cy="5249831"/>
          </a:xfrm>
          <a:prstGeom prst="line">
            <a:avLst/>
          </a:prstGeom>
          <a:ln w="4762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20801" y="6166483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1920px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460" y="5797151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1080px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78836" y="5973579"/>
            <a:ext cx="203301" cy="1929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838036" y="2433786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51659" y="5583378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38036" y="858994"/>
            <a:ext cx="894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29798" y="5990047"/>
            <a:ext cx="8940800" cy="1764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4509" y="5990045"/>
            <a:ext cx="581891" cy="1681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78835" y="720912"/>
            <a:ext cx="203302" cy="5252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5400000">
            <a:off x="9835036" y="2158624"/>
            <a:ext cx="2090798" cy="1867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>
              <a:rot lat="0" lon="0" rev="108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20801" y="5981809"/>
            <a:ext cx="500759" cy="18467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 flipV="1">
            <a:off x="4613030" y="731979"/>
            <a:ext cx="0" cy="5243828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 flipH="1" flipV="1">
            <a:off x="7713830" y="740217"/>
            <a:ext cx="1344" cy="5231122"/>
          </a:xfrm>
          <a:prstGeom prst="line">
            <a:avLst/>
          </a:prstGeom>
          <a:ln w="952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861140" y="3631038"/>
            <a:ext cx="693358" cy="230832"/>
            <a:chOff x="1861140" y="3665226"/>
            <a:chExt cx="693358" cy="230832"/>
          </a:xfrm>
        </p:grpSpPr>
        <p:sp>
          <p:nvSpPr>
            <p:cNvPr id="130" name="Rectangle 129"/>
            <p:cNvSpPr/>
            <p:nvPr/>
          </p:nvSpPr>
          <p:spPr>
            <a:xfrm>
              <a:off x="1861140" y="3731667"/>
              <a:ext cx="693358" cy="1061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2C884590-B7C6-4AAD-9A7B-F08C42C385E7}"/>
                </a:ext>
              </a:extLst>
            </p:cNvPr>
            <p:cNvSpPr txBox="1"/>
            <p:nvPr/>
          </p:nvSpPr>
          <p:spPr>
            <a:xfrm>
              <a:off x="1869848" y="3665226"/>
              <a:ext cx="550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51871" y="3245789"/>
            <a:ext cx="1049796" cy="230832"/>
            <a:chOff x="2551871" y="3180262"/>
            <a:chExt cx="1049796" cy="2308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E0A43D3C-2C74-4D02-A753-18E9A00B9577}"/>
                </a:ext>
              </a:extLst>
            </p:cNvPr>
            <p:cNvSpPr/>
            <p:nvPr/>
          </p:nvSpPr>
          <p:spPr>
            <a:xfrm>
              <a:off x="2554499" y="3244331"/>
              <a:ext cx="1047168" cy="10610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lumMod val="30000"/>
                    <a:lumOff val="70000"/>
                  </a:schemeClr>
                </a:gs>
                <a:gs pos="100000">
                  <a:schemeClr val="accent2">
                    <a:lumMod val="10000"/>
                    <a:lumOff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0043DE26-0A23-412F-88B1-E34456ED752F}"/>
                </a:ext>
              </a:extLst>
            </p:cNvPr>
            <p:cNvSpPr txBox="1"/>
            <p:nvPr/>
          </p:nvSpPr>
          <p:spPr>
            <a:xfrm>
              <a:off x="2551871" y="3180262"/>
              <a:ext cx="66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666" y="2983590"/>
            <a:ext cx="1018577" cy="230832"/>
            <a:chOff x="3601666" y="3020627"/>
            <a:chExt cx="1018577" cy="23083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3305DF24-FAE2-4B84-AE00-9744D690C6C1}"/>
                </a:ext>
              </a:extLst>
            </p:cNvPr>
            <p:cNvSpPr/>
            <p:nvPr/>
          </p:nvSpPr>
          <p:spPr>
            <a:xfrm>
              <a:off x="3601666" y="3082990"/>
              <a:ext cx="1018577" cy="106107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lumMod val="30000"/>
                    <a:lumOff val="70000"/>
                  </a:schemeClr>
                </a:gs>
                <a:gs pos="100000">
                  <a:schemeClr val="accent2">
                    <a:lumMod val="10000"/>
                    <a:lumOff val="9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FC2D9ED9-4C9C-4A5B-8ED7-7858826FFDF4}"/>
                </a:ext>
              </a:extLst>
            </p:cNvPr>
            <p:cNvSpPr txBox="1"/>
            <p:nvPr/>
          </p:nvSpPr>
          <p:spPr>
            <a:xfrm>
              <a:off x="3604783" y="3020627"/>
              <a:ext cx="691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BF4D293-F6E3-4CD8-B706-F2F8B0B29CB2}"/>
              </a:ext>
            </a:extLst>
          </p:cNvPr>
          <p:cNvCxnSpPr>
            <a:cxnSpLocks/>
          </p:cNvCxnSpPr>
          <p:nvPr/>
        </p:nvCxnSpPr>
        <p:spPr>
          <a:xfrm flipV="1">
            <a:off x="1759697" y="830803"/>
            <a:ext cx="0" cy="9803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5016F182-A64D-4CB8-99BD-DE17746F21F4}"/>
              </a:ext>
            </a:extLst>
          </p:cNvPr>
          <p:cNvCxnSpPr>
            <a:cxnSpLocks/>
          </p:cNvCxnSpPr>
          <p:nvPr/>
        </p:nvCxnSpPr>
        <p:spPr>
          <a:xfrm flipV="1">
            <a:off x="1705858" y="784625"/>
            <a:ext cx="0" cy="1442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D5184F67-93B9-4F20-B9AB-E0AA3AD909AF}"/>
              </a:ext>
            </a:extLst>
          </p:cNvPr>
          <p:cNvCxnSpPr>
            <a:cxnSpLocks/>
          </p:cNvCxnSpPr>
          <p:nvPr/>
        </p:nvCxnSpPr>
        <p:spPr>
          <a:xfrm flipV="1">
            <a:off x="1743164" y="2362792"/>
            <a:ext cx="0" cy="14421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87031D4C-53F9-4246-98B5-BBADFBDC8795}"/>
              </a:ext>
            </a:extLst>
          </p:cNvPr>
          <p:cNvCxnSpPr>
            <a:cxnSpLocks/>
          </p:cNvCxnSpPr>
          <p:nvPr/>
        </p:nvCxnSpPr>
        <p:spPr>
          <a:xfrm>
            <a:off x="1746373" y="5515923"/>
            <a:ext cx="0" cy="1489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A793816A-D539-4EDC-A4A3-2988E3163301}"/>
              </a:ext>
            </a:extLst>
          </p:cNvPr>
          <p:cNvSpPr txBox="1"/>
          <p:nvPr/>
        </p:nvSpPr>
        <p:spPr>
          <a:xfrm>
            <a:off x="7544140" y="1757919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B8D38459-BF8B-4404-81FA-9AE1E9EA2E2F}"/>
              </a:ext>
            </a:extLst>
          </p:cNvPr>
          <p:cNvSpPr txBox="1"/>
          <p:nvPr/>
        </p:nvSpPr>
        <p:spPr>
          <a:xfrm>
            <a:off x="4546975" y="1744681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94A1F0D-C101-48F0-A188-468FBD3958DA}"/>
              </a:ext>
            </a:extLst>
          </p:cNvPr>
          <p:cNvSpPr txBox="1"/>
          <p:nvPr/>
        </p:nvSpPr>
        <p:spPr>
          <a:xfrm>
            <a:off x="7535384" y="3317163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B5DB6606-C295-44F4-9E75-D3CDBCE31C92}"/>
              </a:ext>
            </a:extLst>
          </p:cNvPr>
          <p:cNvSpPr txBox="1"/>
          <p:nvPr/>
        </p:nvSpPr>
        <p:spPr>
          <a:xfrm>
            <a:off x="7541102" y="4899228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8B1036DE-65CC-4061-B81A-90CF543207A9}"/>
              </a:ext>
            </a:extLst>
          </p:cNvPr>
          <p:cNvSpPr txBox="1"/>
          <p:nvPr/>
        </p:nvSpPr>
        <p:spPr>
          <a:xfrm>
            <a:off x="4555195" y="4886353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320801" y="4008582"/>
            <a:ext cx="9458034" cy="0"/>
          </a:xfrm>
          <a:prstGeom prst="line">
            <a:avLst/>
          </a:prstGeom>
          <a:ln w="158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631B857C-42E0-4937-B686-1BB3F8007737}"/>
              </a:ext>
            </a:extLst>
          </p:cNvPr>
          <p:cNvSpPr txBox="1"/>
          <p:nvPr/>
        </p:nvSpPr>
        <p:spPr>
          <a:xfrm>
            <a:off x="9952570" y="1479158"/>
            <a:ext cx="17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C0C7AA88-8100-4EAE-95A1-CE3B165DACC6}"/>
              </a:ext>
            </a:extLst>
          </p:cNvPr>
          <p:cNvSpPr txBox="1"/>
          <p:nvPr/>
        </p:nvSpPr>
        <p:spPr>
          <a:xfrm>
            <a:off x="7650253" y="1478723"/>
            <a:ext cx="17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F8822E62-6DCD-4050-8B3A-C09802C1ABCE}"/>
              </a:ext>
            </a:extLst>
          </p:cNvPr>
          <p:cNvSpPr txBox="1"/>
          <p:nvPr/>
        </p:nvSpPr>
        <p:spPr>
          <a:xfrm>
            <a:off x="9952594" y="4635283"/>
            <a:ext cx="17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9DCD31D9-6A74-4CB6-9FDC-4E682BD7A73C}"/>
              </a:ext>
            </a:extLst>
          </p:cNvPr>
          <p:cNvSpPr txBox="1"/>
          <p:nvPr/>
        </p:nvSpPr>
        <p:spPr>
          <a:xfrm>
            <a:off x="7650524" y="4627984"/>
            <a:ext cx="17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8A4F3152-333D-4429-87EA-C756C51955E8}"/>
              </a:ext>
            </a:extLst>
          </p:cNvPr>
          <p:cNvSpPr txBox="1"/>
          <p:nvPr/>
        </p:nvSpPr>
        <p:spPr>
          <a:xfrm>
            <a:off x="9948113" y="3034624"/>
            <a:ext cx="17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9D8E8E01-68FA-473D-9C44-B42E875A0A15}"/>
              </a:ext>
            </a:extLst>
          </p:cNvPr>
          <p:cNvSpPr txBox="1"/>
          <p:nvPr/>
        </p:nvSpPr>
        <p:spPr>
          <a:xfrm>
            <a:off x="7650253" y="3034623"/>
            <a:ext cx="17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B5E72DB8-3EFA-40C5-ACA8-601EB0677297}"/>
              </a:ext>
            </a:extLst>
          </p:cNvPr>
          <p:cNvSpPr txBox="1"/>
          <p:nvPr/>
        </p:nvSpPr>
        <p:spPr>
          <a:xfrm>
            <a:off x="10126681" y="2127629"/>
            <a:ext cx="45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C5EFF0AC-9C21-481B-AFF9-CE02621C8F3E}"/>
              </a:ext>
            </a:extLst>
          </p:cNvPr>
          <p:cNvSpPr txBox="1"/>
          <p:nvPr/>
        </p:nvSpPr>
        <p:spPr>
          <a:xfrm>
            <a:off x="10120920" y="5273644"/>
            <a:ext cx="45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BBF329D8-5FA1-4DA1-9CBA-CDC91A492064}"/>
              </a:ext>
            </a:extLst>
          </p:cNvPr>
          <p:cNvSpPr txBox="1"/>
          <p:nvPr/>
        </p:nvSpPr>
        <p:spPr>
          <a:xfrm>
            <a:off x="10123659" y="3690249"/>
            <a:ext cx="45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0131361" y="731978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75802" y="731979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625360" y="731980"/>
            <a:ext cx="0" cy="5249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23916" y="2433786"/>
            <a:ext cx="3083642" cy="12407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624158" y="2691696"/>
            <a:ext cx="3083642" cy="1306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624599" y="2952170"/>
            <a:ext cx="3083642" cy="13396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624841" y="3394603"/>
            <a:ext cx="3083642" cy="13063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625020" y="3611358"/>
            <a:ext cx="3083642" cy="1307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625262" y="3874080"/>
            <a:ext cx="3083642" cy="13450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/>
          <p:cNvCxnSpPr>
            <a:cxnSpLocks/>
          </p:cNvCxnSpPr>
          <p:nvPr/>
        </p:nvCxnSpPr>
        <p:spPr>
          <a:xfrm flipV="1">
            <a:off x="7712624" y="729789"/>
            <a:ext cx="0" cy="5243828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617528" y="1766016"/>
            <a:ext cx="3096302" cy="3213861"/>
            <a:chOff x="4617528" y="1766016"/>
            <a:chExt cx="3096302" cy="3213861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5AEAE20C-5FD0-46A7-A0E7-AC28EF7C1865}"/>
                </a:ext>
              </a:extLst>
            </p:cNvPr>
            <p:cNvSpPr/>
            <p:nvPr/>
          </p:nvSpPr>
          <p:spPr>
            <a:xfrm>
              <a:off x="4617737" y="1766016"/>
              <a:ext cx="3085570" cy="65779"/>
            </a:xfrm>
            <a:prstGeom prst="rect">
              <a:avLst/>
            </a:prstGeom>
            <a:gradFill>
              <a:gsLst>
                <a:gs pos="30000">
                  <a:srgbClr val="8CB9E2">
                    <a:alpha val="30000"/>
                  </a:srgbClr>
                </a:gs>
                <a:gs pos="70000">
                  <a:srgbClr val="8CB9E2">
                    <a:alpha val="30000"/>
                  </a:srgbClr>
                </a:gs>
                <a:gs pos="50000">
                  <a:srgbClr val="8CB9E2"/>
                </a:gs>
                <a:gs pos="0">
                  <a:schemeClr val="accent1">
                    <a:lumMod val="70000"/>
                    <a:lumOff val="30000"/>
                    <a:alpha val="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7E327512-566A-47F0-8504-D5B8D5A3E8C6}"/>
                </a:ext>
              </a:extLst>
            </p:cNvPr>
            <p:cNvSpPr/>
            <p:nvPr/>
          </p:nvSpPr>
          <p:spPr>
            <a:xfrm>
              <a:off x="4617528" y="3327105"/>
              <a:ext cx="3089799" cy="71051"/>
            </a:xfrm>
            <a:prstGeom prst="rect">
              <a:avLst/>
            </a:prstGeom>
            <a:gradFill>
              <a:gsLst>
                <a:gs pos="30000">
                  <a:srgbClr val="8CB9E2">
                    <a:alpha val="30000"/>
                  </a:srgbClr>
                </a:gs>
                <a:gs pos="70000">
                  <a:srgbClr val="8CB9E2">
                    <a:alpha val="30000"/>
                  </a:srgbClr>
                </a:gs>
                <a:gs pos="50000">
                  <a:srgbClr val="8CB9E2"/>
                </a:gs>
                <a:gs pos="0">
                  <a:schemeClr val="accent1">
                    <a:lumMod val="70000"/>
                    <a:lumOff val="30000"/>
                    <a:alpha val="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818462B4-11AF-449C-A1BD-72E2CFCB3233}"/>
                </a:ext>
              </a:extLst>
            </p:cNvPr>
            <p:cNvSpPr/>
            <p:nvPr/>
          </p:nvSpPr>
          <p:spPr>
            <a:xfrm>
              <a:off x="4622316" y="4913679"/>
              <a:ext cx="3091514" cy="66198"/>
            </a:xfrm>
            <a:prstGeom prst="rect">
              <a:avLst/>
            </a:prstGeom>
            <a:gradFill>
              <a:gsLst>
                <a:gs pos="30000">
                  <a:srgbClr val="8CB9E2">
                    <a:alpha val="30000"/>
                  </a:srgbClr>
                </a:gs>
                <a:gs pos="70000">
                  <a:srgbClr val="8CB9E2">
                    <a:alpha val="30000"/>
                  </a:srgbClr>
                </a:gs>
                <a:gs pos="50000">
                  <a:srgbClr val="8CB9E2"/>
                </a:gs>
                <a:gs pos="0">
                  <a:schemeClr val="accent1">
                    <a:lumMod val="70000"/>
                    <a:lumOff val="30000"/>
                    <a:alpha val="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DFC24456-606F-4F0A-8EC2-CA9EA30BF23A}"/>
              </a:ext>
            </a:extLst>
          </p:cNvPr>
          <p:cNvSpPr/>
          <p:nvPr/>
        </p:nvSpPr>
        <p:spPr>
          <a:xfrm>
            <a:off x="4630622" y="3311465"/>
            <a:ext cx="678328" cy="106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9883327-7711-47E4-AAD7-1806C6A48D6B}"/>
              </a:ext>
            </a:extLst>
          </p:cNvPr>
          <p:cNvSpPr txBox="1"/>
          <p:nvPr/>
        </p:nvSpPr>
        <p:spPr>
          <a:xfrm>
            <a:off x="4613369" y="3247983"/>
            <a:ext cx="5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R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7717879" y="1501131"/>
            <a:ext cx="2431833" cy="3213861"/>
            <a:chOff x="4617528" y="1766016"/>
            <a:chExt cx="3096302" cy="3213861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5AEAE20C-5FD0-46A7-A0E7-AC28EF7C1865}"/>
                </a:ext>
              </a:extLst>
            </p:cNvPr>
            <p:cNvSpPr/>
            <p:nvPr/>
          </p:nvSpPr>
          <p:spPr>
            <a:xfrm>
              <a:off x="4617737" y="1766016"/>
              <a:ext cx="3085570" cy="65779"/>
            </a:xfrm>
            <a:prstGeom prst="rect">
              <a:avLst/>
            </a:prstGeom>
            <a:gradFill>
              <a:gsLst>
                <a:gs pos="30000">
                  <a:srgbClr val="8CB9E2">
                    <a:alpha val="30000"/>
                  </a:srgbClr>
                </a:gs>
                <a:gs pos="70000">
                  <a:srgbClr val="8CB9E2">
                    <a:alpha val="30000"/>
                  </a:srgbClr>
                </a:gs>
                <a:gs pos="50000">
                  <a:srgbClr val="8CB9E2"/>
                </a:gs>
                <a:gs pos="0">
                  <a:schemeClr val="accent1">
                    <a:lumMod val="70000"/>
                    <a:lumOff val="30000"/>
                    <a:alpha val="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7E327512-566A-47F0-8504-D5B8D5A3E8C6}"/>
                </a:ext>
              </a:extLst>
            </p:cNvPr>
            <p:cNvSpPr/>
            <p:nvPr/>
          </p:nvSpPr>
          <p:spPr>
            <a:xfrm>
              <a:off x="4617528" y="3327105"/>
              <a:ext cx="3089799" cy="71051"/>
            </a:xfrm>
            <a:prstGeom prst="rect">
              <a:avLst/>
            </a:prstGeom>
            <a:gradFill>
              <a:gsLst>
                <a:gs pos="30000">
                  <a:srgbClr val="8CB9E2">
                    <a:alpha val="30000"/>
                  </a:srgbClr>
                </a:gs>
                <a:gs pos="70000">
                  <a:srgbClr val="8CB9E2">
                    <a:alpha val="30000"/>
                  </a:srgbClr>
                </a:gs>
                <a:gs pos="50000">
                  <a:srgbClr val="8CB9E2"/>
                </a:gs>
                <a:gs pos="0">
                  <a:schemeClr val="accent1">
                    <a:lumMod val="70000"/>
                    <a:lumOff val="30000"/>
                    <a:alpha val="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818462B4-11AF-449C-A1BD-72E2CFCB3233}"/>
                </a:ext>
              </a:extLst>
            </p:cNvPr>
            <p:cNvSpPr/>
            <p:nvPr/>
          </p:nvSpPr>
          <p:spPr>
            <a:xfrm>
              <a:off x="4622316" y="4913679"/>
              <a:ext cx="3091514" cy="66198"/>
            </a:xfrm>
            <a:prstGeom prst="rect">
              <a:avLst/>
            </a:prstGeom>
            <a:gradFill>
              <a:gsLst>
                <a:gs pos="30000">
                  <a:srgbClr val="8CB9E2">
                    <a:alpha val="30000"/>
                  </a:srgbClr>
                </a:gs>
                <a:gs pos="70000">
                  <a:srgbClr val="8CB9E2">
                    <a:alpha val="30000"/>
                  </a:srgbClr>
                </a:gs>
                <a:gs pos="50000">
                  <a:srgbClr val="8CB9E2"/>
                </a:gs>
                <a:gs pos="0">
                  <a:schemeClr val="accent1">
                    <a:lumMod val="70000"/>
                    <a:lumOff val="30000"/>
                    <a:alpha val="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0119774" y="2148849"/>
            <a:ext cx="652027" cy="3213861"/>
            <a:chOff x="4617528" y="1766016"/>
            <a:chExt cx="3096302" cy="321386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5AEAE20C-5FD0-46A7-A0E7-AC28EF7C1865}"/>
                </a:ext>
              </a:extLst>
            </p:cNvPr>
            <p:cNvSpPr/>
            <p:nvPr/>
          </p:nvSpPr>
          <p:spPr>
            <a:xfrm>
              <a:off x="4617737" y="1766016"/>
              <a:ext cx="3085570" cy="65779"/>
            </a:xfrm>
            <a:prstGeom prst="rect">
              <a:avLst/>
            </a:prstGeom>
            <a:gradFill>
              <a:gsLst>
                <a:gs pos="30000">
                  <a:srgbClr val="8CB9E2">
                    <a:alpha val="30000"/>
                  </a:srgbClr>
                </a:gs>
                <a:gs pos="70000">
                  <a:srgbClr val="8CB9E2">
                    <a:alpha val="30000"/>
                  </a:srgbClr>
                </a:gs>
                <a:gs pos="50000">
                  <a:srgbClr val="8CB9E2"/>
                </a:gs>
                <a:gs pos="0">
                  <a:schemeClr val="accent1">
                    <a:lumMod val="70000"/>
                    <a:lumOff val="30000"/>
                    <a:alpha val="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7E327512-566A-47F0-8504-D5B8D5A3E8C6}"/>
                </a:ext>
              </a:extLst>
            </p:cNvPr>
            <p:cNvSpPr/>
            <p:nvPr/>
          </p:nvSpPr>
          <p:spPr>
            <a:xfrm>
              <a:off x="4617528" y="3327105"/>
              <a:ext cx="3089799" cy="71051"/>
            </a:xfrm>
            <a:prstGeom prst="rect">
              <a:avLst/>
            </a:prstGeom>
            <a:gradFill>
              <a:gsLst>
                <a:gs pos="30000">
                  <a:srgbClr val="8CB9E2">
                    <a:alpha val="30000"/>
                  </a:srgbClr>
                </a:gs>
                <a:gs pos="70000">
                  <a:srgbClr val="8CB9E2">
                    <a:alpha val="30000"/>
                  </a:srgbClr>
                </a:gs>
                <a:gs pos="50000">
                  <a:srgbClr val="8CB9E2"/>
                </a:gs>
                <a:gs pos="0">
                  <a:schemeClr val="accent1">
                    <a:lumMod val="70000"/>
                    <a:lumOff val="30000"/>
                    <a:alpha val="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818462B4-11AF-449C-A1BD-72E2CFCB3233}"/>
                </a:ext>
              </a:extLst>
            </p:cNvPr>
            <p:cNvSpPr/>
            <p:nvPr/>
          </p:nvSpPr>
          <p:spPr>
            <a:xfrm>
              <a:off x="4622316" y="4913679"/>
              <a:ext cx="3091514" cy="66198"/>
            </a:xfrm>
            <a:prstGeom prst="rect">
              <a:avLst/>
            </a:prstGeom>
            <a:gradFill>
              <a:gsLst>
                <a:gs pos="30000">
                  <a:srgbClr val="8CB9E2">
                    <a:alpha val="30000"/>
                  </a:srgbClr>
                </a:gs>
                <a:gs pos="70000">
                  <a:srgbClr val="8CB9E2">
                    <a:alpha val="30000"/>
                  </a:srgbClr>
                </a:gs>
                <a:gs pos="50000">
                  <a:srgbClr val="8CB9E2"/>
                </a:gs>
                <a:gs pos="0">
                  <a:schemeClr val="accent1">
                    <a:lumMod val="70000"/>
                    <a:lumOff val="30000"/>
                    <a:alpha val="0"/>
                  </a:schemeClr>
                </a:gs>
                <a:gs pos="100000">
                  <a:schemeClr val="accent1">
                    <a:alpha val="0"/>
                    <a:lumMod val="70000"/>
                    <a:lumOff val="3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294A1F0D-C101-48F0-A188-468FBD3958DA}"/>
              </a:ext>
            </a:extLst>
          </p:cNvPr>
          <p:cNvSpPr txBox="1"/>
          <p:nvPr/>
        </p:nvSpPr>
        <p:spPr>
          <a:xfrm>
            <a:off x="4448207" y="3240042"/>
            <a:ext cx="21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5891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129</Words>
  <Application>Microsoft Office PowerPoint</Application>
  <PresentationFormat>Custom</PresentationFormat>
  <Paragraphs>128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Staff</cp:lastModifiedBy>
  <cp:revision>43</cp:revision>
  <dcterms:created xsi:type="dcterms:W3CDTF">2019-06-10T16:57:11Z</dcterms:created>
  <dcterms:modified xsi:type="dcterms:W3CDTF">2019-07-05T23:17:03Z</dcterms:modified>
</cp:coreProperties>
</file>