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DM Serif Display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1C6E1B-3C9B-44F5-ACB1-3939743F79B8}">
  <a:tblStyle styleId="{671C6E1B-3C9B-44F5-ACB1-3939743F7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erifDisplay-italic.fntdata"/><Relationship Id="rId25" Type="http://schemas.openxmlformats.org/officeDocument/2006/relationships/font" Target="fonts/DMSerif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1b2b97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1b2b97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1b2b973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1b2b97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71b2b973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71b2b973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1b2b97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71b2b97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71b2b97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71b2b97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71b2b973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71b2b973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1b2b97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71b2b97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Arbiter was designed to prioritize instruction requests over data requests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1b2b973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1b2b97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OBL Prefetching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1b2b973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1b2b973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PCB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RISC-V Pipelined Processor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Prateek Tenkale, Chris Shannon, Brendan Callas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394950" y="2332500"/>
            <a:ext cx="23541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88725" y="354950"/>
            <a:ext cx="6165000" cy="58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Checkpoints</a:t>
            </a:r>
            <a:endParaRPr sz="3600"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1188725" y="1138525"/>
            <a:ext cx="1423200" cy="3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Checkpoint 1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Base RISC-V Pipelined Processor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2934575" y="1138525"/>
            <a:ext cx="1423200" cy="3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Checkpoint 2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L1 Cache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Hazard &amp; Branch 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4680423" y="1138525"/>
            <a:ext cx="1423200" cy="3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Checkpoint 3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L2 Cache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Eviction Write Buffer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M-Extension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OBL Prefetcher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426275" y="1138525"/>
            <a:ext cx="1423200" cy="3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Checkpoint 4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BRAM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Improving Fmax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Optimizing</a:t>
            </a:r>
            <a:r>
              <a:rPr lang="en">
                <a:solidFill>
                  <a:srgbClr val="FFFFFF"/>
                </a:solidFill>
              </a:rPr>
              <a:t> Advanced Features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940950" y="231200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5-stage Pipeline Processor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258525"/>
            <a:ext cx="5981875" cy="27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388425" y="1131825"/>
            <a:ext cx="263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Advanced Features: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L2 Cache, 8-way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Eviction Write Buffer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OBL Prefetcher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M-Extension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52400" y="1524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188750" y="258000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Cache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1098350" y="2029275"/>
            <a:ext cx="1341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00" y="2942325"/>
            <a:ext cx="1924625" cy="21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63" y="2942325"/>
            <a:ext cx="4735661" cy="21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858300" y="818325"/>
            <a:ext cx="742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8-way Set Associative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2-cycle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Bit-pLRU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70% Hit Rate average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Comp2: 4772 hits, 1131 misses, 15 writebacks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Reduced comp1 and comp2 times by about 50%, comp1 time by 10%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188750" y="267950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 Write Buffer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07150" y="1002463"/>
            <a:ext cx="644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Overview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Small buffer to hold evicted data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Allows L2 to write back and service misses much faster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Performance Metrics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655 writebacks total for competition code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31,385 cycles saved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24 hits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Underwhelming</a:t>
            </a: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performance- relatively few writebacks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50" y="3167075"/>
            <a:ext cx="6374369" cy="17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500" y="546025"/>
            <a:ext cx="2817701" cy="236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48600" y="67472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M-Extension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8925" y="1153225"/>
            <a:ext cx="3664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Overview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Multiplication uses add-shift algorithm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Division uses shift-subtract algorithm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Unit testing yielded all correct values, but we couldn’t get correct responses with comp2_m.s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Performance Metrics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Two variations of a factorial program, one using only adds and one using our new multiplication operation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 running these both on the test input 12!: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○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fact_add took 8085 ns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○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fact_mult took 6685 ns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●"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17% speedup using mul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00" y="1153225"/>
            <a:ext cx="5415125" cy="34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9975" y="165250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 Prefetcher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459975" y="732750"/>
            <a:ext cx="846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Overview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Implemented One Block Lookahead Prefetching on Instruction Cache (read-only)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First responds to original instruction (cache line i), then fetches the block ahead (i+1) from memory if it does not exist in cache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While waiting on i+1 block from physical memory: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○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Respond to Instruction Requests if it’s a Cache Hit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○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Doesn’t stall pipeline (unless there is also a data request)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5" y="2514950"/>
            <a:ext cx="3022725" cy="250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4"/>
          <p:cNvGraphicFramePr/>
          <p:nvPr/>
        </p:nvGraphicFramePr>
        <p:xfrm>
          <a:off x="3974950" y="27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{671C6E1B-3C9B-44F5-ACB1-3939743F79B8}</a:tableStyleId>
              </a:tblPr>
              <a:tblGrid>
                <a:gridCol w="1206500"/>
                <a:gridCol w="1335425"/>
                <a:gridCol w="1430425"/>
                <a:gridCol w="109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of hits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of hits prefetched 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Execution time % diff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99.64%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83.59%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139.14%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comp2_i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98.39%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72.61%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112.08%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98.42%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82.04%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131.42%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8750" y="346075"/>
            <a:ext cx="6766500" cy="52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Performance</a:t>
            </a:r>
            <a:endParaRPr sz="3600"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{671C6E1B-3C9B-44F5-ACB1-3939743F79B8}</a:tableStyleId>
              </a:tblPr>
              <a:tblGrid>
                <a:gridCol w="1206500"/>
                <a:gridCol w="1335425"/>
                <a:gridCol w="1430425"/>
                <a:gridCol w="109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 Time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 Power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656,146 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884 mW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2.497e-10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comp2_i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2,363,225 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867 mW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1.144e-8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1,867,665 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836 mW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5.446e-9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3955775" y="3928875"/>
            <a:ext cx="20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Total Score: 2.497e-9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952500" y="3928875"/>
            <a:ext cx="17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FMax: 96 MHz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188750" y="234000"/>
            <a:ext cx="6766500" cy="11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wish we had done differently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882125" y="1363900"/>
            <a:ext cx="717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EWB did not provide good performance increase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Difficulties with pipelined cache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Wallace Tree Multiplier, starting earlier on testing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Work to reduce power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OBL Prefetching: Modified Cache Arbiter to override prefetch requests  with data requests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