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315200" cy="96012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z4IvkbeIG/+cEtJ/zK4OiplTw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228600" y="16002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 rot="5400000">
            <a:off x="2324100" y="-495300"/>
            <a:ext cx="47244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 rot="5400000">
            <a:off x="4991100" y="2171700"/>
            <a:ext cx="607695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 rot="5400000">
            <a:off x="457200" y="19050"/>
            <a:ext cx="6076950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228600" y="1600200"/>
            <a:ext cx="4381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4762500" y="1600200"/>
            <a:ext cx="4381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6" name="Google Shape;36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sz="20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8600" y="16002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228600" y="0"/>
            <a:ext cx="7162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4300</a:t>
            </a:r>
            <a:endParaRPr/>
          </a:p>
        </p:txBody>
      </p:sp>
      <p:sp>
        <p:nvSpPr>
          <p:cNvPr id="14" name="Google Shape;14;p12"/>
          <p:cNvSpPr txBox="1"/>
          <p:nvPr/>
        </p:nvSpPr>
        <p:spPr>
          <a:xfrm>
            <a:off x="4419600" y="0"/>
            <a:ext cx="45847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Project Idea Pitches</a:t>
            </a:r>
            <a:endParaRPr/>
          </a:p>
        </p:txBody>
      </p:sp>
      <p:cxnSp>
        <p:nvCxnSpPr>
          <p:cNvPr id="15" name="Google Shape;15;p1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1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228600" y="6491288"/>
            <a:ext cx="891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Northeastern University							</a:t>
            </a: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ut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Enter feedback</a:t>
            </a:r>
            <a:endParaRPr/>
          </a:p>
        </p:txBody>
      </p:sp>
      <p:sp>
        <p:nvSpPr>
          <p:cNvPr id="59" name="Google Shape;59;p1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And the next idea will be from…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Team: StudySesh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Members: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</a:pPr>
            <a:r>
              <a:rPr lang="en-US"/>
              <a:t>Spencer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Brendan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Christian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Evelyn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Matt</a:t>
            </a:r>
            <a:endParaRPr/>
          </a:p>
        </p:txBody>
      </p:sp>
    </p:spTree>
  </p:cSld>
  <p:clrMapOvr>
    <a:masterClrMapping/>
  </p:clrMapOvr>
  <p:transition advClick="0" advTm="45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Q&amp;A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Study Sesh</a:t>
            </a:r>
            <a:br>
              <a:rPr lang="en-US" sz="3600"/>
            </a:br>
            <a:r>
              <a:rPr lang="en-US" sz="3600"/>
              <a:t>Evelyn, Brendan, Spencer, Matthew, Christian</a:t>
            </a:r>
            <a:endParaRPr i="1" sz="3600"/>
          </a:p>
        </p:txBody>
      </p:sp>
      <p:sp>
        <p:nvSpPr>
          <p:cNvPr id="118" name="Google Shape;118;p10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60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Enter feedback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And the next idea will be from…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Team: [Enter your team name]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Members: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</a:pPr>
            <a:r>
              <a:rPr lang="en-US"/>
              <a:t>[Firstname]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</a:pPr>
            <a:r>
              <a:rPr lang="en-US"/>
              <a:t>[Firstname]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</a:pPr>
            <a:r>
              <a:rPr lang="en-US"/>
              <a:t>[Firstname]</a:t>
            </a:r>
            <a:endParaRPr/>
          </a:p>
        </p:txBody>
      </p:sp>
    </p:spTree>
  </p:cSld>
  <p:clrMapOvr>
    <a:masterClrMapping/>
  </p:clrMapOvr>
  <p:transition advClick="0" advTm="45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ctrTitle"/>
          </p:nvPr>
        </p:nvSpPr>
        <p:spPr>
          <a:xfrm>
            <a:off x="685800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StudySesh</a:t>
            </a:r>
            <a:endParaRPr i="1" sz="3600"/>
          </a:p>
        </p:txBody>
      </p:sp>
      <p:sp>
        <p:nvSpPr>
          <p:cNvPr id="65" name="Google Shape;65;p2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>
            <p:ph idx="1" type="subTitle"/>
          </p:nvPr>
        </p:nvSpPr>
        <p:spPr>
          <a:xfrm>
            <a:off x="762000" y="4343400"/>
            <a:ext cx="7467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/>
              <a:t>Evelyn, Spencer, Christian, Brendan, Matt</a:t>
            </a:r>
            <a:endParaRPr/>
          </a:p>
        </p:txBody>
      </p:sp>
    </p:spTree>
  </p:cSld>
  <p:clrMapOvr>
    <a:masterClrMapping/>
  </p:clrMapOvr>
  <p:transition advTm="5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problem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75" y="1617275"/>
            <a:ext cx="4124325" cy="289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00" y="1543050"/>
            <a:ext cx="4124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target users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</a:pPr>
            <a:r>
              <a:rPr lang="en-US"/>
              <a:t>Anyone with long consistent hours of studying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High school/college students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Grad students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Those studying for citizenship exams, license tests, etc.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Employed individuals pursuing Continuing Education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Helps with irregular study patterns</a:t>
            </a:r>
            <a:endParaRPr/>
          </a:p>
        </p:txBody>
      </p:sp>
    </p:spTree>
  </p:cSld>
  <p:clrMapOvr>
    <a:masterClrMapping/>
  </p:clrMapOvr>
  <p:transition advTm="20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 opportunity/approach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fun and encouraging to the productivity timer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different approach to bland timer apps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5" y="3157150"/>
            <a:ext cx="4189801" cy="293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75" y="3644800"/>
            <a:ext cx="3777025" cy="208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solution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</a:pPr>
            <a:r>
              <a:rPr lang="en-US"/>
              <a:t>A studying app that accompanies you in study sessions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posture reminders in intervals 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 start as a website but will probably move on to become lockdown browser</a:t>
            </a:r>
            <a:endParaRPr/>
          </a:p>
        </p:txBody>
      </p:sp>
    </p:spTree>
  </p:cSld>
  <p:clrMapOvr>
    <a:masterClrMapping/>
  </p:clrMapOvr>
  <p:transition advTm="20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S.M.A.R.T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</a:t>
            </a:r>
            <a:r>
              <a:rPr lang="en-US"/>
              <a:t>pecific: Our specific goal is to have a functional web-based version of the app that incorporates all the features discussed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</a:t>
            </a:r>
            <a:r>
              <a:rPr lang="en-US"/>
              <a:t>easurable: Project progress can be tracked by setting smaller deadlines for developing particular components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</a:t>
            </a:r>
            <a:r>
              <a:rPr lang="en-US"/>
              <a:t>ttainable: The app is not overly complex or ambitious, and is more UI-oriented</a:t>
            </a:r>
            <a:endParaRPr/>
          </a:p>
        </p:txBody>
      </p:sp>
    </p:spTree>
  </p:cSld>
  <p:clrMapOvr>
    <a:masterClrMapping/>
  </p:clrMapOvr>
  <p:transition advTm="20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S.M.A.R.T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</a:t>
            </a:r>
            <a:r>
              <a:rPr lang="en-US"/>
              <a:t>ealistic: Development uses a framework that all team members are familiar with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</a:t>
            </a:r>
            <a:r>
              <a:rPr lang="en-US"/>
              <a:t>ime-bound: Goal is to have a functional UI by the end of the semester, tracking progress on a week-by-week basis.</a:t>
            </a:r>
            <a:endParaRPr/>
          </a:p>
        </p:txBody>
      </p:sp>
    </p:spTree>
  </p:cSld>
  <p:clrMapOvr>
    <a:masterClrMapping/>
  </p:clrMapOvr>
  <p:transition advTm="20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Users: What must you learn? 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228600" y="1242325"/>
            <a:ext cx="89154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Learn: User study </a:t>
            </a:r>
            <a:r>
              <a:rPr lang="en-US" sz="3000"/>
              <a:t>habits</a:t>
            </a:r>
            <a:r>
              <a:rPr lang="en-US" sz="3000"/>
              <a:t>, tech usage, problems with </a:t>
            </a:r>
            <a:r>
              <a:rPr lang="en-US" sz="3000"/>
              <a:t>current</a:t>
            </a:r>
            <a:r>
              <a:rPr lang="en-US" sz="3000"/>
              <a:t> study tools, and health awareness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Limitations: Reluctance to change habits, make time investment, or trust mental health importance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What we’ll do: User interviews, surveys, observations, testing different versions of app, and getting feedback from Health pros</a:t>
            </a:r>
            <a:endParaRPr sz="3000"/>
          </a:p>
        </p:txBody>
      </p:sp>
    </p:spTree>
  </p:cSld>
  <p:clrMapOvr>
    <a:masterClrMapping/>
  </p:clrMapOvr>
  <p:transition advTm="20000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2014-01-27T01:58:50Z</dcterms:created>
</cp:coreProperties>
</file>